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notesSlides/notesSlide2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3.xml" ContentType="application/vnd.openxmlformats-officedocument.themeOverr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3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heme/themeOverride4.xml" ContentType="application/vnd.openxmlformats-officedocument.themeOverr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diagrams/data18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ppt/diagrams/data19.xml" ContentType="application/vnd.openxmlformats-officedocument.drawingml.diagramData+xml"/>
  <Override PartName="/ppt/diagrams/layout19.xml" ContentType="application/vnd.openxmlformats-officedocument.drawingml.diagramLayout+xml"/>
  <Override PartName="/ppt/diagrams/quickStyle19.xml" ContentType="application/vnd.openxmlformats-officedocument.drawingml.diagramStyle+xml"/>
  <Override PartName="/ppt/diagrams/colors19.xml" ContentType="application/vnd.openxmlformats-officedocument.drawingml.diagramColors+xml"/>
  <Override PartName="/ppt/diagrams/drawing19.xml" ContentType="application/vnd.ms-office.drawingml.diagramDrawing+xml"/>
  <Override PartName="/ppt/diagrams/data20.xml" ContentType="application/vnd.openxmlformats-officedocument.drawingml.diagramData+xml"/>
  <Override PartName="/ppt/diagrams/layout20.xml" ContentType="application/vnd.openxmlformats-officedocument.drawingml.diagramLayout+xml"/>
  <Override PartName="/ppt/diagrams/quickStyle20.xml" ContentType="application/vnd.openxmlformats-officedocument.drawingml.diagramStyle+xml"/>
  <Override PartName="/ppt/diagrams/colors20.xml" ContentType="application/vnd.openxmlformats-officedocument.drawingml.diagramColors+xml"/>
  <Override PartName="/ppt/diagrams/drawing20.xml" ContentType="application/vnd.ms-office.drawingml.diagramDrawing+xml"/>
  <Override PartName="/ppt/diagrams/data21.xml" ContentType="application/vnd.openxmlformats-officedocument.drawingml.diagramData+xml"/>
  <Override PartName="/ppt/diagrams/layout21.xml" ContentType="application/vnd.openxmlformats-officedocument.drawingml.diagramLayout+xml"/>
  <Override PartName="/ppt/diagrams/quickStyle21.xml" ContentType="application/vnd.openxmlformats-officedocument.drawingml.diagramStyle+xml"/>
  <Override PartName="/ppt/diagrams/colors21.xml" ContentType="application/vnd.openxmlformats-officedocument.drawingml.diagramColors+xml"/>
  <Override PartName="/ppt/diagrams/drawing21.xml" ContentType="application/vnd.ms-office.drawingml.diagramDrawing+xml"/>
  <Override PartName="/ppt/diagrams/data22.xml" ContentType="application/vnd.openxmlformats-officedocument.drawingml.diagramData+xml"/>
  <Override PartName="/ppt/diagrams/layout22.xml" ContentType="application/vnd.openxmlformats-officedocument.drawingml.diagramLayout+xml"/>
  <Override PartName="/ppt/diagrams/quickStyle22.xml" ContentType="application/vnd.openxmlformats-officedocument.drawingml.diagramStyle+xml"/>
  <Override PartName="/ppt/diagrams/colors22.xml" ContentType="application/vnd.openxmlformats-officedocument.drawingml.diagramColors+xml"/>
  <Override PartName="/ppt/diagrams/drawing22.xml" ContentType="application/vnd.ms-office.drawingml.diagramDrawing+xml"/>
  <Override PartName="/ppt/diagrams/data23.xml" ContentType="application/vnd.openxmlformats-officedocument.drawingml.diagramData+xml"/>
  <Override PartName="/ppt/diagrams/layout23.xml" ContentType="application/vnd.openxmlformats-officedocument.drawingml.diagramLayout+xml"/>
  <Override PartName="/ppt/diagrams/quickStyle23.xml" ContentType="application/vnd.openxmlformats-officedocument.drawingml.diagramStyle+xml"/>
  <Override PartName="/ppt/diagrams/colors23.xml" ContentType="application/vnd.openxmlformats-officedocument.drawingml.diagramColors+xml"/>
  <Override PartName="/ppt/diagrams/drawing23.xml" ContentType="application/vnd.ms-office.drawingml.diagramDrawing+xml"/>
  <Override PartName="/ppt/diagrams/data24.xml" ContentType="application/vnd.openxmlformats-officedocument.drawingml.diagramData+xml"/>
  <Override PartName="/ppt/diagrams/layout24.xml" ContentType="application/vnd.openxmlformats-officedocument.drawingml.diagramLayout+xml"/>
  <Override PartName="/ppt/diagrams/quickStyle24.xml" ContentType="application/vnd.openxmlformats-officedocument.drawingml.diagramStyle+xml"/>
  <Override PartName="/ppt/diagrams/colors24.xml" ContentType="application/vnd.openxmlformats-officedocument.drawingml.diagramColors+xml"/>
  <Override PartName="/ppt/diagrams/drawing24.xml" ContentType="application/vnd.ms-office.drawingml.diagramDrawing+xml"/>
  <Override PartName="/ppt/diagrams/data25.xml" ContentType="application/vnd.openxmlformats-officedocument.drawingml.diagramData+xml"/>
  <Override PartName="/ppt/diagrams/layout25.xml" ContentType="application/vnd.openxmlformats-officedocument.drawingml.diagramLayout+xml"/>
  <Override PartName="/ppt/diagrams/quickStyle25.xml" ContentType="application/vnd.openxmlformats-officedocument.drawingml.diagramStyle+xml"/>
  <Override PartName="/ppt/diagrams/colors25.xml" ContentType="application/vnd.openxmlformats-officedocument.drawingml.diagramColors+xml"/>
  <Override PartName="/ppt/diagrams/drawing25.xml" ContentType="application/vnd.ms-office.drawingml.diagramDrawing+xml"/>
  <Override PartName="/ppt/diagrams/data26.xml" ContentType="application/vnd.openxmlformats-officedocument.drawingml.diagramData+xml"/>
  <Override PartName="/ppt/diagrams/layout26.xml" ContentType="application/vnd.openxmlformats-officedocument.drawingml.diagramLayout+xml"/>
  <Override PartName="/ppt/diagrams/quickStyle26.xml" ContentType="application/vnd.openxmlformats-officedocument.drawingml.diagramStyle+xml"/>
  <Override PartName="/ppt/diagrams/colors26.xml" ContentType="application/vnd.openxmlformats-officedocument.drawingml.diagramColors+xml"/>
  <Override PartName="/ppt/diagrams/drawing26.xml" ContentType="application/vnd.ms-office.drawingml.diagramDrawing+xml"/>
  <Override PartName="/ppt/diagrams/data27.xml" ContentType="application/vnd.openxmlformats-officedocument.drawingml.diagramData+xml"/>
  <Override PartName="/ppt/diagrams/layout27.xml" ContentType="application/vnd.openxmlformats-officedocument.drawingml.diagramLayout+xml"/>
  <Override PartName="/ppt/diagrams/quickStyle27.xml" ContentType="application/vnd.openxmlformats-officedocument.drawingml.diagramStyle+xml"/>
  <Override PartName="/ppt/diagrams/colors27.xml" ContentType="application/vnd.openxmlformats-officedocument.drawingml.diagramColors+xml"/>
  <Override PartName="/ppt/diagrams/drawing27.xml" ContentType="application/vnd.ms-office.drawingml.diagramDrawing+xml"/>
  <Override PartName="/ppt/diagrams/data28.xml" ContentType="application/vnd.openxmlformats-officedocument.drawingml.diagramData+xml"/>
  <Override PartName="/ppt/diagrams/layout28.xml" ContentType="application/vnd.openxmlformats-officedocument.drawingml.diagramLayout+xml"/>
  <Override PartName="/ppt/diagrams/quickStyle28.xml" ContentType="application/vnd.openxmlformats-officedocument.drawingml.diagramStyle+xml"/>
  <Override PartName="/ppt/diagrams/colors28.xml" ContentType="application/vnd.openxmlformats-officedocument.drawingml.diagramColors+xml"/>
  <Override PartName="/ppt/diagrams/drawing28.xml" ContentType="application/vnd.ms-office.drawingml.diagramDrawing+xml"/>
  <Override PartName="/ppt/diagrams/data29.xml" ContentType="application/vnd.openxmlformats-officedocument.drawingml.diagramData+xml"/>
  <Override PartName="/ppt/diagrams/layout29.xml" ContentType="application/vnd.openxmlformats-officedocument.drawingml.diagramLayout+xml"/>
  <Override PartName="/ppt/diagrams/quickStyle29.xml" ContentType="application/vnd.openxmlformats-officedocument.drawingml.diagramStyle+xml"/>
  <Override PartName="/ppt/diagrams/colors29.xml" ContentType="application/vnd.openxmlformats-officedocument.drawingml.diagramColors+xml"/>
  <Override PartName="/ppt/diagrams/drawing29.xml" ContentType="application/vnd.ms-office.drawingml.diagramDrawing+xml"/>
  <Override PartName="/ppt/diagrams/data30.xml" ContentType="application/vnd.openxmlformats-officedocument.drawingml.diagramData+xml"/>
  <Override PartName="/ppt/diagrams/layout30.xml" ContentType="application/vnd.openxmlformats-officedocument.drawingml.diagramLayout+xml"/>
  <Override PartName="/ppt/diagrams/quickStyle30.xml" ContentType="application/vnd.openxmlformats-officedocument.drawingml.diagramStyle+xml"/>
  <Override PartName="/ppt/diagrams/colors30.xml" ContentType="application/vnd.openxmlformats-officedocument.drawingml.diagramColors+xml"/>
  <Override PartName="/ppt/diagrams/drawing30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  <p:sldMasterId id="2147483661" r:id="rId2"/>
  </p:sldMasterIdLst>
  <p:notesMasterIdLst>
    <p:notesMasterId r:id="rId20"/>
  </p:notesMasterIdLst>
  <p:sldIdLst>
    <p:sldId id="1333" r:id="rId3"/>
    <p:sldId id="1328" r:id="rId4"/>
    <p:sldId id="1330" r:id="rId5"/>
    <p:sldId id="1331" r:id="rId6"/>
    <p:sldId id="1207" r:id="rId7"/>
    <p:sldId id="1319" r:id="rId8"/>
    <p:sldId id="1322" r:id="rId9"/>
    <p:sldId id="1306" r:id="rId10"/>
    <p:sldId id="1305" r:id="rId11"/>
    <p:sldId id="1318" r:id="rId12"/>
    <p:sldId id="1320" r:id="rId13"/>
    <p:sldId id="1332" r:id="rId14"/>
    <p:sldId id="1265" r:id="rId15"/>
    <p:sldId id="1324" r:id="rId16"/>
    <p:sldId id="1325" r:id="rId17"/>
    <p:sldId id="1326" r:id="rId18"/>
    <p:sldId id="1327" r:id="rId19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ECC86B0-4208-3DA7-CF35-2A3800FF8B56}" name="Vanessa Dolciotti" initials="VD" userId="S::vdolciotti@liuc.it::05150f11-e2e8-44df-bad0-121d580acf21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Vanessa Dolciotti" initials="VD" lastIdx="1" clrIdx="0">
    <p:extLst>
      <p:ext uri="{19B8F6BF-5375-455C-9EA6-DF929625EA0E}">
        <p15:presenceInfo xmlns:p15="http://schemas.microsoft.com/office/powerpoint/2012/main" userId="S::vdolciotti@liuc.it::05150f11-e2e8-44df-bad0-121d580acf21" providerId="AD"/>
      </p:ext>
    </p:extLst>
  </p:cmAuthor>
  <p:cmAuthor id="2" name="Alessandra Centinaio" initials="AC" lastIdx="3" clrIdx="1">
    <p:extLst>
      <p:ext uri="{19B8F6BF-5375-455C-9EA6-DF929625EA0E}">
        <p15:presenceInfo xmlns:p15="http://schemas.microsoft.com/office/powerpoint/2012/main" userId="S::acentinaio@liucbs.it::5effecd0-036a-45c9-8258-2028ce3224a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472C4"/>
    <a:srgbClr val="000000"/>
    <a:srgbClr val="6587C5"/>
    <a:srgbClr val="F91600"/>
    <a:srgbClr val="1B2B67"/>
    <a:srgbClr val="E7E8EB"/>
    <a:srgbClr val="C2C2C2"/>
    <a:srgbClr val="AFFFD9"/>
    <a:srgbClr val="BFCCF2"/>
    <a:srgbClr val="FDE28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C686E3A-8541-444B-8AB3-0468FA8465DF}" v="13" dt="2022-05-06T09:51:08.230"/>
    <p1510:client id="{E2E64E58-1579-4C65-8036-B7479ED33858}" v="6" dt="2022-05-05T16:09:54.63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Stile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173" autoAdjust="0"/>
    <p:restoredTop sz="95165" autoAdjust="0"/>
  </p:normalViewPr>
  <p:slideViewPr>
    <p:cSldViewPr snapToGrid="0" snapToObjects="1" showGuides="1">
      <p:cViewPr varScale="1">
        <p:scale>
          <a:sx n="81" d="100"/>
          <a:sy n="81" d="100"/>
        </p:scale>
        <p:origin x="806" y="6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 snapToObjects="1" showGuides="1">
      <p:cViewPr varScale="1">
        <p:scale>
          <a:sx n="98" d="100"/>
          <a:sy n="98" d="100"/>
        </p:scale>
        <p:origin x="4184" y="19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microsoft.com/office/2016/11/relationships/changesInfo" Target="changesInfos/changesInfo1.xml"/><Relationship Id="rId3" Type="http://schemas.openxmlformats.org/officeDocument/2006/relationships/slide" Target="slides/slide1.xml"/><Relationship Id="rId21" Type="http://schemas.openxmlformats.org/officeDocument/2006/relationships/commentAuthors" Target="commentAuthor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28" Type="http://schemas.microsoft.com/office/2018/10/relationships/authors" Target="author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drea Venegoni" userId="141521f7-13b7-4dee-9412-d35d33600bde" providerId="ADAL" clId="{4C686E3A-8541-444B-8AB3-0468FA8465DF}"/>
    <pc:docChg chg="undo custSel addSld delSld modSld modSection">
      <pc:chgData name="Andrea Venegoni" userId="141521f7-13b7-4dee-9412-d35d33600bde" providerId="ADAL" clId="{4C686E3A-8541-444B-8AB3-0468FA8465DF}" dt="2022-05-06T09:51:08.227" v="209"/>
      <pc:docMkLst>
        <pc:docMk/>
      </pc:docMkLst>
      <pc:sldChg chg="modSp mod">
        <pc:chgData name="Andrea Venegoni" userId="141521f7-13b7-4dee-9412-d35d33600bde" providerId="ADAL" clId="{4C686E3A-8541-444B-8AB3-0468FA8465DF}" dt="2022-05-06T09:28:48.712" v="33" actId="20577"/>
        <pc:sldMkLst>
          <pc:docMk/>
          <pc:sldMk cId="506433128" sldId="268"/>
        </pc:sldMkLst>
        <pc:spChg chg="mod">
          <ac:chgData name="Andrea Venegoni" userId="141521f7-13b7-4dee-9412-d35d33600bde" providerId="ADAL" clId="{4C686E3A-8541-444B-8AB3-0468FA8465DF}" dt="2022-05-06T09:21:24.406" v="2"/>
          <ac:spMkLst>
            <pc:docMk/>
            <pc:sldMk cId="506433128" sldId="268"/>
            <ac:spMk id="2" creationId="{736A9645-CEBB-7846-8162-7CDF80628305}"/>
          </ac:spMkLst>
        </pc:spChg>
        <pc:spChg chg="mod">
          <ac:chgData name="Andrea Venegoni" userId="141521f7-13b7-4dee-9412-d35d33600bde" providerId="ADAL" clId="{4C686E3A-8541-444B-8AB3-0468FA8465DF}" dt="2022-05-06T09:28:18.558" v="9" actId="20577"/>
          <ac:spMkLst>
            <pc:docMk/>
            <pc:sldMk cId="506433128" sldId="268"/>
            <ac:spMk id="3" creationId="{4CFD0599-A2F3-374C-BF6C-7C22E7F010FA}"/>
          </ac:spMkLst>
        </pc:spChg>
        <pc:spChg chg="mod">
          <ac:chgData name="Andrea Venegoni" userId="141521f7-13b7-4dee-9412-d35d33600bde" providerId="ADAL" clId="{4C686E3A-8541-444B-8AB3-0468FA8465DF}" dt="2022-05-06T09:28:48.712" v="33" actId="20577"/>
          <ac:spMkLst>
            <pc:docMk/>
            <pc:sldMk cId="506433128" sldId="268"/>
            <ac:spMk id="19" creationId="{03FBC519-B68E-9546-AC69-25F53E3765E0}"/>
          </ac:spMkLst>
        </pc:spChg>
      </pc:sldChg>
      <pc:sldChg chg="add del">
        <pc:chgData name="Andrea Venegoni" userId="141521f7-13b7-4dee-9412-d35d33600bde" providerId="ADAL" clId="{4C686E3A-8541-444B-8AB3-0468FA8465DF}" dt="2022-05-06T09:31:48.362" v="45" actId="47"/>
        <pc:sldMkLst>
          <pc:docMk/>
          <pc:sldMk cId="383446821" sldId="299"/>
        </pc:sldMkLst>
      </pc:sldChg>
      <pc:sldChg chg="addSp delSp modSp mod">
        <pc:chgData name="Andrea Venegoni" userId="141521f7-13b7-4dee-9412-d35d33600bde" providerId="ADAL" clId="{4C686E3A-8541-444B-8AB3-0468FA8465DF}" dt="2022-05-06T09:37:35.526" v="148" actId="2711"/>
        <pc:sldMkLst>
          <pc:docMk/>
          <pc:sldMk cId="1496457868" sldId="309"/>
        </pc:sldMkLst>
        <pc:spChg chg="del">
          <ac:chgData name="Andrea Venegoni" userId="141521f7-13b7-4dee-9412-d35d33600bde" providerId="ADAL" clId="{4C686E3A-8541-444B-8AB3-0468FA8465DF}" dt="2022-05-06T09:32:12.791" v="48" actId="478"/>
          <ac:spMkLst>
            <pc:docMk/>
            <pc:sldMk cId="1496457868" sldId="309"/>
            <ac:spMk id="2" creationId="{63E8349B-4D34-2D4D-B5C4-0C99A1A281B5}"/>
          </ac:spMkLst>
        </pc:spChg>
        <pc:spChg chg="mod">
          <ac:chgData name="Andrea Venegoni" userId="141521f7-13b7-4dee-9412-d35d33600bde" providerId="ADAL" clId="{4C686E3A-8541-444B-8AB3-0468FA8465DF}" dt="2022-05-06T09:32:28.516" v="67" actId="1076"/>
          <ac:spMkLst>
            <pc:docMk/>
            <pc:sldMk cId="1496457868" sldId="309"/>
            <ac:spMk id="3" creationId="{0DDB403F-AF30-FE47-B8C4-C5D6F978CA01}"/>
          </ac:spMkLst>
        </pc:spChg>
        <pc:spChg chg="add del mod">
          <ac:chgData name="Andrea Venegoni" userId="141521f7-13b7-4dee-9412-d35d33600bde" providerId="ADAL" clId="{4C686E3A-8541-444B-8AB3-0468FA8465DF}" dt="2022-05-06T09:32:17.067" v="50"/>
          <ac:spMkLst>
            <pc:docMk/>
            <pc:sldMk cId="1496457868" sldId="309"/>
            <ac:spMk id="5" creationId="{6243D206-E614-6DA6-CAF1-394D8713B1C1}"/>
          </ac:spMkLst>
        </pc:spChg>
        <pc:spChg chg="add del mod">
          <ac:chgData name="Andrea Venegoni" userId="141521f7-13b7-4dee-9412-d35d33600bde" providerId="ADAL" clId="{4C686E3A-8541-444B-8AB3-0468FA8465DF}" dt="2022-05-06T09:32:17.067" v="50"/>
          <ac:spMkLst>
            <pc:docMk/>
            <pc:sldMk cId="1496457868" sldId="309"/>
            <ac:spMk id="6" creationId="{ACC99893-0B98-3A05-419A-ADD6EB70EF58}"/>
          </ac:spMkLst>
        </pc:spChg>
        <pc:spChg chg="add del mod">
          <ac:chgData name="Andrea Venegoni" userId="141521f7-13b7-4dee-9412-d35d33600bde" providerId="ADAL" clId="{4C686E3A-8541-444B-8AB3-0468FA8465DF}" dt="2022-05-06T09:32:17.067" v="50"/>
          <ac:spMkLst>
            <pc:docMk/>
            <pc:sldMk cId="1496457868" sldId="309"/>
            <ac:spMk id="8" creationId="{8916B070-4B2E-20D6-BB44-F71865895037}"/>
          </ac:spMkLst>
        </pc:spChg>
        <pc:spChg chg="add del mod">
          <ac:chgData name="Andrea Venegoni" userId="141521f7-13b7-4dee-9412-d35d33600bde" providerId="ADAL" clId="{4C686E3A-8541-444B-8AB3-0468FA8465DF}" dt="2022-05-06T09:32:17.067" v="50"/>
          <ac:spMkLst>
            <pc:docMk/>
            <pc:sldMk cId="1496457868" sldId="309"/>
            <ac:spMk id="10" creationId="{F6A0FF38-ED17-C4D2-0FC2-3FAA47274A8D}"/>
          </ac:spMkLst>
        </pc:spChg>
        <pc:spChg chg="add del mod">
          <ac:chgData name="Andrea Venegoni" userId="141521f7-13b7-4dee-9412-d35d33600bde" providerId="ADAL" clId="{4C686E3A-8541-444B-8AB3-0468FA8465DF}" dt="2022-05-06T09:32:17.067" v="50"/>
          <ac:spMkLst>
            <pc:docMk/>
            <pc:sldMk cId="1496457868" sldId="309"/>
            <ac:spMk id="11" creationId="{C6E734AB-06AD-5B35-6566-BFEB96906901}"/>
          </ac:spMkLst>
        </pc:spChg>
        <pc:spChg chg="add del mod">
          <ac:chgData name="Andrea Venegoni" userId="141521f7-13b7-4dee-9412-d35d33600bde" providerId="ADAL" clId="{4C686E3A-8541-444B-8AB3-0468FA8465DF}" dt="2022-05-06T09:32:17.067" v="50"/>
          <ac:spMkLst>
            <pc:docMk/>
            <pc:sldMk cId="1496457868" sldId="309"/>
            <ac:spMk id="12" creationId="{9EEAB7FF-F8FC-1424-8904-5AF0043B1B5B}"/>
          </ac:spMkLst>
        </pc:spChg>
        <pc:spChg chg="add del mod">
          <ac:chgData name="Andrea Venegoni" userId="141521f7-13b7-4dee-9412-d35d33600bde" providerId="ADAL" clId="{4C686E3A-8541-444B-8AB3-0468FA8465DF}" dt="2022-05-06T09:32:17.067" v="50"/>
          <ac:spMkLst>
            <pc:docMk/>
            <pc:sldMk cId="1496457868" sldId="309"/>
            <ac:spMk id="14" creationId="{83D45F8A-5A34-3158-90CB-93CD38141FFE}"/>
          </ac:spMkLst>
        </pc:spChg>
        <pc:spChg chg="add del mod">
          <ac:chgData name="Andrea Venegoni" userId="141521f7-13b7-4dee-9412-d35d33600bde" providerId="ADAL" clId="{4C686E3A-8541-444B-8AB3-0468FA8465DF}" dt="2022-05-06T09:32:39.203" v="85"/>
          <ac:spMkLst>
            <pc:docMk/>
            <pc:sldMk cId="1496457868" sldId="309"/>
            <ac:spMk id="16" creationId="{D551096C-0E52-A0A5-6B07-9F77A77E1B75}"/>
          </ac:spMkLst>
        </pc:spChg>
        <pc:spChg chg="add del mod">
          <ac:chgData name="Andrea Venegoni" userId="141521f7-13b7-4dee-9412-d35d33600bde" providerId="ADAL" clId="{4C686E3A-8541-444B-8AB3-0468FA8465DF}" dt="2022-05-06T09:32:39.203" v="85"/>
          <ac:spMkLst>
            <pc:docMk/>
            <pc:sldMk cId="1496457868" sldId="309"/>
            <ac:spMk id="17" creationId="{E6C8D400-A69C-F418-D81A-277EA8201C50}"/>
          </ac:spMkLst>
        </pc:spChg>
        <pc:spChg chg="add del mod">
          <ac:chgData name="Andrea Venegoni" userId="141521f7-13b7-4dee-9412-d35d33600bde" providerId="ADAL" clId="{4C686E3A-8541-444B-8AB3-0468FA8465DF}" dt="2022-05-06T09:32:39.203" v="85"/>
          <ac:spMkLst>
            <pc:docMk/>
            <pc:sldMk cId="1496457868" sldId="309"/>
            <ac:spMk id="19" creationId="{7101331F-9146-4DDE-2A00-C4F5AD81D99B}"/>
          </ac:spMkLst>
        </pc:spChg>
        <pc:spChg chg="add del mod">
          <ac:chgData name="Andrea Venegoni" userId="141521f7-13b7-4dee-9412-d35d33600bde" providerId="ADAL" clId="{4C686E3A-8541-444B-8AB3-0468FA8465DF}" dt="2022-05-06T09:32:39.203" v="85"/>
          <ac:spMkLst>
            <pc:docMk/>
            <pc:sldMk cId="1496457868" sldId="309"/>
            <ac:spMk id="21" creationId="{890D88BB-8F13-2251-9F22-A37F6C85FC63}"/>
          </ac:spMkLst>
        </pc:spChg>
        <pc:spChg chg="add del mod">
          <ac:chgData name="Andrea Venegoni" userId="141521f7-13b7-4dee-9412-d35d33600bde" providerId="ADAL" clId="{4C686E3A-8541-444B-8AB3-0468FA8465DF}" dt="2022-05-06T09:32:39.203" v="85"/>
          <ac:spMkLst>
            <pc:docMk/>
            <pc:sldMk cId="1496457868" sldId="309"/>
            <ac:spMk id="22" creationId="{931FBA77-0FC3-8469-C901-E5335A56B0DD}"/>
          </ac:spMkLst>
        </pc:spChg>
        <pc:spChg chg="add del mod">
          <ac:chgData name="Andrea Venegoni" userId="141521f7-13b7-4dee-9412-d35d33600bde" providerId="ADAL" clId="{4C686E3A-8541-444B-8AB3-0468FA8465DF}" dt="2022-05-06T09:32:39.203" v="85"/>
          <ac:spMkLst>
            <pc:docMk/>
            <pc:sldMk cId="1496457868" sldId="309"/>
            <ac:spMk id="23" creationId="{E65E40B2-F7B9-B92F-4F74-BDAA81865440}"/>
          </ac:spMkLst>
        </pc:spChg>
        <pc:spChg chg="add del mod">
          <ac:chgData name="Andrea Venegoni" userId="141521f7-13b7-4dee-9412-d35d33600bde" providerId="ADAL" clId="{4C686E3A-8541-444B-8AB3-0468FA8465DF}" dt="2022-05-06T09:32:39.203" v="85"/>
          <ac:spMkLst>
            <pc:docMk/>
            <pc:sldMk cId="1496457868" sldId="309"/>
            <ac:spMk id="25" creationId="{EBA14B1A-20A7-17A9-6CC3-7389326279EF}"/>
          </ac:spMkLst>
        </pc:spChg>
        <pc:spChg chg="add mod">
          <ac:chgData name="Andrea Venegoni" userId="141521f7-13b7-4dee-9412-d35d33600bde" providerId="ADAL" clId="{4C686E3A-8541-444B-8AB3-0468FA8465DF}" dt="2022-05-06T09:37:35.526" v="148" actId="2711"/>
          <ac:spMkLst>
            <pc:docMk/>
            <pc:sldMk cId="1496457868" sldId="309"/>
            <ac:spMk id="27" creationId="{D3ED4EB1-45E8-8D3F-A193-807B75E334E7}"/>
          </ac:spMkLst>
        </pc:spChg>
        <pc:spChg chg="add mod">
          <ac:chgData name="Andrea Venegoni" userId="141521f7-13b7-4dee-9412-d35d33600bde" providerId="ADAL" clId="{4C686E3A-8541-444B-8AB3-0468FA8465DF}" dt="2022-05-06T09:37:35.526" v="148" actId="2711"/>
          <ac:spMkLst>
            <pc:docMk/>
            <pc:sldMk cId="1496457868" sldId="309"/>
            <ac:spMk id="28" creationId="{5FA863DF-D899-C340-23A3-8E8787F6C360}"/>
          </ac:spMkLst>
        </pc:spChg>
        <pc:spChg chg="add mod">
          <ac:chgData name="Andrea Venegoni" userId="141521f7-13b7-4dee-9412-d35d33600bde" providerId="ADAL" clId="{4C686E3A-8541-444B-8AB3-0468FA8465DF}" dt="2022-05-06T09:37:35.526" v="148" actId="2711"/>
          <ac:spMkLst>
            <pc:docMk/>
            <pc:sldMk cId="1496457868" sldId="309"/>
            <ac:spMk id="29" creationId="{9C13996F-20B0-5447-E868-661AF123ACDF}"/>
          </ac:spMkLst>
        </pc:spChg>
        <pc:spChg chg="add mod">
          <ac:chgData name="Andrea Venegoni" userId="141521f7-13b7-4dee-9412-d35d33600bde" providerId="ADAL" clId="{4C686E3A-8541-444B-8AB3-0468FA8465DF}" dt="2022-05-06T09:37:35.526" v="148" actId="2711"/>
          <ac:spMkLst>
            <pc:docMk/>
            <pc:sldMk cId="1496457868" sldId="309"/>
            <ac:spMk id="31" creationId="{8BC276BA-5089-D934-1BFA-47E4F75FC0D1}"/>
          </ac:spMkLst>
        </pc:spChg>
        <pc:spChg chg="add mod">
          <ac:chgData name="Andrea Venegoni" userId="141521f7-13b7-4dee-9412-d35d33600bde" providerId="ADAL" clId="{4C686E3A-8541-444B-8AB3-0468FA8465DF}" dt="2022-05-06T09:37:35.526" v="148" actId="2711"/>
          <ac:spMkLst>
            <pc:docMk/>
            <pc:sldMk cId="1496457868" sldId="309"/>
            <ac:spMk id="33" creationId="{0FC6F3A1-6FC7-9144-1DE0-EC56576A9F9B}"/>
          </ac:spMkLst>
        </pc:spChg>
        <pc:spChg chg="add mod">
          <ac:chgData name="Andrea Venegoni" userId="141521f7-13b7-4dee-9412-d35d33600bde" providerId="ADAL" clId="{4C686E3A-8541-444B-8AB3-0468FA8465DF}" dt="2022-05-06T09:37:35.526" v="148" actId="2711"/>
          <ac:spMkLst>
            <pc:docMk/>
            <pc:sldMk cId="1496457868" sldId="309"/>
            <ac:spMk id="34" creationId="{B5331BF8-A861-1792-CDCB-145EAC86A2C6}"/>
          </ac:spMkLst>
        </pc:spChg>
        <pc:spChg chg="add mod">
          <ac:chgData name="Andrea Venegoni" userId="141521f7-13b7-4dee-9412-d35d33600bde" providerId="ADAL" clId="{4C686E3A-8541-444B-8AB3-0468FA8465DF}" dt="2022-05-06T09:37:35.526" v="148" actId="2711"/>
          <ac:spMkLst>
            <pc:docMk/>
            <pc:sldMk cId="1496457868" sldId="309"/>
            <ac:spMk id="35" creationId="{18BC3B6C-91D5-A6C9-0CF5-F0E643BB1C69}"/>
          </ac:spMkLst>
        </pc:spChg>
        <pc:spChg chg="add mod">
          <ac:chgData name="Andrea Venegoni" userId="141521f7-13b7-4dee-9412-d35d33600bde" providerId="ADAL" clId="{4C686E3A-8541-444B-8AB3-0468FA8465DF}" dt="2022-05-06T09:37:35.526" v="148" actId="2711"/>
          <ac:spMkLst>
            <pc:docMk/>
            <pc:sldMk cId="1496457868" sldId="309"/>
            <ac:spMk id="37" creationId="{17618AC3-7A65-41EB-7D3B-AB7511DE8E4D}"/>
          </ac:spMkLst>
        </pc:spChg>
        <pc:grpChg chg="add mod">
          <ac:chgData name="Andrea Venegoni" userId="141521f7-13b7-4dee-9412-d35d33600bde" providerId="ADAL" clId="{4C686E3A-8541-444B-8AB3-0468FA8465DF}" dt="2022-05-06T09:33:19.510" v="132" actId="1037"/>
          <ac:grpSpMkLst>
            <pc:docMk/>
            <pc:sldMk cId="1496457868" sldId="309"/>
            <ac:grpSpMk id="38" creationId="{10BA3EE9-44D5-3C79-D6D3-C9DA314D74C1}"/>
          </ac:grpSpMkLst>
        </pc:grpChg>
        <pc:picChg chg="add del mod">
          <ac:chgData name="Andrea Venegoni" userId="141521f7-13b7-4dee-9412-d35d33600bde" providerId="ADAL" clId="{4C686E3A-8541-444B-8AB3-0468FA8465DF}" dt="2022-05-06T09:32:17.067" v="50"/>
          <ac:picMkLst>
            <pc:docMk/>
            <pc:sldMk cId="1496457868" sldId="309"/>
            <ac:picMk id="4" creationId="{FF44C38B-3B41-5A43-92B0-6040B5B843CE}"/>
          </ac:picMkLst>
        </pc:picChg>
        <pc:picChg chg="add del mod">
          <ac:chgData name="Andrea Venegoni" userId="141521f7-13b7-4dee-9412-d35d33600bde" providerId="ADAL" clId="{4C686E3A-8541-444B-8AB3-0468FA8465DF}" dt="2022-05-06T09:32:17.067" v="50"/>
          <ac:picMkLst>
            <pc:docMk/>
            <pc:sldMk cId="1496457868" sldId="309"/>
            <ac:picMk id="7" creationId="{8AF1C598-0461-5156-29E7-38FEFFF67AA7}"/>
          </ac:picMkLst>
        </pc:picChg>
        <pc:picChg chg="add del mod">
          <ac:chgData name="Andrea Venegoni" userId="141521f7-13b7-4dee-9412-d35d33600bde" providerId="ADAL" clId="{4C686E3A-8541-444B-8AB3-0468FA8465DF}" dt="2022-05-06T09:32:17.067" v="50"/>
          <ac:picMkLst>
            <pc:docMk/>
            <pc:sldMk cId="1496457868" sldId="309"/>
            <ac:picMk id="9" creationId="{1698DF57-2A09-AAF6-7579-82D9A76985CC}"/>
          </ac:picMkLst>
        </pc:picChg>
        <pc:picChg chg="add del mod">
          <ac:chgData name="Andrea Venegoni" userId="141521f7-13b7-4dee-9412-d35d33600bde" providerId="ADAL" clId="{4C686E3A-8541-444B-8AB3-0468FA8465DF}" dt="2022-05-06T09:32:17.067" v="50"/>
          <ac:picMkLst>
            <pc:docMk/>
            <pc:sldMk cId="1496457868" sldId="309"/>
            <ac:picMk id="13" creationId="{F2B4B60C-9433-4457-07A7-B2730271E0D0}"/>
          </ac:picMkLst>
        </pc:picChg>
        <pc:picChg chg="add del mod">
          <ac:chgData name="Andrea Venegoni" userId="141521f7-13b7-4dee-9412-d35d33600bde" providerId="ADAL" clId="{4C686E3A-8541-444B-8AB3-0468FA8465DF}" dt="2022-05-06T09:32:39.203" v="85"/>
          <ac:picMkLst>
            <pc:docMk/>
            <pc:sldMk cId="1496457868" sldId="309"/>
            <ac:picMk id="15" creationId="{2BF8406D-F87D-6B68-8922-BA917AD080BE}"/>
          </ac:picMkLst>
        </pc:picChg>
        <pc:picChg chg="add del mod">
          <ac:chgData name="Andrea Venegoni" userId="141521f7-13b7-4dee-9412-d35d33600bde" providerId="ADAL" clId="{4C686E3A-8541-444B-8AB3-0468FA8465DF}" dt="2022-05-06T09:32:39.203" v="85"/>
          <ac:picMkLst>
            <pc:docMk/>
            <pc:sldMk cId="1496457868" sldId="309"/>
            <ac:picMk id="18" creationId="{5004AB6B-14C8-15EB-3A25-118CEC75FEE4}"/>
          </ac:picMkLst>
        </pc:picChg>
        <pc:picChg chg="add del mod">
          <ac:chgData name="Andrea Venegoni" userId="141521f7-13b7-4dee-9412-d35d33600bde" providerId="ADAL" clId="{4C686E3A-8541-444B-8AB3-0468FA8465DF}" dt="2022-05-06T09:32:39.203" v="85"/>
          <ac:picMkLst>
            <pc:docMk/>
            <pc:sldMk cId="1496457868" sldId="309"/>
            <ac:picMk id="20" creationId="{CE88957C-D08C-86CC-3BF9-E4E69C624B99}"/>
          </ac:picMkLst>
        </pc:picChg>
        <pc:picChg chg="add del mod">
          <ac:chgData name="Andrea Venegoni" userId="141521f7-13b7-4dee-9412-d35d33600bde" providerId="ADAL" clId="{4C686E3A-8541-444B-8AB3-0468FA8465DF}" dt="2022-05-06T09:32:39.203" v="85"/>
          <ac:picMkLst>
            <pc:docMk/>
            <pc:sldMk cId="1496457868" sldId="309"/>
            <ac:picMk id="24" creationId="{9289051A-1A7C-9092-25C3-E8B53C197960}"/>
          </ac:picMkLst>
        </pc:picChg>
        <pc:picChg chg="add mod">
          <ac:chgData name="Andrea Venegoni" userId="141521f7-13b7-4dee-9412-d35d33600bde" providerId="ADAL" clId="{4C686E3A-8541-444B-8AB3-0468FA8465DF}" dt="2022-05-06T09:33:00.898" v="87" actId="164"/>
          <ac:picMkLst>
            <pc:docMk/>
            <pc:sldMk cId="1496457868" sldId="309"/>
            <ac:picMk id="26" creationId="{F4196F41-FEB9-09E6-4A64-4253AA9BC840}"/>
          </ac:picMkLst>
        </pc:picChg>
        <pc:picChg chg="add mod">
          <ac:chgData name="Andrea Venegoni" userId="141521f7-13b7-4dee-9412-d35d33600bde" providerId="ADAL" clId="{4C686E3A-8541-444B-8AB3-0468FA8465DF}" dt="2022-05-06T09:33:00.898" v="87" actId="164"/>
          <ac:picMkLst>
            <pc:docMk/>
            <pc:sldMk cId="1496457868" sldId="309"/>
            <ac:picMk id="30" creationId="{B807C2D6-9085-9400-2A6B-B9D1CF859641}"/>
          </ac:picMkLst>
        </pc:picChg>
        <pc:picChg chg="add mod">
          <ac:chgData name="Andrea Venegoni" userId="141521f7-13b7-4dee-9412-d35d33600bde" providerId="ADAL" clId="{4C686E3A-8541-444B-8AB3-0468FA8465DF}" dt="2022-05-06T09:33:00.898" v="87" actId="164"/>
          <ac:picMkLst>
            <pc:docMk/>
            <pc:sldMk cId="1496457868" sldId="309"/>
            <ac:picMk id="32" creationId="{FF6DCD0F-2539-2AC2-9386-B4E4E77F18AD}"/>
          </ac:picMkLst>
        </pc:picChg>
        <pc:picChg chg="add mod">
          <ac:chgData name="Andrea Venegoni" userId="141521f7-13b7-4dee-9412-d35d33600bde" providerId="ADAL" clId="{4C686E3A-8541-444B-8AB3-0468FA8465DF}" dt="2022-05-06T09:33:00.898" v="87" actId="164"/>
          <ac:picMkLst>
            <pc:docMk/>
            <pc:sldMk cId="1496457868" sldId="309"/>
            <ac:picMk id="36" creationId="{AFE029D3-4AA5-FCAA-B7EA-B4CD950FA7EE}"/>
          </ac:picMkLst>
        </pc:picChg>
      </pc:sldChg>
      <pc:sldChg chg="new del">
        <pc:chgData name="Andrea Venegoni" userId="141521f7-13b7-4dee-9412-d35d33600bde" providerId="ADAL" clId="{4C686E3A-8541-444B-8AB3-0468FA8465DF}" dt="2022-05-06T09:33:54.883" v="134" actId="47"/>
        <pc:sldMkLst>
          <pc:docMk/>
          <pc:sldMk cId="940497893" sldId="311"/>
        </pc:sldMkLst>
      </pc:sldChg>
      <pc:sldChg chg="addSp modSp new mod">
        <pc:chgData name="Andrea Venegoni" userId="141521f7-13b7-4dee-9412-d35d33600bde" providerId="ADAL" clId="{4C686E3A-8541-444B-8AB3-0468FA8465DF}" dt="2022-05-06T09:40:07.651" v="178" actId="1076"/>
        <pc:sldMkLst>
          <pc:docMk/>
          <pc:sldMk cId="3443201777" sldId="311"/>
        </pc:sldMkLst>
        <pc:spChg chg="mod">
          <ac:chgData name="Andrea Venegoni" userId="141521f7-13b7-4dee-9412-d35d33600bde" providerId="ADAL" clId="{4C686E3A-8541-444B-8AB3-0468FA8465DF}" dt="2022-05-06T09:40:07.651" v="178" actId="1076"/>
          <ac:spMkLst>
            <pc:docMk/>
            <pc:sldMk cId="3443201777" sldId="311"/>
            <ac:spMk id="2" creationId="{6973FAAD-0FB5-C8F5-7355-28451472A007}"/>
          </ac:spMkLst>
        </pc:spChg>
        <pc:spChg chg="mod">
          <ac:chgData name="Andrea Venegoni" userId="141521f7-13b7-4dee-9412-d35d33600bde" providerId="ADAL" clId="{4C686E3A-8541-444B-8AB3-0468FA8465DF}" dt="2022-05-06T09:39:45.079" v="177" actId="6549"/>
          <ac:spMkLst>
            <pc:docMk/>
            <pc:sldMk cId="3443201777" sldId="311"/>
            <ac:spMk id="3" creationId="{4E97C954-732F-24B8-4488-E85C5F24EB1B}"/>
          </ac:spMkLst>
        </pc:spChg>
        <pc:spChg chg="add mod">
          <ac:chgData name="Andrea Venegoni" userId="141521f7-13b7-4dee-9412-d35d33600bde" providerId="ADAL" clId="{4C686E3A-8541-444B-8AB3-0468FA8465DF}" dt="2022-05-06T09:38:26.586" v="170" actId="1036"/>
          <ac:spMkLst>
            <pc:docMk/>
            <pc:sldMk cId="3443201777" sldId="311"/>
            <ac:spMk id="4" creationId="{FA5B37FA-A16C-23F4-786A-81C6F6D47CCE}"/>
          </ac:spMkLst>
        </pc:spChg>
        <pc:spChg chg="add mod">
          <ac:chgData name="Andrea Venegoni" userId="141521f7-13b7-4dee-9412-d35d33600bde" providerId="ADAL" clId="{4C686E3A-8541-444B-8AB3-0468FA8465DF}" dt="2022-05-06T09:38:26.586" v="170" actId="1036"/>
          <ac:spMkLst>
            <pc:docMk/>
            <pc:sldMk cId="3443201777" sldId="311"/>
            <ac:spMk id="5" creationId="{EC7DDE7E-BF5F-53CC-7EEE-856B15E0FCD1}"/>
          </ac:spMkLst>
        </pc:spChg>
        <pc:spChg chg="add mod">
          <ac:chgData name="Andrea Venegoni" userId="141521f7-13b7-4dee-9412-d35d33600bde" providerId="ADAL" clId="{4C686E3A-8541-444B-8AB3-0468FA8465DF}" dt="2022-05-06T09:38:26.586" v="170" actId="1036"/>
          <ac:spMkLst>
            <pc:docMk/>
            <pc:sldMk cId="3443201777" sldId="311"/>
            <ac:spMk id="6" creationId="{15D514AF-B2CC-97B8-CFB0-3C97D088FA2B}"/>
          </ac:spMkLst>
        </pc:spChg>
        <pc:spChg chg="add mod">
          <ac:chgData name="Andrea Venegoni" userId="141521f7-13b7-4dee-9412-d35d33600bde" providerId="ADAL" clId="{4C686E3A-8541-444B-8AB3-0468FA8465DF}" dt="2022-05-06T09:38:26.586" v="170" actId="1036"/>
          <ac:spMkLst>
            <pc:docMk/>
            <pc:sldMk cId="3443201777" sldId="311"/>
            <ac:spMk id="7" creationId="{D3284586-FE29-8D98-1C37-58B3E9A51EAA}"/>
          </ac:spMkLst>
        </pc:spChg>
        <pc:spChg chg="add mod">
          <ac:chgData name="Andrea Venegoni" userId="141521f7-13b7-4dee-9412-d35d33600bde" providerId="ADAL" clId="{4C686E3A-8541-444B-8AB3-0468FA8465DF}" dt="2022-05-06T09:38:32.838" v="171" actId="404"/>
          <ac:spMkLst>
            <pc:docMk/>
            <pc:sldMk cId="3443201777" sldId="311"/>
            <ac:spMk id="8" creationId="{11203A63-03D3-F362-04C8-2BA48E0ED6DF}"/>
          </ac:spMkLst>
        </pc:spChg>
        <pc:spChg chg="add mod">
          <ac:chgData name="Andrea Venegoni" userId="141521f7-13b7-4dee-9412-d35d33600bde" providerId="ADAL" clId="{4C686E3A-8541-444B-8AB3-0468FA8465DF}" dt="2022-05-06T09:36:58.994" v="146"/>
          <ac:spMkLst>
            <pc:docMk/>
            <pc:sldMk cId="3443201777" sldId="311"/>
            <ac:spMk id="9" creationId="{ADECF221-2167-F6D5-4716-E51CEC9BE85D}"/>
          </ac:spMkLst>
        </pc:spChg>
        <pc:spChg chg="add mod">
          <ac:chgData name="Andrea Venegoni" userId="141521f7-13b7-4dee-9412-d35d33600bde" providerId="ADAL" clId="{4C686E3A-8541-444B-8AB3-0468FA8465DF}" dt="2022-05-06T09:39:00.151" v="175" actId="403"/>
          <ac:spMkLst>
            <pc:docMk/>
            <pc:sldMk cId="3443201777" sldId="311"/>
            <ac:spMk id="10" creationId="{218EC8B4-30FE-9F51-8C37-BC6FC03F6632}"/>
          </ac:spMkLst>
        </pc:spChg>
      </pc:sldChg>
      <pc:sldChg chg="addSp delSp modSp new mod setBg">
        <pc:chgData name="Andrea Venegoni" userId="141521f7-13b7-4dee-9412-d35d33600bde" providerId="ADAL" clId="{4C686E3A-8541-444B-8AB3-0468FA8465DF}" dt="2022-05-06T09:45:12.108" v="205" actId="478"/>
        <pc:sldMkLst>
          <pc:docMk/>
          <pc:sldMk cId="867600647" sldId="312"/>
        </pc:sldMkLst>
        <pc:spChg chg="del">
          <ac:chgData name="Andrea Venegoni" userId="141521f7-13b7-4dee-9412-d35d33600bde" providerId="ADAL" clId="{4C686E3A-8541-444B-8AB3-0468FA8465DF}" dt="2022-05-06T09:40:38.984" v="180" actId="478"/>
          <ac:spMkLst>
            <pc:docMk/>
            <pc:sldMk cId="867600647" sldId="312"/>
            <ac:spMk id="2" creationId="{788996D3-044E-BF90-931C-B04C9F2ED85B}"/>
          </ac:spMkLst>
        </pc:spChg>
        <pc:spChg chg="mod">
          <ac:chgData name="Andrea Venegoni" userId="141521f7-13b7-4dee-9412-d35d33600bde" providerId="ADAL" clId="{4C686E3A-8541-444B-8AB3-0468FA8465DF}" dt="2022-05-06T09:42:45.738" v="188" actId="26606"/>
          <ac:spMkLst>
            <pc:docMk/>
            <pc:sldMk cId="867600647" sldId="312"/>
            <ac:spMk id="3" creationId="{CE1A5241-27F6-44F8-D441-5ACEE52E3B3A}"/>
          </ac:spMkLst>
        </pc:spChg>
        <pc:spChg chg="add del">
          <ac:chgData name="Andrea Venegoni" userId="141521f7-13b7-4dee-9412-d35d33600bde" providerId="ADAL" clId="{4C686E3A-8541-444B-8AB3-0468FA8465DF}" dt="2022-05-06T09:42:45.738" v="188" actId="26606"/>
          <ac:spMkLst>
            <pc:docMk/>
            <pc:sldMk cId="867600647" sldId="312"/>
            <ac:spMk id="6" creationId="{A3363022-C969-41E9-8EB2-E4C94908C1FA}"/>
          </ac:spMkLst>
        </pc:spChg>
        <pc:spChg chg="add del">
          <ac:chgData name="Andrea Venegoni" userId="141521f7-13b7-4dee-9412-d35d33600bde" providerId="ADAL" clId="{4C686E3A-8541-444B-8AB3-0468FA8465DF}" dt="2022-05-06T09:42:45.738" v="188" actId="26606"/>
          <ac:spMkLst>
            <pc:docMk/>
            <pc:sldMk cId="867600647" sldId="312"/>
            <ac:spMk id="7" creationId="{8D1AD6B3-BE88-4CEB-BA17-790657CC4729}"/>
          </ac:spMkLst>
        </pc:spChg>
        <pc:spChg chg="add del">
          <ac:chgData name="Andrea Venegoni" userId="141521f7-13b7-4dee-9412-d35d33600bde" providerId="ADAL" clId="{4C686E3A-8541-444B-8AB3-0468FA8465DF}" dt="2022-05-06T09:42:40.880" v="186" actId="26606"/>
          <ac:spMkLst>
            <pc:docMk/>
            <pc:sldMk cId="867600647" sldId="312"/>
            <ac:spMk id="9" creationId="{8D0D6D3E-D7F9-4591-9CA9-DDF4DB1F73DA}"/>
          </ac:spMkLst>
        </pc:spChg>
        <pc:spChg chg="add del">
          <ac:chgData name="Andrea Venegoni" userId="141521f7-13b7-4dee-9412-d35d33600bde" providerId="ADAL" clId="{4C686E3A-8541-444B-8AB3-0468FA8465DF}" dt="2022-05-06T09:42:40.880" v="186" actId="26606"/>
          <ac:spMkLst>
            <pc:docMk/>
            <pc:sldMk cId="867600647" sldId="312"/>
            <ac:spMk id="11" creationId="{C4C9F2B0-1044-46EB-8AEB-C3BFFDE6C2CC}"/>
          </ac:spMkLst>
        </pc:spChg>
        <pc:spChg chg="add del">
          <ac:chgData name="Andrea Venegoni" userId="141521f7-13b7-4dee-9412-d35d33600bde" providerId="ADAL" clId="{4C686E3A-8541-444B-8AB3-0468FA8465DF}" dt="2022-05-06T09:42:40.880" v="186" actId="26606"/>
          <ac:spMkLst>
            <pc:docMk/>
            <pc:sldMk cId="867600647" sldId="312"/>
            <ac:spMk id="13" creationId="{D28B54C3-B57B-472A-B96E-1FCB67093DC2}"/>
          </ac:spMkLst>
        </pc:spChg>
        <pc:spChg chg="add del">
          <ac:chgData name="Andrea Venegoni" userId="141521f7-13b7-4dee-9412-d35d33600bde" providerId="ADAL" clId="{4C686E3A-8541-444B-8AB3-0468FA8465DF}" dt="2022-05-06T09:42:40.880" v="186" actId="26606"/>
          <ac:spMkLst>
            <pc:docMk/>
            <pc:sldMk cId="867600647" sldId="312"/>
            <ac:spMk id="15" creationId="{7DB3C429-F8DA-49B9-AF84-21996FCF78B5}"/>
          </ac:spMkLst>
        </pc:spChg>
        <pc:spChg chg="del mod topLvl">
          <ac:chgData name="Andrea Venegoni" userId="141521f7-13b7-4dee-9412-d35d33600bde" providerId="ADAL" clId="{4C686E3A-8541-444B-8AB3-0468FA8465DF}" dt="2022-05-06T09:44:43.665" v="201" actId="478"/>
          <ac:spMkLst>
            <pc:docMk/>
            <pc:sldMk cId="867600647" sldId="312"/>
            <ac:spMk id="22" creationId="{657ACDC2-2080-2AE5-8439-B8D37257E572}"/>
          </ac:spMkLst>
        </pc:spChg>
        <pc:spChg chg="mod">
          <ac:chgData name="Andrea Venegoni" userId="141521f7-13b7-4dee-9412-d35d33600bde" providerId="ADAL" clId="{4C686E3A-8541-444B-8AB3-0468FA8465DF}" dt="2022-05-06T09:44:24.975" v="198"/>
          <ac:spMkLst>
            <pc:docMk/>
            <pc:sldMk cId="867600647" sldId="312"/>
            <ac:spMk id="24" creationId="{A9E9DF97-E743-96EE-7505-E23BAE51415E}"/>
          </ac:spMkLst>
        </pc:spChg>
        <pc:spChg chg="mod">
          <ac:chgData name="Andrea Venegoni" userId="141521f7-13b7-4dee-9412-d35d33600bde" providerId="ADAL" clId="{4C686E3A-8541-444B-8AB3-0468FA8465DF}" dt="2022-05-06T09:44:24.975" v="198"/>
          <ac:spMkLst>
            <pc:docMk/>
            <pc:sldMk cId="867600647" sldId="312"/>
            <ac:spMk id="27" creationId="{EABC2F7C-2A90-5DFE-FBB6-AB4E82CE2E6F}"/>
          </ac:spMkLst>
        </pc:spChg>
        <pc:spChg chg="mod">
          <ac:chgData name="Andrea Venegoni" userId="141521f7-13b7-4dee-9412-d35d33600bde" providerId="ADAL" clId="{4C686E3A-8541-444B-8AB3-0468FA8465DF}" dt="2022-05-06T09:44:24.975" v="198"/>
          <ac:spMkLst>
            <pc:docMk/>
            <pc:sldMk cId="867600647" sldId="312"/>
            <ac:spMk id="29" creationId="{C3738CBB-71B3-F973-FBD6-C2D69FCF9988}"/>
          </ac:spMkLst>
        </pc:spChg>
        <pc:grpChg chg="add del">
          <ac:chgData name="Andrea Venegoni" userId="141521f7-13b7-4dee-9412-d35d33600bde" providerId="ADAL" clId="{4C686E3A-8541-444B-8AB3-0468FA8465DF}" dt="2022-05-06T09:42:45.738" v="188" actId="26606"/>
          <ac:grpSpMkLst>
            <pc:docMk/>
            <pc:sldMk cId="867600647" sldId="312"/>
            <ac:grpSpMk id="8" creationId="{89D1390B-7E13-4B4F-9CB2-391063412E54}"/>
          </ac:grpSpMkLst>
        </pc:grpChg>
        <pc:grpChg chg="add del mod">
          <ac:chgData name="Andrea Venegoni" userId="141521f7-13b7-4dee-9412-d35d33600bde" providerId="ADAL" clId="{4C686E3A-8541-444B-8AB3-0468FA8465DF}" dt="2022-05-06T09:44:43.665" v="201" actId="478"/>
          <ac:grpSpMkLst>
            <pc:docMk/>
            <pc:sldMk cId="867600647" sldId="312"/>
            <ac:grpSpMk id="20" creationId="{F3AE123E-3464-A7E6-A66C-0BFAF496D964}"/>
          </ac:grpSpMkLst>
        </pc:grpChg>
        <pc:grpChg chg="del mod topLvl">
          <ac:chgData name="Andrea Venegoni" userId="141521f7-13b7-4dee-9412-d35d33600bde" providerId="ADAL" clId="{4C686E3A-8541-444B-8AB3-0468FA8465DF}" dt="2022-05-06T09:45:12.108" v="205" actId="478"/>
          <ac:grpSpMkLst>
            <pc:docMk/>
            <pc:sldMk cId="867600647" sldId="312"/>
            <ac:grpSpMk id="21" creationId="{F9193AA4-290E-CF82-6FBD-D45027F4A449}"/>
          </ac:grpSpMkLst>
        </pc:grpChg>
        <pc:grpChg chg="add del mod">
          <ac:chgData name="Andrea Venegoni" userId="141521f7-13b7-4dee-9412-d35d33600bde" providerId="ADAL" clId="{4C686E3A-8541-444B-8AB3-0468FA8465DF}" dt="2022-05-06T09:44:35.926" v="199" actId="478"/>
          <ac:grpSpMkLst>
            <pc:docMk/>
            <pc:sldMk cId="867600647" sldId="312"/>
            <ac:grpSpMk id="25" creationId="{89FC0612-A5F6-2AC0-67A1-B76F71D2AD6E}"/>
          </ac:grpSpMkLst>
        </pc:grpChg>
        <pc:grpChg chg="mod">
          <ac:chgData name="Andrea Venegoni" userId="141521f7-13b7-4dee-9412-d35d33600bde" providerId="ADAL" clId="{4C686E3A-8541-444B-8AB3-0468FA8465DF}" dt="2022-05-06T09:44:24.975" v="198"/>
          <ac:grpSpMkLst>
            <pc:docMk/>
            <pc:sldMk cId="867600647" sldId="312"/>
            <ac:grpSpMk id="26" creationId="{97CFCABC-3C56-F12C-E9FB-0A7CEA705BDC}"/>
          </ac:grpSpMkLst>
        </pc:grpChg>
        <pc:picChg chg="add del mod">
          <ac:chgData name="Andrea Venegoni" userId="141521f7-13b7-4dee-9412-d35d33600bde" providerId="ADAL" clId="{4C686E3A-8541-444B-8AB3-0468FA8465DF}" dt="2022-05-06T09:44:55.565" v="203" actId="478"/>
          <ac:picMkLst>
            <pc:docMk/>
            <pc:sldMk cId="867600647" sldId="312"/>
            <ac:picMk id="4" creationId="{06C0AC89-2723-0EA0-70C9-D951A5E21B08}"/>
          </ac:picMkLst>
        </pc:picChg>
        <pc:picChg chg="mod">
          <ac:chgData name="Andrea Venegoni" userId="141521f7-13b7-4dee-9412-d35d33600bde" providerId="ADAL" clId="{4C686E3A-8541-444B-8AB3-0468FA8465DF}" dt="2022-05-06T09:44:24.975" v="198"/>
          <ac:picMkLst>
            <pc:docMk/>
            <pc:sldMk cId="867600647" sldId="312"/>
            <ac:picMk id="23" creationId="{BA42C0C9-8FC7-09CA-738A-2C9BBD8D9E91}"/>
          </ac:picMkLst>
        </pc:picChg>
        <pc:picChg chg="mod">
          <ac:chgData name="Andrea Venegoni" userId="141521f7-13b7-4dee-9412-d35d33600bde" providerId="ADAL" clId="{4C686E3A-8541-444B-8AB3-0468FA8465DF}" dt="2022-05-06T09:44:24.975" v="198"/>
          <ac:picMkLst>
            <pc:docMk/>
            <pc:sldMk cId="867600647" sldId="312"/>
            <ac:picMk id="28" creationId="{283C1480-AC20-F53A-98D2-D3E2DD5F6A83}"/>
          </ac:picMkLst>
        </pc:picChg>
        <pc:cxnChg chg="add del mod">
          <ac:chgData name="Andrea Venegoni" userId="141521f7-13b7-4dee-9412-d35d33600bde" providerId="ADAL" clId="{4C686E3A-8541-444B-8AB3-0468FA8465DF}" dt="2022-05-06T09:44:55.565" v="203" actId="478"/>
          <ac:cxnSpMkLst>
            <pc:docMk/>
            <pc:sldMk cId="867600647" sldId="312"/>
            <ac:cxnSpMk id="12" creationId="{501592F3-332A-9525-8E0B-3084B0BC5136}"/>
          </ac:cxnSpMkLst>
        </pc:cxnChg>
        <pc:cxnChg chg="add del mod">
          <ac:chgData name="Andrea Venegoni" userId="141521f7-13b7-4dee-9412-d35d33600bde" providerId="ADAL" clId="{4C686E3A-8541-444B-8AB3-0468FA8465DF}" dt="2022-05-06T09:44:55.565" v="203" actId="478"/>
          <ac:cxnSpMkLst>
            <pc:docMk/>
            <pc:sldMk cId="867600647" sldId="312"/>
            <ac:cxnSpMk id="17" creationId="{F1982C9E-2491-ECCF-F40E-A2E31FC6EAAE}"/>
          </ac:cxnSpMkLst>
        </pc:cxnChg>
      </pc:sldChg>
      <pc:sldChg chg="new del">
        <pc:chgData name="Andrea Venegoni" userId="141521f7-13b7-4dee-9412-d35d33600bde" providerId="ADAL" clId="{4C686E3A-8541-444B-8AB3-0468FA8465DF}" dt="2022-05-06T09:50:22.715" v="208" actId="47"/>
        <pc:sldMkLst>
          <pc:docMk/>
          <pc:sldMk cId="3340771096" sldId="313"/>
        </pc:sldMkLst>
      </pc:sldChg>
      <pc:sldChg chg="add">
        <pc:chgData name="Andrea Venegoni" userId="141521f7-13b7-4dee-9412-d35d33600bde" providerId="ADAL" clId="{4C686E3A-8541-444B-8AB3-0468FA8465DF}" dt="2022-05-06T09:50:20.463" v="207"/>
        <pc:sldMkLst>
          <pc:docMk/>
          <pc:sldMk cId="3893758623" sldId="314"/>
        </pc:sldMkLst>
      </pc:sldChg>
      <pc:sldChg chg="add">
        <pc:chgData name="Andrea Venegoni" userId="141521f7-13b7-4dee-9412-d35d33600bde" providerId="ADAL" clId="{4C686E3A-8541-444B-8AB3-0468FA8465DF}" dt="2022-05-06T09:50:20.463" v="207"/>
        <pc:sldMkLst>
          <pc:docMk/>
          <pc:sldMk cId="2775003081" sldId="315"/>
        </pc:sldMkLst>
      </pc:sldChg>
      <pc:sldChg chg="add">
        <pc:chgData name="Andrea Venegoni" userId="141521f7-13b7-4dee-9412-d35d33600bde" providerId="ADAL" clId="{4C686E3A-8541-444B-8AB3-0468FA8465DF}" dt="2022-05-06T09:51:08.227" v="209"/>
        <pc:sldMkLst>
          <pc:docMk/>
          <pc:sldMk cId="769629966" sldId="316"/>
        </pc:sldMkLst>
      </pc:sldChg>
    </pc:docChg>
  </pc:docChgLst>
  <pc:docChgLst>
    <pc:chgData name="Alessandra Centinaio" userId="5effecd0-036a-45c9-8258-2028ce3224a8" providerId="ADAL" clId="{E2E64E58-1579-4C65-8036-B7479ED33858}"/>
    <pc:docChg chg="undo custSel mod addSld delSld modSld sldOrd">
      <pc:chgData name="Alessandra Centinaio" userId="5effecd0-036a-45c9-8258-2028ce3224a8" providerId="ADAL" clId="{E2E64E58-1579-4C65-8036-B7479ED33858}" dt="2022-05-05T16:09:54.633" v="25"/>
      <pc:docMkLst>
        <pc:docMk/>
      </pc:docMkLst>
      <pc:sldChg chg="addSp delSp add del setBg delDesignElem">
        <pc:chgData name="Alessandra Centinaio" userId="5effecd0-036a-45c9-8258-2028ce3224a8" providerId="ADAL" clId="{E2E64E58-1579-4C65-8036-B7479ED33858}" dt="2022-05-05T16:09:54.633" v="25"/>
        <pc:sldMkLst>
          <pc:docMk/>
          <pc:sldMk cId="942902433" sldId="270"/>
        </pc:sldMkLst>
        <pc:spChg chg="add del">
          <ac:chgData name="Alessandra Centinaio" userId="5effecd0-036a-45c9-8258-2028ce3224a8" providerId="ADAL" clId="{E2E64E58-1579-4C65-8036-B7479ED33858}" dt="2022-05-05T16:09:54.633" v="25"/>
          <ac:spMkLst>
            <pc:docMk/>
            <pc:sldMk cId="942902433" sldId="270"/>
            <ac:spMk id="19" creationId="{707744A9-B1DD-4F76-B3B2-02A51E6DF412}"/>
          </ac:spMkLst>
        </pc:spChg>
        <pc:spChg chg="add del">
          <ac:chgData name="Alessandra Centinaio" userId="5effecd0-036a-45c9-8258-2028ce3224a8" providerId="ADAL" clId="{E2E64E58-1579-4C65-8036-B7479ED33858}" dt="2022-05-05T16:09:54.633" v="25"/>
          <ac:spMkLst>
            <pc:docMk/>
            <pc:sldMk cId="942902433" sldId="270"/>
            <ac:spMk id="20" creationId="{09F52C97-D8A0-4C58-9D04-B8733EE38B7B}"/>
          </ac:spMkLst>
        </pc:spChg>
      </pc:sldChg>
      <pc:sldChg chg="add del">
        <pc:chgData name="Alessandra Centinaio" userId="5effecd0-036a-45c9-8258-2028ce3224a8" providerId="ADAL" clId="{E2E64E58-1579-4C65-8036-B7479ED33858}" dt="2022-05-05T16:09:54.633" v="25"/>
        <pc:sldMkLst>
          <pc:docMk/>
          <pc:sldMk cId="3875029940" sldId="278"/>
        </pc:sldMkLst>
      </pc:sldChg>
      <pc:sldChg chg="addSp delSp modSp mod ord setBg">
        <pc:chgData name="Alessandra Centinaio" userId="5effecd0-036a-45c9-8258-2028ce3224a8" providerId="ADAL" clId="{E2E64E58-1579-4C65-8036-B7479ED33858}" dt="2022-05-05T16:08:20.362" v="10" actId="20578"/>
        <pc:sldMkLst>
          <pc:docMk/>
          <pc:sldMk cId="2398412618" sldId="310"/>
        </pc:sldMkLst>
        <pc:spChg chg="mod">
          <ac:chgData name="Alessandra Centinaio" userId="5effecd0-036a-45c9-8258-2028ce3224a8" providerId="ADAL" clId="{E2E64E58-1579-4C65-8036-B7479ED33858}" dt="2022-05-05T16:08:19.673" v="8" actId="26606"/>
          <ac:spMkLst>
            <pc:docMk/>
            <pc:sldMk cId="2398412618" sldId="310"/>
            <ac:spMk id="2" creationId="{BACF0A3C-302E-464F-BCE0-D102874988D2}"/>
          </ac:spMkLst>
        </pc:spChg>
        <pc:spChg chg="add del">
          <ac:chgData name="Alessandra Centinaio" userId="5effecd0-036a-45c9-8258-2028ce3224a8" providerId="ADAL" clId="{E2E64E58-1579-4C65-8036-B7479ED33858}" dt="2022-05-05T16:08:19.673" v="8" actId="26606"/>
          <ac:spMkLst>
            <pc:docMk/>
            <pc:sldMk cId="2398412618" sldId="310"/>
            <ac:spMk id="8" creationId="{8555C5B3-193A-4749-9AFD-682E53CDDE8F}"/>
          </ac:spMkLst>
        </pc:spChg>
        <pc:spChg chg="add del">
          <ac:chgData name="Alessandra Centinaio" userId="5effecd0-036a-45c9-8258-2028ce3224a8" providerId="ADAL" clId="{E2E64E58-1579-4C65-8036-B7479ED33858}" dt="2022-05-05T16:08:19.673" v="8" actId="26606"/>
          <ac:spMkLst>
            <pc:docMk/>
            <pc:sldMk cId="2398412618" sldId="310"/>
            <ac:spMk id="10" creationId="{2EAE06A6-F76A-41C9-827A-C561B004485C}"/>
          </ac:spMkLst>
        </pc:spChg>
        <pc:spChg chg="add del">
          <ac:chgData name="Alessandra Centinaio" userId="5effecd0-036a-45c9-8258-2028ce3224a8" providerId="ADAL" clId="{E2E64E58-1579-4C65-8036-B7479ED33858}" dt="2022-05-05T16:08:19.673" v="8" actId="26606"/>
          <ac:spMkLst>
            <pc:docMk/>
            <pc:sldMk cId="2398412618" sldId="310"/>
            <ac:spMk id="12" creationId="{89F9D4E8-0639-444B-949B-9518585061AF}"/>
          </ac:spMkLst>
        </pc:spChg>
        <pc:spChg chg="add del">
          <ac:chgData name="Alessandra Centinaio" userId="5effecd0-036a-45c9-8258-2028ce3224a8" providerId="ADAL" clId="{E2E64E58-1579-4C65-8036-B7479ED33858}" dt="2022-05-05T16:08:19.673" v="8" actId="26606"/>
          <ac:spMkLst>
            <pc:docMk/>
            <pc:sldMk cId="2398412618" sldId="310"/>
            <ac:spMk id="14" creationId="{7E3DA7A2-ED70-4BBA-AB72-00AD461FA405}"/>
          </ac:spMkLst>
        </pc:spChg>
        <pc:spChg chg="add del">
          <ac:chgData name="Alessandra Centinaio" userId="5effecd0-036a-45c9-8258-2028ce3224a8" providerId="ADAL" clId="{E2E64E58-1579-4C65-8036-B7479ED33858}" dt="2022-05-05T16:08:19.673" v="8" actId="26606"/>
          <ac:spMkLst>
            <pc:docMk/>
            <pc:sldMk cId="2398412618" sldId="310"/>
            <ac:spMk id="16" creationId="{FC485432-3647-4218-B5D3-15D3FA222B13}"/>
          </ac:spMkLst>
        </pc:spChg>
        <pc:spChg chg="add del">
          <ac:chgData name="Alessandra Centinaio" userId="5effecd0-036a-45c9-8258-2028ce3224a8" providerId="ADAL" clId="{E2E64E58-1579-4C65-8036-B7479ED33858}" dt="2022-05-05T16:08:19.673" v="8" actId="26606"/>
          <ac:spMkLst>
            <pc:docMk/>
            <pc:sldMk cId="2398412618" sldId="310"/>
            <ac:spMk id="18" creationId="{F4AFDDCA-6ABA-4D23-8A5C-1BF0F4308148}"/>
          </ac:spMkLst>
        </pc:spChg>
        <pc:picChg chg="add del mod">
          <ac:chgData name="Alessandra Centinaio" userId="5effecd0-036a-45c9-8258-2028ce3224a8" providerId="ADAL" clId="{E2E64E58-1579-4C65-8036-B7479ED33858}" dt="2022-05-05T16:08:19.976" v="9"/>
          <ac:picMkLst>
            <pc:docMk/>
            <pc:sldMk cId="2398412618" sldId="310"/>
            <ac:picMk id="3" creationId="{CDF32A32-AFB7-40F8-9272-3306D5681012}"/>
          </ac:picMkLst>
        </pc:picChg>
      </pc:sldChg>
      <pc:sldChg chg="addSp delSp modSp add del mod setBg delDesignElem">
        <pc:chgData name="Alessandra Centinaio" userId="5effecd0-036a-45c9-8258-2028ce3224a8" providerId="ADAL" clId="{E2E64E58-1579-4C65-8036-B7479ED33858}" dt="2022-05-05T16:09:54.633" v="25"/>
        <pc:sldMkLst>
          <pc:docMk/>
          <pc:sldMk cId="1430547001" sldId="1116"/>
        </pc:sldMkLst>
        <pc:spChg chg="mod">
          <ac:chgData name="Alessandra Centinaio" userId="5effecd0-036a-45c9-8258-2028ce3224a8" providerId="ADAL" clId="{E2E64E58-1579-4C65-8036-B7479ED33858}" dt="2022-05-05T16:09:54.416" v="24" actId="26606"/>
          <ac:spMkLst>
            <pc:docMk/>
            <pc:sldMk cId="1430547001" sldId="1116"/>
            <ac:spMk id="2" creationId="{D7D8C05B-7454-4FBB-98B9-0B7136D344A7}"/>
          </ac:spMkLst>
        </pc:spChg>
        <pc:spChg chg="add del">
          <ac:chgData name="Alessandra Centinaio" userId="5effecd0-036a-45c9-8258-2028ce3224a8" providerId="ADAL" clId="{E2E64E58-1579-4C65-8036-B7479ED33858}" dt="2022-05-05T16:09:54.416" v="24" actId="26606"/>
          <ac:spMkLst>
            <pc:docMk/>
            <pc:sldMk cId="1430547001" sldId="1116"/>
            <ac:spMk id="5" creationId="{8555C5B3-193A-4749-9AFD-682E53CDDE8F}"/>
          </ac:spMkLst>
        </pc:spChg>
        <pc:spChg chg="add del">
          <ac:chgData name="Alessandra Centinaio" userId="5effecd0-036a-45c9-8258-2028ce3224a8" providerId="ADAL" clId="{E2E64E58-1579-4C65-8036-B7479ED33858}" dt="2022-05-05T16:09:54.416" v="24" actId="26606"/>
          <ac:spMkLst>
            <pc:docMk/>
            <pc:sldMk cId="1430547001" sldId="1116"/>
            <ac:spMk id="6" creationId="{2EAE06A6-F76A-41C9-827A-C561B004485C}"/>
          </ac:spMkLst>
        </pc:spChg>
        <pc:spChg chg="add del">
          <ac:chgData name="Alessandra Centinaio" userId="5effecd0-036a-45c9-8258-2028ce3224a8" providerId="ADAL" clId="{E2E64E58-1579-4C65-8036-B7479ED33858}" dt="2022-05-05T16:09:54.416" v="24" actId="26606"/>
          <ac:spMkLst>
            <pc:docMk/>
            <pc:sldMk cId="1430547001" sldId="1116"/>
            <ac:spMk id="7" creationId="{89F9D4E8-0639-444B-949B-9518585061AF}"/>
          </ac:spMkLst>
        </pc:spChg>
        <pc:spChg chg="add del">
          <ac:chgData name="Alessandra Centinaio" userId="5effecd0-036a-45c9-8258-2028ce3224a8" providerId="ADAL" clId="{E2E64E58-1579-4C65-8036-B7479ED33858}" dt="2022-05-05T16:09:54.633" v="25"/>
          <ac:spMkLst>
            <pc:docMk/>
            <pc:sldMk cId="1430547001" sldId="1116"/>
            <ac:spMk id="8" creationId="{6AF4ABE2-381B-4B67-9C0F-27FFD64F7D91}"/>
          </ac:spMkLst>
        </pc:spChg>
        <pc:spChg chg="add del">
          <ac:chgData name="Alessandra Centinaio" userId="5effecd0-036a-45c9-8258-2028ce3224a8" providerId="ADAL" clId="{E2E64E58-1579-4C65-8036-B7479ED33858}" dt="2022-05-05T16:09:54.416" v="24" actId="26606"/>
          <ac:spMkLst>
            <pc:docMk/>
            <pc:sldMk cId="1430547001" sldId="1116"/>
            <ac:spMk id="9" creationId="{7E3DA7A2-ED70-4BBA-AB72-00AD461FA405}"/>
          </ac:spMkLst>
        </pc:spChg>
        <pc:spChg chg="add del">
          <ac:chgData name="Alessandra Centinaio" userId="5effecd0-036a-45c9-8258-2028ce3224a8" providerId="ADAL" clId="{E2E64E58-1579-4C65-8036-B7479ED33858}" dt="2022-05-05T16:09:54.633" v="25"/>
          <ac:spMkLst>
            <pc:docMk/>
            <pc:sldMk cId="1430547001" sldId="1116"/>
            <ac:spMk id="10" creationId="{4AA509EC-4C56-4A74-A517-3ECD04C3FC84}"/>
          </ac:spMkLst>
        </pc:spChg>
        <pc:spChg chg="add del">
          <ac:chgData name="Alessandra Centinaio" userId="5effecd0-036a-45c9-8258-2028ce3224a8" providerId="ADAL" clId="{E2E64E58-1579-4C65-8036-B7479ED33858}" dt="2022-05-05T16:09:54.416" v="24" actId="26606"/>
          <ac:spMkLst>
            <pc:docMk/>
            <pc:sldMk cId="1430547001" sldId="1116"/>
            <ac:spMk id="11" creationId="{FC485432-3647-4218-B5D3-15D3FA222B13}"/>
          </ac:spMkLst>
        </pc:spChg>
        <pc:spChg chg="add del">
          <ac:chgData name="Alessandra Centinaio" userId="5effecd0-036a-45c9-8258-2028ce3224a8" providerId="ADAL" clId="{E2E64E58-1579-4C65-8036-B7479ED33858}" dt="2022-05-05T16:09:54.633" v="25"/>
          <ac:spMkLst>
            <pc:docMk/>
            <pc:sldMk cId="1430547001" sldId="1116"/>
            <ac:spMk id="12" creationId="{6FBC94C7-2F0E-4FBA-B442-0E0296AAA7E5}"/>
          </ac:spMkLst>
        </pc:spChg>
        <pc:spChg chg="add del">
          <ac:chgData name="Alessandra Centinaio" userId="5effecd0-036a-45c9-8258-2028ce3224a8" providerId="ADAL" clId="{E2E64E58-1579-4C65-8036-B7479ED33858}" dt="2022-05-05T16:09:54.416" v="24" actId="26606"/>
          <ac:spMkLst>
            <pc:docMk/>
            <pc:sldMk cId="1430547001" sldId="1116"/>
            <ac:spMk id="13" creationId="{F4AFDDCA-6ABA-4D23-8A5C-1BF0F4308148}"/>
          </ac:spMkLst>
        </pc:spChg>
        <pc:spChg chg="add del">
          <ac:chgData name="Alessandra Centinaio" userId="5effecd0-036a-45c9-8258-2028ce3224a8" providerId="ADAL" clId="{E2E64E58-1579-4C65-8036-B7479ED33858}" dt="2022-05-05T16:09:54.633" v="25"/>
          <ac:spMkLst>
            <pc:docMk/>
            <pc:sldMk cId="1430547001" sldId="1116"/>
            <ac:spMk id="14" creationId="{6CF43A2F-2E6F-44F4-A006-A10CF1DCBD61}"/>
          </ac:spMkLst>
        </pc:spChg>
        <pc:spChg chg="add del">
          <ac:chgData name="Alessandra Centinaio" userId="5effecd0-036a-45c9-8258-2028ce3224a8" providerId="ADAL" clId="{E2E64E58-1579-4C65-8036-B7479ED33858}" dt="2022-05-05T16:09:54.633" v="25"/>
          <ac:spMkLst>
            <pc:docMk/>
            <pc:sldMk cId="1430547001" sldId="1116"/>
            <ac:spMk id="16" creationId="{F83DA5F0-0D4C-4E74-8A5C-F6CBD391F071}"/>
          </ac:spMkLst>
        </pc:spChg>
        <pc:spChg chg="add del">
          <ac:chgData name="Alessandra Centinaio" userId="5effecd0-036a-45c9-8258-2028ce3224a8" providerId="ADAL" clId="{E2E64E58-1579-4C65-8036-B7479ED33858}" dt="2022-05-05T16:09:54.633" v="25"/>
          <ac:spMkLst>
            <pc:docMk/>
            <pc:sldMk cId="1430547001" sldId="1116"/>
            <ac:spMk id="18" creationId="{A7798713-AB3F-41E3-8CE3-1C1FBCF7CFD6}"/>
          </ac:spMkLst>
        </pc:spChg>
        <pc:picChg chg="mod">
          <ac:chgData name="Alessandra Centinaio" userId="5effecd0-036a-45c9-8258-2028ce3224a8" providerId="ADAL" clId="{E2E64E58-1579-4C65-8036-B7479ED33858}" dt="2022-05-05T16:09:54.416" v="24" actId="26606"/>
          <ac:picMkLst>
            <pc:docMk/>
            <pc:sldMk cId="1430547001" sldId="1116"/>
            <ac:picMk id="3" creationId="{3E86F644-BD0F-43C1-9842-56A9255708C0}"/>
          </ac:picMkLst>
        </pc:picChg>
      </pc:sldChg>
      <pc:sldChg chg="modSp add del mod">
        <pc:chgData name="Alessandra Centinaio" userId="5effecd0-036a-45c9-8258-2028ce3224a8" providerId="ADAL" clId="{E2E64E58-1579-4C65-8036-B7479ED33858}" dt="2022-05-05T16:09:54.633" v="25"/>
        <pc:sldMkLst>
          <pc:docMk/>
          <pc:sldMk cId="683660016" sldId="1118"/>
        </pc:sldMkLst>
        <pc:picChg chg="mod">
          <ac:chgData name="Alessandra Centinaio" userId="5effecd0-036a-45c9-8258-2028ce3224a8" providerId="ADAL" clId="{E2E64E58-1579-4C65-8036-B7479ED33858}" dt="2022-05-05T16:09:53.193" v="18" actId="1076"/>
          <ac:picMkLst>
            <pc:docMk/>
            <pc:sldMk cId="683660016" sldId="1118"/>
            <ac:picMk id="7" creationId="{0B33D7AE-2D6F-4889-846C-B137D453149C}"/>
          </ac:picMkLst>
        </pc:pic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gaspc\Desktop\LIUC\ascom_py\data\dataxmax\ascom_complessivo_dati_ripuliti_ale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/>
              <a:t>BUSTO ARSIZIO</a:t>
            </a:r>
          </a:p>
        </c:rich>
      </c:tx>
      <c:layout>
        <c:manualLayout>
          <c:xMode val="edge"/>
          <c:yMode val="edge"/>
          <c:x val="0.38176513650079452"/>
          <c:y val="2.708370131419523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spPr>
            <a:ln w="34925" cap="rnd">
              <a:solidFill>
                <a:schemeClr val="accent1"/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none"/>
          </c:marker>
          <c:dLbls>
            <c:delete val="1"/>
          </c:dLbls>
          <c:cat>
            <c:strRef>
              <c:f>Foglio8!$A$8:$A$41</c:f>
              <c:strCache>
                <c:ptCount val="34"/>
                <c:pt idx="0">
                  <c:v>10/2019</c:v>
                </c:pt>
                <c:pt idx="1">
                  <c:v>11/2019</c:v>
                </c:pt>
                <c:pt idx="2">
                  <c:v>12/2019</c:v>
                </c:pt>
                <c:pt idx="3">
                  <c:v>01/2020</c:v>
                </c:pt>
                <c:pt idx="4">
                  <c:v>02/2020</c:v>
                </c:pt>
                <c:pt idx="5">
                  <c:v>03/2020</c:v>
                </c:pt>
                <c:pt idx="6">
                  <c:v>04/2020</c:v>
                </c:pt>
                <c:pt idx="7">
                  <c:v>05/2020</c:v>
                </c:pt>
                <c:pt idx="8">
                  <c:v>06/2020</c:v>
                </c:pt>
                <c:pt idx="9">
                  <c:v>07/2020</c:v>
                </c:pt>
                <c:pt idx="10">
                  <c:v>08/2020</c:v>
                </c:pt>
                <c:pt idx="11">
                  <c:v>09/2020</c:v>
                </c:pt>
                <c:pt idx="12">
                  <c:v>10/2020</c:v>
                </c:pt>
                <c:pt idx="13">
                  <c:v>11/2020</c:v>
                </c:pt>
                <c:pt idx="14">
                  <c:v>12/2020</c:v>
                </c:pt>
                <c:pt idx="15">
                  <c:v>01/2021</c:v>
                </c:pt>
                <c:pt idx="16">
                  <c:v>02/2021</c:v>
                </c:pt>
                <c:pt idx="17">
                  <c:v>03/2021</c:v>
                </c:pt>
                <c:pt idx="18">
                  <c:v>04/2021</c:v>
                </c:pt>
                <c:pt idx="19">
                  <c:v>05/2021</c:v>
                </c:pt>
                <c:pt idx="20">
                  <c:v>06/2021</c:v>
                </c:pt>
                <c:pt idx="21">
                  <c:v>07/2021</c:v>
                </c:pt>
                <c:pt idx="22">
                  <c:v>08/2021</c:v>
                </c:pt>
                <c:pt idx="23">
                  <c:v>09/2021</c:v>
                </c:pt>
                <c:pt idx="24">
                  <c:v>10/2021</c:v>
                </c:pt>
                <c:pt idx="25">
                  <c:v>11/2021</c:v>
                </c:pt>
                <c:pt idx="26">
                  <c:v>12/2021</c:v>
                </c:pt>
                <c:pt idx="27">
                  <c:v>01/2022</c:v>
                </c:pt>
                <c:pt idx="28">
                  <c:v>02/2022</c:v>
                </c:pt>
                <c:pt idx="29">
                  <c:v>03/2022</c:v>
                </c:pt>
                <c:pt idx="30">
                  <c:v>04/2022</c:v>
                </c:pt>
                <c:pt idx="31">
                  <c:v>05/2022</c:v>
                </c:pt>
                <c:pt idx="32">
                  <c:v>06/2022</c:v>
                </c:pt>
                <c:pt idx="33">
                  <c:v>07/2022</c:v>
                </c:pt>
              </c:strCache>
            </c:strRef>
          </c:cat>
          <c:val>
            <c:numRef>
              <c:f>Foglio8!$D$8:$D$41</c:f>
              <c:numCache>
                <c:formatCode>0</c:formatCode>
                <c:ptCount val="34"/>
                <c:pt idx="0">
                  <c:v>1056.5312032205973</c:v>
                </c:pt>
                <c:pt idx="1">
                  <c:v>1014.6628430216028</c:v>
                </c:pt>
                <c:pt idx="2">
                  <c:v>1391.5111561871176</c:v>
                </c:pt>
                <c:pt idx="3">
                  <c:v>1156.009897911415</c:v>
                </c:pt>
                <c:pt idx="4">
                  <c:v>1035.1340238771932</c:v>
                </c:pt>
                <c:pt idx="5">
                  <c:v>518.82372417205784</c:v>
                </c:pt>
                <c:pt idx="6">
                  <c:v>300.32115242264513</c:v>
                </c:pt>
                <c:pt idx="7">
                  <c:v>550.90295749988127</c:v>
                </c:pt>
                <c:pt idx="8">
                  <c:v>827.9749336034954</c:v>
                </c:pt>
                <c:pt idx="9">
                  <c:v>924.14649083783672</c:v>
                </c:pt>
                <c:pt idx="10">
                  <c:v>918.98735640573318</c:v>
                </c:pt>
                <c:pt idx="11">
                  <c:v>893.48932661629806</c:v>
                </c:pt>
                <c:pt idx="12">
                  <c:v>791.53027883312268</c:v>
                </c:pt>
                <c:pt idx="13">
                  <c:v>482.31292665255557</c:v>
                </c:pt>
                <c:pt idx="14">
                  <c:v>733.75458746847562</c:v>
                </c:pt>
                <c:pt idx="15">
                  <c:v>664.05900000000008</c:v>
                </c:pt>
                <c:pt idx="16">
                  <c:v>648.44999999999993</c:v>
                </c:pt>
                <c:pt idx="17">
                  <c:v>563.97000000000014</c:v>
                </c:pt>
                <c:pt idx="18">
                  <c:v>645.31499999999994</c:v>
                </c:pt>
                <c:pt idx="19">
                  <c:v>808.82999999999993</c:v>
                </c:pt>
                <c:pt idx="20">
                  <c:v>919.21500000000003</c:v>
                </c:pt>
                <c:pt idx="21">
                  <c:v>920.10599999999999</c:v>
                </c:pt>
                <c:pt idx="22">
                  <c:v>986.50199999999995</c:v>
                </c:pt>
                <c:pt idx="23">
                  <c:v>965.745</c:v>
                </c:pt>
                <c:pt idx="24">
                  <c:v>1005.3449999999999</c:v>
                </c:pt>
                <c:pt idx="25">
                  <c:v>770.12099999999998</c:v>
                </c:pt>
                <c:pt idx="26">
                  <c:v>962.08199999999999</c:v>
                </c:pt>
                <c:pt idx="27">
                  <c:v>1008.2029598308667</c:v>
                </c:pt>
                <c:pt idx="28">
                  <c:v>1135.4968287526426</c:v>
                </c:pt>
                <c:pt idx="29">
                  <c:v>1243.8900634249471</c:v>
                </c:pt>
                <c:pt idx="30">
                  <c:v>1335.2219873150104</c:v>
                </c:pt>
                <c:pt idx="31">
                  <c:v>1461.0570824524311</c:v>
                </c:pt>
                <c:pt idx="32">
                  <c:v>1263.8054968287524</c:v>
                </c:pt>
                <c:pt idx="33">
                  <c:v>1162.5158562367862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BBC-4858-9E26-743C5E2AC628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smooth val="0"/>
        <c:axId val="28307632"/>
        <c:axId val="247801920"/>
      </c:lineChart>
      <c:catAx>
        <c:axId val="283076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247801920"/>
        <c:crosses val="autoZero"/>
        <c:auto val="1"/>
        <c:lblAlgn val="ctr"/>
        <c:lblOffset val="100"/>
        <c:noMultiLvlLbl val="0"/>
      </c:catAx>
      <c:valAx>
        <c:axId val="2478019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28307632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solidFill>
        <a:sysClr val="windowText" lastClr="000000"/>
      </a:solidFill>
      <a:round/>
    </a:ln>
    <a:effectLst/>
  </c:spPr>
  <c:txPr>
    <a:bodyPr/>
    <a:lstStyle/>
    <a:p>
      <a:pPr>
        <a:defRPr/>
      </a:pPr>
      <a:endParaRPr lang="it-IT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/>
              <a:t>GALLARATE</a:t>
            </a:r>
          </a:p>
        </c:rich>
      </c:tx>
      <c:layout>
        <c:manualLayout>
          <c:xMode val="edge"/>
          <c:yMode val="edge"/>
          <c:x val="0.38176513650079452"/>
          <c:y val="2.708370131419523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spPr>
            <a:ln w="34925" cap="rnd">
              <a:solidFill>
                <a:schemeClr val="accent1"/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none"/>
          </c:marker>
          <c:dLbls>
            <c:delete val="1"/>
          </c:dLbls>
          <c:cat>
            <c:strRef>
              <c:f>Foglio8!$A$8:$A$41</c:f>
              <c:strCache>
                <c:ptCount val="34"/>
                <c:pt idx="0">
                  <c:v>10/2019</c:v>
                </c:pt>
                <c:pt idx="1">
                  <c:v>11/2019</c:v>
                </c:pt>
                <c:pt idx="2">
                  <c:v>12/2019</c:v>
                </c:pt>
                <c:pt idx="3">
                  <c:v>01/2020</c:v>
                </c:pt>
                <c:pt idx="4">
                  <c:v>02/2020</c:v>
                </c:pt>
                <c:pt idx="5">
                  <c:v>03/2020</c:v>
                </c:pt>
                <c:pt idx="6">
                  <c:v>04/2020</c:v>
                </c:pt>
                <c:pt idx="7">
                  <c:v>05/2020</c:v>
                </c:pt>
                <c:pt idx="8">
                  <c:v>06/2020</c:v>
                </c:pt>
                <c:pt idx="9">
                  <c:v>07/2020</c:v>
                </c:pt>
                <c:pt idx="10">
                  <c:v>08/2020</c:v>
                </c:pt>
                <c:pt idx="11">
                  <c:v>09/2020</c:v>
                </c:pt>
                <c:pt idx="12">
                  <c:v>10/2020</c:v>
                </c:pt>
                <c:pt idx="13">
                  <c:v>11/2020</c:v>
                </c:pt>
                <c:pt idx="14">
                  <c:v>12/2020</c:v>
                </c:pt>
                <c:pt idx="15">
                  <c:v>01/2021</c:v>
                </c:pt>
                <c:pt idx="16">
                  <c:v>02/2021</c:v>
                </c:pt>
                <c:pt idx="17">
                  <c:v>03/2021</c:v>
                </c:pt>
                <c:pt idx="18">
                  <c:v>04/2021</c:v>
                </c:pt>
                <c:pt idx="19">
                  <c:v>05/2021</c:v>
                </c:pt>
                <c:pt idx="20">
                  <c:v>06/2021</c:v>
                </c:pt>
                <c:pt idx="21">
                  <c:v>07/2021</c:v>
                </c:pt>
                <c:pt idx="22">
                  <c:v>08/2021</c:v>
                </c:pt>
                <c:pt idx="23">
                  <c:v>09/2021</c:v>
                </c:pt>
                <c:pt idx="24">
                  <c:v>10/2021</c:v>
                </c:pt>
                <c:pt idx="25">
                  <c:v>11/2021</c:v>
                </c:pt>
                <c:pt idx="26">
                  <c:v>12/2021</c:v>
                </c:pt>
                <c:pt idx="27">
                  <c:v>01/2022</c:v>
                </c:pt>
                <c:pt idx="28">
                  <c:v>02/2022</c:v>
                </c:pt>
                <c:pt idx="29">
                  <c:v>03/2022</c:v>
                </c:pt>
                <c:pt idx="30">
                  <c:v>04/2022</c:v>
                </c:pt>
                <c:pt idx="31">
                  <c:v>05/2022</c:v>
                </c:pt>
                <c:pt idx="32">
                  <c:v>06/2022</c:v>
                </c:pt>
                <c:pt idx="33">
                  <c:v>07/2022</c:v>
                </c:pt>
              </c:strCache>
            </c:strRef>
          </c:cat>
          <c:val>
            <c:numRef>
              <c:f>Foglio8!$G$8:$G$41</c:f>
              <c:numCache>
                <c:formatCode>0</c:formatCode>
                <c:ptCount val="34"/>
                <c:pt idx="0">
                  <c:v>833.1421951627641</c:v>
                </c:pt>
                <c:pt idx="1">
                  <c:v>795.92897078138219</c:v>
                </c:pt>
                <c:pt idx="2">
                  <c:v>991.90875484953528</c:v>
                </c:pt>
                <c:pt idx="3">
                  <c:v>867.59340421564059</c:v>
                </c:pt>
                <c:pt idx="4">
                  <c:v>799.43081164430873</c:v>
                </c:pt>
                <c:pt idx="5">
                  <c:v>454.32686068800621</c:v>
                </c:pt>
                <c:pt idx="6">
                  <c:v>299.62934144055129</c:v>
                </c:pt>
                <c:pt idx="7">
                  <c:v>447.91503938968998</c:v>
                </c:pt>
                <c:pt idx="8">
                  <c:v>726.04011862973425</c:v>
                </c:pt>
                <c:pt idx="9">
                  <c:v>721.87243478582866</c:v>
                </c:pt>
                <c:pt idx="10">
                  <c:v>764.46172471733735</c:v>
                </c:pt>
                <c:pt idx="11">
                  <c:v>624.8566463720731</c:v>
                </c:pt>
                <c:pt idx="12">
                  <c:v>590.01086370083863</c:v>
                </c:pt>
                <c:pt idx="13">
                  <c:v>385.57240768913738</c:v>
                </c:pt>
                <c:pt idx="14">
                  <c:v>512.60045194924271</c:v>
                </c:pt>
                <c:pt idx="15" formatCode="General">
                  <c:v>176</c:v>
                </c:pt>
                <c:pt idx="16" formatCode="General">
                  <c:v>322</c:v>
                </c:pt>
                <c:pt idx="17" formatCode="General">
                  <c:v>332</c:v>
                </c:pt>
                <c:pt idx="18" formatCode="General">
                  <c:v>362</c:v>
                </c:pt>
                <c:pt idx="19" formatCode="General">
                  <c:v>481</c:v>
                </c:pt>
                <c:pt idx="20" formatCode="General">
                  <c:v>610</c:v>
                </c:pt>
                <c:pt idx="21" formatCode="General">
                  <c:v>770</c:v>
                </c:pt>
                <c:pt idx="22" formatCode="General">
                  <c:v>725</c:v>
                </c:pt>
                <c:pt idx="23" formatCode="General">
                  <c:v>491</c:v>
                </c:pt>
                <c:pt idx="24">
                  <c:v>622.19024999999999</c:v>
                </c:pt>
                <c:pt idx="25" formatCode="General">
                  <c:v>658</c:v>
                </c:pt>
                <c:pt idx="26" formatCode="General">
                  <c:v>801</c:v>
                </c:pt>
                <c:pt idx="27">
                  <c:v>725.48158504519017</c:v>
                </c:pt>
                <c:pt idx="28">
                  <c:v>710.9287496141003</c:v>
                </c:pt>
                <c:pt idx="29">
                  <c:v>851.9093428527832</c:v>
                </c:pt>
                <c:pt idx="30">
                  <c:v>922.85441557934632</c:v>
                </c:pt>
                <c:pt idx="31">
                  <c:v>984.87450720168624</c:v>
                </c:pt>
                <c:pt idx="32">
                  <c:v>934.39435930009336</c:v>
                </c:pt>
                <c:pt idx="33">
                  <c:v>921.49008725768169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391-42B0-BD70-ACC336161A08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smooth val="0"/>
        <c:axId val="28307632"/>
        <c:axId val="247801920"/>
      </c:lineChart>
      <c:catAx>
        <c:axId val="283076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247801920"/>
        <c:crosses val="autoZero"/>
        <c:auto val="1"/>
        <c:lblAlgn val="ctr"/>
        <c:lblOffset val="100"/>
        <c:noMultiLvlLbl val="0"/>
      </c:catAx>
      <c:valAx>
        <c:axId val="2478019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28307632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solidFill>
        <a:sysClr val="windowText" lastClr="000000"/>
      </a:solidFill>
      <a:round/>
    </a:ln>
    <a:effectLst/>
  </c:spPr>
  <c:txPr>
    <a:bodyPr/>
    <a:lstStyle/>
    <a:p>
      <a:pPr>
        <a:defRPr/>
      </a:pPr>
      <a:endParaRPr lang="it-IT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dirty="0"/>
              <a:t>LUINO</a:t>
            </a:r>
          </a:p>
        </c:rich>
      </c:tx>
      <c:layout>
        <c:manualLayout>
          <c:xMode val="edge"/>
          <c:yMode val="edge"/>
          <c:x val="0.38176513650079452"/>
          <c:y val="2.708370131419523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spPr>
            <a:ln w="34925" cap="rnd">
              <a:solidFill>
                <a:schemeClr val="accent1"/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none"/>
          </c:marker>
          <c:dLbls>
            <c:delete val="1"/>
          </c:dLbls>
          <c:cat>
            <c:strRef>
              <c:f>Foglio8!$A$8:$A$41</c:f>
              <c:strCache>
                <c:ptCount val="34"/>
                <c:pt idx="0">
                  <c:v>10/2019</c:v>
                </c:pt>
                <c:pt idx="1">
                  <c:v>11/2019</c:v>
                </c:pt>
                <c:pt idx="2">
                  <c:v>12/2019</c:v>
                </c:pt>
                <c:pt idx="3">
                  <c:v>01/2020</c:v>
                </c:pt>
                <c:pt idx="4">
                  <c:v>02/2020</c:v>
                </c:pt>
                <c:pt idx="5">
                  <c:v>03/2020</c:v>
                </c:pt>
                <c:pt idx="6">
                  <c:v>04/2020</c:v>
                </c:pt>
                <c:pt idx="7">
                  <c:v>05/2020</c:v>
                </c:pt>
                <c:pt idx="8">
                  <c:v>06/2020</c:v>
                </c:pt>
                <c:pt idx="9">
                  <c:v>07/2020</c:v>
                </c:pt>
                <c:pt idx="10">
                  <c:v>08/2020</c:v>
                </c:pt>
                <c:pt idx="11">
                  <c:v>09/2020</c:v>
                </c:pt>
                <c:pt idx="12">
                  <c:v>10/2020</c:v>
                </c:pt>
                <c:pt idx="13">
                  <c:v>11/2020</c:v>
                </c:pt>
                <c:pt idx="14">
                  <c:v>12/2020</c:v>
                </c:pt>
                <c:pt idx="15">
                  <c:v>01/2021</c:v>
                </c:pt>
                <c:pt idx="16">
                  <c:v>02/2021</c:v>
                </c:pt>
                <c:pt idx="17">
                  <c:v>03/2021</c:v>
                </c:pt>
                <c:pt idx="18">
                  <c:v>04/2021</c:v>
                </c:pt>
                <c:pt idx="19">
                  <c:v>05/2021</c:v>
                </c:pt>
                <c:pt idx="20">
                  <c:v>06/2021</c:v>
                </c:pt>
                <c:pt idx="21">
                  <c:v>07/2021</c:v>
                </c:pt>
                <c:pt idx="22">
                  <c:v>08/2021</c:v>
                </c:pt>
                <c:pt idx="23">
                  <c:v>09/2021</c:v>
                </c:pt>
                <c:pt idx="24">
                  <c:v>10/2021</c:v>
                </c:pt>
                <c:pt idx="25">
                  <c:v>11/2021</c:v>
                </c:pt>
                <c:pt idx="26">
                  <c:v>12/2021</c:v>
                </c:pt>
                <c:pt idx="27">
                  <c:v>01/2022</c:v>
                </c:pt>
                <c:pt idx="28">
                  <c:v>02/2022</c:v>
                </c:pt>
                <c:pt idx="29">
                  <c:v>03/2022</c:v>
                </c:pt>
                <c:pt idx="30">
                  <c:v>04/2022</c:v>
                </c:pt>
                <c:pt idx="31">
                  <c:v>05/2022</c:v>
                </c:pt>
                <c:pt idx="32">
                  <c:v>06/2022</c:v>
                </c:pt>
                <c:pt idx="33">
                  <c:v>07/2022</c:v>
                </c:pt>
              </c:strCache>
            </c:strRef>
          </c:cat>
          <c:val>
            <c:numRef>
              <c:f>Foglio8!$J$8:$J$41</c:f>
              <c:numCache>
                <c:formatCode>0</c:formatCode>
                <c:ptCount val="34"/>
                <c:pt idx="0">
                  <c:v>1565.3818210342733</c:v>
                </c:pt>
                <c:pt idx="1">
                  <c:v>907.32403073833871</c:v>
                </c:pt>
                <c:pt idx="2">
                  <c:v>1054.011048316378</c:v>
                </c:pt>
                <c:pt idx="3">
                  <c:v>901.73111152392482</c:v>
                </c:pt>
                <c:pt idx="4">
                  <c:v>677.37878394572817</c:v>
                </c:pt>
                <c:pt idx="5">
                  <c:v>465.99186000094562</c:v>
                </c:pt>
                <c:pt idx="6">
                  <c:v>292.35714075345749</c:v>
                </c:pt>
                <c:pt idx="7">
                  <c:v>435.16724842150501</c:v>
                </c:pt>
                <c:pt idx="8">
                  <c:v>982.25643703145306</c:v>
                </c:pt>
                <c:pt idx="9">
                  <c:v>1870.3865859203258</c:v>
                </c:pt>
                <c:pt idx="10">
                  <c:v>2434.5723116743352</c:v>
                </c:pt>
                <c:pt idx="11">
                  <c:v>1745.2450184978131</c:v>
                </c:pt>
                <c:pt idx="12">
                  <c:v>1131.2314670153889</c:v>
                </c:pt>
                <c:pt idx="13">
                  <c:v>413.11335106466817</c:v>
                </c:pt>
                <c:pt idx="14">
                  <c:v>584.96850510756997</c:v>
                </c:pt>
                <c:pt idx="15">
                  <c:v>506.82720000000012</c:v>
                </c:pt>
                <c:pt idx="16">
                  <c:v>540.19460000000004</c:v>
                </c:pt>
                <c:pt idx="17">
                  <c:v>493.55680000000007</c:v>
                </c:pt>
                <c:pt idx="18">
                  <c:v>638.12760000000014</c:v>
                </c:pt>
                <c:pt idx="19" formatCode="General">
                  <c:v>1000</c:v>
                </c:pt>
                <c:pt idx="20" formatCode="General">
                  <c:v>1821</c:v>
                </c:pt>
                <c:pt idx="21" formatCode="General">
                  <c:v>2921</c:v>
                </c:pt>
                <c:pt idx="22" formatCode="General">
                  <c:v>2975</c:v>
                </c:pt>
                <c:pt idx="23" formatCode="General">
                  <c:v>2538</c:v>
                </c:pt>
                <c:pt idx="24" formatCode="General">
                  <c:v>2009</c:v>
                </c:pt>
                <c:pt idx="25" formatCode="General">
                  <c:v>1044</c:v>
                </c:pt>
                <c:pt idx="26" formatCode="General">
                  <c:v>715</c:v>
                </c:pt>
                <c:pt idx="27">
                  <c:v>1109.7560975609754</c:v>
                </c:pt>
                <c:pt idx="28">
                  <c:v>1012.5662778366913</c:v>
                </c:pt>
                <c:pt idx="29">
                  <c:v>1406.6429328889558</c:v>
                </c:pt>
                <c:pt idx="30">
                  <c:v>2566.8156339948487</c:v>
                </c:pt>
                <c:pt idx="31">
                  <c:v>2614.1796697470072</c:v>
                </c:pt>
                <c:pt idx="32">
                  <c:v>3137.2519315255254</c:v>
                </c:pt>
                <c:pt idx="33">
                  <c:v>4170.2014846235406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2D9-4F62-94F5-C874F9148F8B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smooth val="0"/>
        <c:axId val="28307632"/>
        <c:axId val="247801920"/>
      </c:lineChart>
      <c:catAx>
        <c:axId val="283076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247801920"/>
        <c:crosses val="autoZero"/>
        <c:auto val="1"/>
        <c:lblAlgn val="ctr"/>
        <c:lblOffset val="100"/>
        <c:noMultiLvlLbl val="0"/>
      </c:catAx>
      <c:valAx>
        <c:axId val="2478019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28307632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solidFill>
        <a:sysClr val="windowText" lastClr="000000"/>
      </a:solidFill>
      <a:round/>
    </a:ln>
    <a:effectLst/>
  </c:spPr>
  <c:txPr>
    <a:bodyPr/>
    <a:lstStyle/>
    <a:p>
      <a:pPr>
        <a:defRPr/>
      </a:pPr>
      <a:endParaRPr lang="it-IT"/>
    </a:p>
  </c:txPr>
  <c:externalData r:id="rId4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algn="ctr" rtl="0">
              <a:defRPr lang="it-IT" sz="1600" b="1" i="0" u="none" strike="noStrike" kern="1200" spc="0" baseline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it-IT" sz="1600" b="1" i="0" u="none" strike="noStrike" kern="1200" baseline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rPr>
              <a:t>VARESE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ctr" rtl="0">
            <a:defRPr lang="it-IT" sz="1600" b="1" i="0" u="none" strike="noStrike" kern="1200" spc="0" baseline="0">
              <a:solidFill>
                <a:prstClr val="black">
                  <a:lumMod val="65000"/>
                  <a:lumOff val="35000"/>
                </a:prst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spPr>
            <a:ln w="38100" cap="rnd">
              <a:solidFill>
                <a:srgbClr val="4472C4"/>
              </a:solidFill>
              <a:rou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marker>
            <c:symbol val="none"/>
          </c:marker>
          <c:cat>
            <c:strRef>
              <c:f>'Dati ricostruiti_conformule_exc'!$V$8:$V$41</c:f>
              <c:strCache>
                <c:ptCount val="34"/>
                <c:pt idx="0">
                  <c:v>10/2019</c:v>
                </c:pt>
                <c:pt idx="1">
                  <c:v>11/2019</c:v>
                </c:pt>
                <c:pt idx="2">
                  <c:v>12/2019</c:v>
                </c:pt>
                <c:pt idx="3">
                  <c:v>01/2020</c:v>
                </c:pt>
                <c:pt idx="4">
                  <c:v>02/2020</c:v>
                </c:pt>
                <c:pt idx="5">
                  <c:v>03/2020</c:v>
                </c:pt>
                <c:pt idx="6">
                  <c:v>04/2020</c:v>
                </c:pt>
                <c:pt idx="7">
                  <c:v>05/2020</c:v>
                </c:pt>
                <c:pt idx="8">
                  <c:v>06/2020</c:v>
                </c:pt>
                <c:pt idx="9">
                  <c:v>07/2020</c:v>
                </c:pt>
                <c:pt idx="10">
                  <c:v>08/2020</c:v>
                </c:pt>
                <c:pt idx="11">
                  <c:v>09/2020</c:v>
                </c:pt>
                <c:pt idx="12">
                  <c:v>10/2020</c:v>
                </c:pt>
                <c:pt idx="13">
                  <c:v>11/2020</c:v>
                </c:pt>
                <c:pt idx="14">
                  <c:v>12/2020</c:v>
                </c:pt>
                <c:pt idx="15">
                  <c:v>01/2021</c:v>
                </c:pt>
                <c:pt idx="16">
                  <c:v>02/2021</c:v>
                </c:pt>
                <c:pt idx="17">
                  <c:v>03/2021</c:v>
                </c:pt>
                <c:pt idx="18">
                  <c:v>04/2021</c:v>
                </c:pt>
                <c:pt idx="19">
                  <c:v>05/2021</c:v>
                </c:pt>
                <c:pt idx="20">
                  <c:v>06/2021</c:v>
                </c:pt>
                <c:pt idx="21">
                  <c:v>07/2021</c:v>
                </c:pt>
                <c:pt idx="22">
                  <c:v>08/2021</c:v>
                </c:pt>
                <c:pt idx="23">
                  <c:v>09/2021</c:v>
                </c:pt>
                <c:pt idx="24">
                  <c:v>10/2021</c:v>
                </c:pt>
                <c:pt idx="25">
                  <c:v>11/2021</c:v>
                </c:pt>
                <c:pt idx="26">
                  <c:v>12/2021</c:v>
                </c:pt>
                <c:pt idx="27">
                  <c:v>01/2022</c:v>
                </c:pt>
                <c:pt idx="28">
                  <c:v>02/2022</c:v>
                </c:pt>
                <c:pt idx="29">
                  <c:v>03/2022</c:v>
                </c:pt>
                <c:pt idx="30">
                  <c:v>04/2022</c:v>
                </c:pt>
                <c:pt idx="31">
                  <c:v>05/2022</c:v>
                </c:pt>
                <c:pt idx="32">
                  <c:v>06/2022</c:v>
                </c:pt>
                <c:pt idx="33">
                  <c:v>07/2022</c:v>
                </c:pt>
              </c:strCache>
            </c:strRef>
          </c:cat>
          <c:val>
            <c:numRef>
              <c:f>'Dati ricostruiti_conformule_exc'!$W$8:$W$41</c:f>
              <c:numCache>
                <c:formatCode>0</c:formatCode>
                <c:ptCount val="34"/>
                <c:pt idx="0">
                  <c:v>11127.36070021649</c:v>
                </c:pt>
                <c:pt idx="1">
                  <c:v>9752.8984289309265</c:v>
                </c:pt>
                <c:pt idx="2">
                  <c:v>13196.422759823185</c:v>
                </c:pt>
                <c:pt idx="3">
                  <c:v>5996.1744511640372</c:v>
                </c:pt>
                <c:pt idx="4">
                  <c:v>6030.6823949741829</c:v>
                </c:pt>
                <c:pt idx="5">
                  <c:v>2773.3443127622299</c:v>
                </c:pt>
                <c:pt idx="6">
                  <c:v>1884.5220567213562</c:v>
                </c:pt>
                <c:pt idx="7">
                  <c:v>2780.0517391805702</c:v>
                </c:pt>
                <c:pt idx="8">
                  <c:v>4604.2952137476295</c:v>
                </c:pt>
                <c:pt idx="9">
                  <c:v>5247.3255938006341</c:v>
                </c:pt>
                <c:pt idx="10">
                  <c:v>6012.2369723237452</c:v>
                </c:pt>
                <c:pt idx="11">
                  <c:v>5472.6421680904123</c:v>
                </c:pt>
                <c:pt idx="12">
                  <c:v>4909.6596270036553</c:v>
                </c:pt>
                <c:pt idx="13">
                  <c:v>2624.1923305649229</c:v>
                </c:pt>
                <c:pt idx="14">
                  <c:v>3881.2169947283787</c:v>
                </c:pt>
                <c:pt idx="15">
                  <c:v>2356</c:v>
                </c:pt>
                <c:pt idx="16">
                  <c:v>3724</c:v>
                </c:pt>
                <c:pt idx="17">
                  <c:v>2892</c:v>
                </c:pt>
                <c:pt idx="18">
                  <c:v>3690</c:v>
                </c:pt>
                <c:pt idx="19">
                  <c:v>5318</c:v>
                </c:pt>
                <c:pt idx="20">
                  <c:v>7247</c:v>
                </c:pt>
                <c:pt idx="21">
                  <c:v>13660</c:v>
                </c:pt>
                <c:pt idx="22">
                  <c:v>12811</c:v>
                </c:pt>
                <c:pt idx="23">
                  <c:v>10516</c:v>
                </c:pt>
                <c:pt idx="24">
                  <c:v>7553</c:v>
                </c:pt>
                <c:pt idx="25">
                  <c:v>4963</c:v>
                </c:pt>
                <c:pt idx="26">
                  <c:v>4710</c:v>
                </c:pt>
                <c:pt idx="27">
                  <c:v>3805.8685746097863</c:v>
                </c:pt>
                <c:pt idx="28">
                  <c:v>6063.5059117625588</c:v>
                </c:pt>
                <c:pt idx="29">
                  <c:v>5858.7973951064223</c:v>
                </c:pt>
                <c:pt idx="30">
                  <c:v>7215.3220290015151</c:v>
                </c:pt>
                <c:pt idx="31">
                  <c:v>9464.0597698729198</c:v>
                </c:pt>
                <c:pt idx="32">
                  <c:v>9792.1311043420155</c:v>
                </c:pt>
                <c:pt idx="33">
                  <c:v>16013.59109490471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9CF-4B76-BBF9-4E6AD945109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653774816"/>
        <c:axId val="973383152"/>
      </c:lineChart>
      <c:catAx>
        <c:axId val="6537748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bg1">
                <a:lumMod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973383152"/>
        <c:crosses val="autoZero"/>
        <c:auto val="1"/>
        <c:lblAlgn val="ctr"/>
        <c:lblOffset val="100"/>
        <c:noMultiLvlLbl val="0"/>
      </c:catAx>
      <c:valAx>
        <c:axId val="973383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9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653774816"/>
        <c:crosses val="autoZero"/>
        <c:crossBetween val="between"/>
      </c:valAx>
      <c:spPr>
        <a:noFill/>
        <a:ln>
          <a:solidFill>
            <a:srgbClr val="000000"/>
          </a:solidFill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solidFill>
        <a:schemeClr val="accent1"/>
      </a:solidFill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/>
              <a:t>SARONNO</a:t>
            </a:r>
          </a:p>
        </c:rich>
      </c:tx>
      <c:layout>
        <c:manualLayout>
          <c:xMode val="edge"/>
          <c:yMode val="edge"/>
          <c:x val="0.44979234738514828"/>
          <c:y val="2.708370131419523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spPr>
            <a:ln w="34925" cap="rnd">
              <a:solidFill>
                <a:schemeClr val="accent1"/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none"/>
          </c:marker>
          <c:dLbls>
            <c:delete val="1"/>
          </c:dLbls>
          <c:cat>
            <c:strRef>
              <c:f>Foglio8!$A$8:$A$41</c:f>
              <c:strCache>
                <c:ptCount val="34"/>
                <c:pt idx="0">
                  <c:v>10/2019</c:v>
                </c:pt>
                <c:pt idx="1">
                  <c:v>11/2019</c:v>
                </c:pt>
                <c:pt idx="2">
                  <c:v>12/2019</c:v>
                </c:pt>
                <c:pt idx="3">
                  <c:v>01/2020</c:v>
                </c:pt>
                <c:pt idx="4">
                  <c:v>02/2020</c:v>
                </c:pt>
                <c:pt idx="5">
                  <c:v>03/2020</c:v>
                </c:pt>
                <c:pt idx="6">
                  <c:v>04/2020</c:v>
                </c:pt>
                <c:pt idx="7">
                  <c:v>05/2020</c:v>
                </c:pt>
                <c:pt idx="8">
                  <c:v>06/2020</c:v>
                </c:pt>
                <c:pt idx="9">
                  <c:v>07/2020</c:v>
                </c:pt>
                <c:pt idx="10">
                  <c:v>08/2020</c:v>
                </c:pt>
                <c:pt idx="11">
                  <c:v>09/2020</c:v>
                </c:pt>
                <c:pt idx="12">
                  <c:v>10/2020</c:v>
                </c:pt>
                <c:pt idx="13">
                  <c:v>11/2020</c:v>
                </c:pt>
                <c:pt idx="14">
                  <c:v>12/2020</c:v>
                </c:pt>
                <c:pt idx="15">
                  <c:v>01/2021</c:v>
                </c:pt>
                <c:pt idx="16">
                  <c:v>02/2021</c:v>
                </c:pt>
                <c:pt idx="17">
                  <c:v>03/2021</c:v>
                </c:pt>
                <c:pt idx="18">
                  <c:v>04/2021</c:v>
                </c:pt>
                <c:pt idx="19">
                  <c:v>05/2021</c:v>
                </c:pt>
                <c:pt idx="20">
                  <c:v>06/2021</c:v>
                </c:pt>
                <c:pt idx="21">
                  <c:v>07/2021</c:v>
                </c:pt>
                <c:pt idx="22">
                  <c:v>08/2021</c:v>
                </c:pt>
                <c:pt idx="23">
                  <c:v>09/2021</c:v>
                </c:pt>
                <c:pt idx="24">
                  <c:v>10/2021</c:v>
                </c:pt>
                <c:pt idx="25">
                  <c:v>11/2021</c:v>
                </c:pt>
                <c:pt idx="26">
                  <c:v>12/2021</c:v>
                </c:pt>
                <c:pt idx="27">
                  <c:v>01/2022</c:v>
                </c:pt>
                <c:pt idx="28">
                  <c:v>02/2022</c:v>
                </c:pt>
                <c:pt idx="29">
                  <c:v>03/2022</c:v>
                </c:pt>
                <c:pt idx="30">
                  <c:v>04/2022</c:v>
                </c:pt>
                <c:pt idx="31">
                  <c:v>05/2022</c:v>
                </c:pt>
                <c:pt idx="32">
                  <c:v>06/2022</c:v>
                </c:pt>
                <c:pt idx="33">
                  <c:v>07/2022</c:v>
                </c:pt>
              </c:strCache>
            </c:strRef>
          </c:cat>
          <c:val>
            <c:numRef>
              <c:f>Foglio8!$M$8:$M$41</c:f>
              <c:numCache>
                <c:formatCode>0</c:formatCode>
                <c:ptCount val="34"/>
                <c:pt idx="0">
                  <c:v>7687.9187126707957</c:v>
                </c:pt>
                <c:pt idx="1">
                  <c:v>7516.0088212261617</c:v>
                </c:pt>
                <c:pt idx="2">
                  <c:v>8828.4841958800989</c:v>
                </c:pt>
                <c:pt idx="3">
                  <c:v>7466.7509726746912</c:v>
                </c:pt>
                <c:pt idx="4">
                  <c:v>6622.7177377452399</c:v>
                </c:pt>
                <c:pt idx="5">
                  <c:v>2755.9766264547879</c:v>
                </c:pt>
                <c:pt idx="6">
                  <c:v>1788.7987701466595</c:v>
                </c:pt>
                <c:pt idx="7">
                  <c:v>2839.2223905067731</c:v>
                </c:pt>
                <c:pt idx="8">
                  <c:v>4213.2700758500496</c:v>
                </c:pt>
                <c:pt idx="9">
                  <c:v>5646.1808902123321</c:v>
                </c:pt>
                <c:pt idx="10">
                  <c:v>5823.5091449976271</c:v>
                </c:pt>
                <c:pt idx="11">
                  <c:v>5793.4618573812304</c:v>
                </c:pt>
                <c:pt idx="12">
                  <c:v>5060.5050709353454</c:v>
                </c:pt>
                <c:pt idx="13">
                  <c:v>2842.670439905376</c:v>
                </c:pt>
                <c:pt idx="14">
                  <c:v>3496.0758009406354</c:v>
                </c:pt>
                <c:pt idx="15" formatCode="General">
                  <c:v>3124</c:v>
                </c:pt>
                <c:pt idx="16" formatCode="General">
                  <c:v>3931</c:v>
                </c:pt>
                <c:pt idx="17" formatCode="General">
                  <c:v>5851</c:v>
                </c:pt>
                <c:pt idx="18" formatCode="General">
                  <c:v>4000</c:v>
                </c:pt>
                <c:pt idx="19" formatCode="General">
                  <c:v>6586</c:v>
                </c:pt>
                <c:pt idx="20" formatCode="General">
                  <c:v>5290</c:v>
                </c:pt>
                <c:pt idx="21" formatCode="General">
                  <c:v>6174</c:v>
                </c:pt>
                <c:pt idx="22" formatCode="General">
                  <c:v>7266</c:v>
                </c:pt>
                <c:pt idx="23" formatCode="General">
                  <c:v>7293</c:v>
                </c:pt>
                <c:pt idx="24" formatCode="General">
                  <c:v>5442</c:v>
                </c:pt>
                <c:pt idx="25" formatCode="General">
                  <c:v>7102</c:v>
                </c:pt>
                <c:pt idx="26" formatCode="General">
                  <c:v>4666</c:v>
                </c:pt>
                <c:pt idx="27">
                  <c:v>4588.2770825338748</c:v>
                </c:pt>
                <c:pt idx="28">
                  <c:v>5407.053511219734</c:v>
                </c:pt>
                <c:pt idx="29">
                  <c:v>5920.570617448614</c:v>
                </c:pt>
                <c:pt idx="30">
                  <c:v>6695.5398996315353</c:v>
                </c:pt>
                <c:pt idx="31">
                  <c:v>8376.8999035061897</c:v>
                </c:pt>
                <c:pt idx="32">
                  <c:v>8007.6682401242861</c:v>
                </c:pt>
                <c:pt idx="33">
                  <c:v>7590.8049968145851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05D-4755-AABB-E32E12AA9D0C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smooth val="0"/>
        <c:axId val="28307632"/>
        <c:axId val="247801920"/>
      </c:lineChart>
      <c:catAx>
        <c:axId val="283076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247801920"/>
        <c:crosses val="autoZero"/>
        <c:auto val="1"/>
        <c:lblAlgn val="ctr"/>
        <c:lblOffset val="100"/>
        <c:noMultiLvlLbl val="0"/>
      </c:catAx>
      <c:valAx>
        <c:axId val="2478019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28307632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solidFill>
        <a:sysClr val="windowText" lastClr="000000"/>
      </a:solidFill>
      <a:round/>
    </a:ln>
    <a:effectLst/>
  </c:spPr>
  <c:txPr>
    <a:bodyPr/>
    <a:lstStyle/>
    <a:p>
      <a:pPr>
        <a:defRPr/>
      </a:pPr>
      <a:endParaRPr lang="it-IT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4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34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34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34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image" Target="../media/image9.png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3.png"/><Relationship Id="rId1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diagrams/_rels/data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image" Target="../media/image9.png"/></Relationships>
</file>

<file path=ppt/diagrams/_rels/data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image" Target="../media/image14.png"/><Relationship Id="rId5" Type="http://schemas.openxmlformats.org/officeDocument/2006/relationships/image" Target="../media/image18.jpg"/><Relationship Id="rId4" Type="http://schemas.openxmlformats.org/officeDocument/2006/relationships/image" Target="../media/image17.jpg"/></Relationships>
</file>

<file path=ppt/diagrams/_rels/data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image" Target="../media/image17.jpg"/><Relationship Id="rId5" Type="http://schemas.openxmlformats.org/officeDocument/2006/relationships/image" Target="../media/image19.png"/><Relationship Id="rId4" Type="http://schemas.openxmlformats.org/officeDocument/2006/relationships/image" Target="../media/image14.png"/></Relationships>
</file>

<file path=ppt/diagrams/_rels/data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8.jpg"/><Relationship Id="rId1" Type="http://schemas.openxmlformats.org/officeDocument/2006/relationships/image" Target="../media/image14.png"/><Relationship Id="rId6" Type="http://schemas.openxmlformats.org/officeDocument/2006/relationships/image" Target="../media/image21.svg"/><Relationship Id="rId5" Type="http://schemas.openxmlformats.org/officeDocument/2006/relationships/image" Target="../media/image20.png"/><Relationship Id="rId4" Type="http://schemas.openxmlformats.org/officeDocument/2006/relationships/image" Target="../media/image16.svg"/></Relationships>
</file>

<file path=ppt/diagrams/_rels/data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8.jpg"/><Relationship Id="rId1" Type="http://schemas.openxmlformats.org/officeDocument/2006/relationships/image" Target="../media/image14.png"/><Relationship Id="rId5" Type="http://schemas.openxmlformats.org/officeDocument/2006/relationships/image" Target="../media/image17.jpg"/><Relationship Id="rId4" Type="http://schemas.openxmlformats.org/officeDocument/2006/relationships/image" Target="../media/image16.svg"/></Relationships>
</file>

<file path=ppt/diagrams/_rels/data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image" Target="../media/image18.jpg"/><Relationship Id="rId5" Type="http://schemas.openxmlformats.org/officeDocument/2006/relationships/image" Target="../media/image17.jpg"/><Relationship Id="rId4" Type="http://schemas.openxmlformats.org/officeDocument/2006/relationships/image" Target="../media/image16.svg"/></Relationships>
</file>

<file path=ppt/diagrams/_rels/data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image" Target="../media/image9.png"/><Relationship Id="rId4" Type="http://schemas.openxmlformats.org/officeDocument/2006/relationships/image" Target="../media/image24.png"/></Relationships>
</file>

<file path=ppt/diagrams/_rels/data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png"/><Relationship Id="rId1" Type="http://schemas.openxmlformats.org/officeDocument/2006/relationships/image" Target="../media/image13.png"/><Relationship Id="rId4" Type="http://schemas.openxmlformats.org/officeDocument/2006/relationships/image" Target="../media/image8.png"/></Relationships>
</file>

<file path=ppt/diagrams/_rels/data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image" Target="../media/image9.png"/><Relationship Id="rId4" Type="http://schemas.openxmlformats.org/officeDocument/2006/relationships/image" Target="../media/image12.png"/></Relationships>
</file>

<file path=ppt/diagrams/_rels/data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9.png"/><Relationship Id="rId1" Type="http://schemas.openxmlformats.org/officeDocument/2006/relationships/image" Target="../media/image7.png"/></Relationships>
</file>

<file path=ppt/diagrams/_rels/data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7.png"/><Relationship Id="rId1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diagrams/_rels/data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image" Target="../media/image18.jpg"/><Relationship Id="rId5" Type="http://schemas.openxmlformats.org/officeDocument/2006/relationships/image" Target="../media/image17.jpg"/><Relationship Id="rId4" Type="http://schemas.openxmlformats.org/officeDocument/2006/relationships/image" Target="../media/image14.png"/></Relationships>
</file>

<file path=ppt/diagrams/_rels/data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svg"/><Relationship Id="rId1" Type="http://schemas.openxmlformats.org/officeDocument/2006/relationships/image" Target="../media/image15.png"/><Relationship Id="rId5" Type="http://schemas.openxmlformats.org/officeDocument/2006/relationships/image" Target="../media/image19.png"/><Relationship Id="rId4" Type="http://schemas.openxmlformats.org/officeDocument/2006/relationships/image" Target="../media/image18.jpg"/></Relationships>
</file>

<file path=ppt/diagrams/_rels/data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8.jpg"/><Relationship Id="rId1" Type="http://schemas.openxmlformats.org/officeDocument/2006/relationships/image" Target="../media/image14.png"/><Relationship Id="rId5" Type="http://schemas.openxmlformats.org/officeDocument/2006/relationships/image" Target="../media/image22.png"/><Relationship Id="rId4" Type="http://schemas.openxmlformats.org/officeDocument/2006/relationships/image" Target="../media/image16.svg"/></Relationships>
</file>

<file path=ppt/diagrams/_rels/data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image" Target="../media/image14.png"/><Relationship Id="rId5" Type="http://schemas.openxmlformats.org/officeDocument/2006/relationships/image" Target="../media/image28.gif"/><Relationship Id="rId4" Type="http://schemas.openxmlformats.org/officeDocument/2006/relationships/image" Target="../media/image17.jpg"/></Relationships>
</file>

<file path=ppt/diagrams/_rels/data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image" Target="../media/image18.jpg"/><Relationship Id="rId5" Type="http://schemas.openxmlformats.org/officeDocument/2006/relationships/image" Target="../media/image29.png"/><Relationship Id="rId4" Type="http://schemas.openxmlformats.org/officeDocument/2006/relationships/image" Target="../media/image14.png"/></Relationships>
</file>

<file path=ppt/diagrams/_rels/data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9.png"/><Relationship Id="rId1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diagrams/_rels/data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4.png"/><Relationship Id="rId1" Type="http://schemas.openxmlformats.org/officeDocument/2006/relationships/image" Target="../media/image9.png"/><Relationship Id="rId4" Type="http://schemas.openxmlformats.org/officeDocument/2006/relationships/image" Target="../media/image7.png"/></Relationships>
</file>

<file path=ppt/diagrams/_rels/data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png"/><Relationship Id="rId1" Type="http://schemas.openxmlformats.org/officeDocument/2006/relationships/image" Target="../media/image25.png"/></Relationships>
</file>

<file path=ppt/diagrams/_rels/data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png"/><Relationship Id="rId1" Type="http://schemas.openxmlformats.org/officeDocument/2006/relationships/image" Target="../media/image12.png"/><Relationship Id="rId4" Type="http://schemas.openxmlformats.org/officeDocument/2006/relationships/image" Target="../media/image8.png"/></Relationships>
</file>

<file path=ppt/diagrams/_rels/data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9.png"/><Relationship Id="rId1" Type="http://schemas.openxmlformats.org/officeDocument/2006/relationships/image" Target="../media/image24.png"/><Relationship Id="rId4" Type="http://schemas.openxmlformats.org/officeDocument/2006/relationships/image" Target="../media/image8.png"/></Relationships>
</file>

<file path=ppt/diagrams/_rels/data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svg"/><Relationship Id="rId1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23.png"/></Relationships>
</file>

<file path=ppt/diagrams/_rels/data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9.png"/><Relationship Id="rId1" Type="http://schemas.openxmlformats.org/officeDocument/2006/relationships/image" Target="../media/image17.jpg"/><Relationship Id="rId4" Type="http://schemas.openxmlformats.org/officeDocument/2006/relationships/image" Target="../media/image18.jpg"/></Relationships>
</file>

<file path=ppt/diagrams/_rels/data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gif"/><Relationship Id="rId2" Type="http://schemas.openxmlformats.org/officeDocument/2006/relationships/image" Target="../media/image18.jpg"/><Relationship Id="rId1" Type="http://schemas.openxmlformats.org/officeDocument/2006/relationships/image" Target="../media/image14.png"/><Relationship Id="rId4" Type="http://schemas.openxmlformats.org/officeDocument/2006/relationships/image" Target="../media/image22.png"/></Relationships>
</file>

<file path=ppt/diagrams/_rels/data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image" Target="../media/image17.jpg"/><Relationship Id="rId5" Type="http://schemas.openxmlformats.org/officeDocument/2006/relationships/image" Target="../media/image23.png"/><Relationship Id="rId4" Type="http://schemas.openxmlformats.org/officeDocument/2006/relationships/image" Target="../media/image16.svg"/></Relationships>
</file>

<file path=ppt/diagrams/_rels/data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6.svg"/><Relationship Id="rId1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23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image" Target="../media/image9.pn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3.png"/><Relationship Id="rId1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diagrams/_rels/drawing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image" Target="../media/image9.png"/></Relationships>
</file>

<file path=ppt/diagrams/_rels/drawing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image" Target="../media/image14.png"/><Relationship Id="rId5" Type="http://schemas.openxmlformats.org/officeDocument/2006/relationships/image" Target="../media/image18.jpg"/><Relationship Id="rId4" Type="http://schemas.openxmlformats.org/officeDocument/2006/relationships/image" Target="../media/image17.jpg"/></Relationships>
</file>

<file path=ppt/diagrams/_rels/drawing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image" Target="../media/image17.jpg"/><Relationship Id="rId5" Type="http://schemas.openxmlformats.org/officeDocument/2006/relationships/image" Target="../media/image19.png"/><Relationship Id="rId4" Type="http://schemas.openxmlformats.org/officeDocument/2006/relationships/image" Target="../media/image14.png"/></Relationships>
</file>

<file path=ppt/diagrams/_rels/drawing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8.jpg"/><Relationship Id="rId1" Type="http://schemas.openxmlformats.org/officeDocument/2006/relationships/image" Target="../media/image14.png"/><Relationship Id="rId6" Type="http://schemas.openxmlformats.org/officeDocument/2006/relationships/image" Target="../media/image21.svg"/><Relationship Id="rId5" Type="http://schemas.openxmlformats.org/officeDocument/2006/relationships/image" Target="../media/image20.png"/><Relationship Id="rId4" Type="http://schemas.openxmlformats.org/officeDocument/2006/relationships/image" Target="../media/image16.svg"/></Relationships>
</file>

<file path=ppt/diagrams/_rels/drawing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8.jpg"/><Relationship Id="rId1" Type="http://schemas.openxmlformats.org/officeDocument/2006/relationships/image" Target="../media/image14.png"/><Relationship Id="rId5" Type="http://schemas.openxmlformats.org/officeDocument/2006/relationships/image" Target="../media/image17.jpg"/><Relationship Id="rId4" Type="http://schemas.openxmlformats.org/officeDocument/2006/relationships/image" Target="../media/image16.svg"/></Relationships>
</file>

<file path=ppt/diagrams/_rels/drawing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image" Target="../media/image18.jpg"/><Relationship Id="rId5" Type="http://schemas.openxmlformats.org/officeDocument/2006/relationships/image" Target="../media/image17.jpg"/><Relationship Id="rId4" Type="http://schemas.openxmlformats.org/officeDocument/2006/relationships/image" Target="../media/image16.svg"/></Relationships>
</file>

<file path=ppt/diagrams/_rels/drawing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image" Target="../media/image9.png"/><Relationship Id="rId4" Type="http://schemas.openxmlformats.org/officeDocument/2006/relationships/image" Target="../media/image24.png"/></Relationships>
</file>

<file path=ppt/diagrams/_rels/drawing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png"/><Relationship Id="rId1" Type="http://schemas.openxmlformats.org/officeDocument/2006/relationships/image" Target="../media/image13.png"/><Relationship Id="rId4" Type="http://schemas.openxmlformats.org/officeDocument/2006/relationships/image" Target="../media/image8.png"/></Relationships>
</file>

<file path=ppt/diagrams/_rels/drawing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image" Target="../media/image9.png"/><Relationship Id="rId4" Type="http://schemas.openxmlformats.org/officeDocument/2006/relationships/image" Target="../media/image12.png"/></Relationships>
</file>

<file path=ppt/diagrams/_rels/drawing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9.png"/><Relationship Id="rId1" Type="http://schemas.openxmlformats.org/officeDocument/2006/relationships/image" Target="../media/image7.png"/></Relationships>
</file>

<file path=ppt/diagrams/_rels/drawing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7.png"/><Relationship Id="rId1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diagrams/_rels/drawing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image" Target="../media/image18.jpg"/><Relationship Id="rId5" Type="http://schemas.openxmlformats.org/officeDocument/2006/relationships/image" Target="../media/image17.jpg"/><Relationship Id="rId4" Type="http://schemas.openxmlformats.org/officeDocument/2006/relationships/image" Target="../media/image14.png"/></Relationships>
</file>

<file path=ppt/diagrams/_rels/drawing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svg"/><Relationship Id="rId1" Type="http://schemas.openxmlformats.org/officeDocument/2006/relationships/image" Target="../media/image15.png"/><Relationship Id="rId5" Type="http://schemas.openxmlformats.org/officeDocument/2006/relationships/image" Target="../media/image19.png"/><Relationship Id="rId4" Type="http://schemas.openxmlformats.org/officeDocument/2006/relationships/image" Target="../media/image18.jpg"/></Relationships>
</file>

<file path=ppt/diagrams/_rels/drawing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8.jpg"/><Relationship Id="rId1" Type="http://schemas.openxmlformats.org/officeDocument/2006/relationships/image" Target="../media/image14.png"/><Relationship Id="rId5" Type="http://schemas.openxmlformats.org/officeDocument/2006/relationships/image" Target="../media/image22.png"/><Relationship Id="rId4" Type="http://schemas.openxmlformats.org/officeDocument/2006/relationships/image" Target="../media/image16.svg"/></Relationships>
</file>

<file path=ppt/diagrams/_rels/drawing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image" Target="../media/image14.png"/><Relationship Id="rId5" Type="http://schemas.openxmlformats.org/officeDocument/2006/relationships/image" Target="../media/image28.gif"/><Relationship Id="rId4" Type="http://schemas.openxmlformats.org/officeDocument/2006/relationships/image" Target="../media/image17.jpg"/></Relationships>
</file>

<file path=ppt/diagrams/_rels/drawing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image" Target="../media/image18.jpg"/><Relationship Id="rId5" Type="http://schemas.openxmlformats.org/officeDocument/2006/relationships/image" Target="../media/image29.png"/><Relationship Id="rId4" Type="http://schemas.openxmlformats.org/officeDocument/2006/relationships/image" Target="../media/image14.png"/></Relationships>
</file>

<file path=ppt/diagrams/_rels/drawing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9.png"/><Relationship Id="rId1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diagrams/_rels/drawing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4.png"/><Relationship Id="rId1" Type="http://schemas.openxmlformats.org/officeDocument/2006/relationships/image" Target="../media/image9.png"/><Relationship Id="rId4" Type="http://schemas.openxmlformats.org/officeDocument/2006/relationships/image" Target="../media/image7.png"/></Relationships>
</file>

<file path=ppt/diagrams/_rels/drawing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png"/><Relationship Id="rId1" Type="http://schemas.openxmlformats.org/officeDocument/2006/relationships/image" Target="../media/image25.png"/></Relationships>
</file>

<file path=ppt/diagrams/_rels/drawing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png"/><Relationship Id="rId1" Type="http://schemas.openxmlformats.org/officeDocument/2006/relationships/image" Target="../media/image12.png"/><Relationship Id="rId4" Type="http://schemas.openxmlformats.org/officeDocument/2006/relationships/image" Target="../media/image8.png"/></Relationships>
</file>

<file path=ppt/diagrams/_rels/drawing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9.png"/><Relationship Id="rId1" Type="http://schemas.openxmlformats.org/officeDocument/2006/relationships/image" Target="../media/image24.png"/><Relationship Id="rId4" Type="http://schemas.openxmlformats.org/officeDocument/2006/relationships/image" Target="../media/image8.png"/></Relationships>
</file>

<file path=ppt/diagrams/_rels/drawing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svg"/><Relationship Id="rId1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23.png"/></Relationships>
</file>

<file path=ppt/diagrams/_rels/drawing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9.png"/><Relationship Id="rId1" Type="http://schemas.openxmlformats.org/officeDocument/2006/relationships/image" Target="../media/image17.jpg"/><Relationship Id="rId4" Type="http://schemas.openxmlformats.org/officeDocument/2006/relationships/image" Target="../media/image18.jpg"/></Relationships>
</file>

<file path=ppt/diagrams/_rels/drawing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gif"/><Relationship Id="rId2" Type="http://schemas.openxmlformats.org/officeDocument/2006/relationships/image" Target="../media/image18.jpg"/><Relationship Id="rId1" Type="http://schemas.openxmlformats.org/officeDocument/2006/relationships/image" Target="../media/image14.png"/><Relationship Id="rId4" Type="http://schemas.openxmlformats.org/officeDocument/2006/relationships/image" Target="../media/image22.png"/></Relationships>
</file>

<file path=ppt/diagrams/_rels/drawing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image" Target="../media/image17.jpg"/><Relationship Id="rId5" Type="http://schemas.openxmlformats.org/officeDocument/2006/relationships/image" Target="../media/image23.png"/><Relationship Id="rId4" Type="http://schemas.openxmlformats.org/officeDocument/2006/relationships/image" Target="../media/image16.svg"/></Relationships>
</file>

<file path=ppt/diagrams/_rels/drawing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6.svg"/><Relationship Id="rId1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23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3666C7D-BB84-44EA-8F3B-678DB7DB7D43}" type="doc">
      <dgm:prSet loTypeId="urn:microsoft.com/office/officeart/2011/layout/RadialPictureList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BD08DD5C-321F-4146-8C9F-75FB0286DA8C}">
      <dgm:prSet phldrT="[Text]" custT="1"/>
      <dgm:spPr/>
      <dgm:t>
        <a:bodyPr/>
        <a:lstStyle/>
        <a:p>
          <a:r>
            <a:rPr lang="it-IT" sz="1100" b="1" dirty="0"/>
            <a:t>Milano 33,1%</a:t>
          </a:r>
        </a:p>
        <a:p>
          <a:endParaRPr lang="it-IT" sz="1100" dirty="0"/>
        </a:p>
      </dgm:t>
    </dgm:pt>
    <dgm:pt modelId="{932A1665-E974-4126-A657-A1C84C23BD9D}" type="parTrans" cxnId="{D63C6106-5A10-4443-AB49-DCB160331B3B}">
      <dgm:prSet/>
      <dgm:spPr/>
      <dgm:t>
        <a:bodyPr/>
        <a:lstStyle/>
        <a:p>
          <a:endParaRPr lang="it-IT"/>
        </a:p>
      </dgm:t>
    </dgm:pt>
    <dgm:pt modelId="{CE5879E6-228D-43BA-B5E8-2BF8F91C2BAF}" type="sibTrans" cxnId="{D63C6106-5A10-4443-AB49-DCB160331B3B}">
      <dgm:prSet/>
      <dgm:spPr/>
      <dgm:t>
        <a:bodyPr/>
        <a:lstStyle/>
        <a:p>
          <a:endParaRPr lang="it-IT"/>
        </a:p>
      </dgm:t>
    </dgm:pt>
    <dgm:pt modelId="{0CE92AB7-BA14-4999-BE61-32A1C03903AE}">
      <dgm:prSet phldrT="[Text]" custT="1"/>
      <dgm:spPr/>
      <dgm:t>
        <a:bodyPr/>
        <a:lstStyle/>
        <a:p>
          <a:r>
            <a:rPr lang="it-IT" sz="1100" b="1" dirty="0"/>
            <a:t>Como 18,1%</a:t>
          </a:r>
        </a:p>
      </dgm:t>
    </dgm:pt>
    <dgm:pt modelId="{4109C155-D54D-49CF-BA00-0DCA9F6836B9}" type="parTrans" cxnId="{A7615CB3-726A-4F2D-839D-AE1C059E0D92}">
      <dgm:prSet/>
      <dgm:spPr/>
      <dgm:t>
        <a:bodyPr/>
        <a:lstStyle/>
        <a:p>
          <a:endParaRPr lang="it-IT"/>
        </a:p>
      </dgm:t>
    </dgm:pt>
    <dgm:pt modelId="{517F5FB4-8AD5-4E5D-BAFD-AF89C89F45C0}" type="sibTrans" cxnId="{A7615CB3-726A-4F2D-839D-AE1C059E0D92}">
      <dgm:prSet/>
      <dgm:spPr/>
      <dgm:t>
        <a:bodyPr/>
        <a:lstStyle/>
        <a:p>
          <a:endParaRPr lang="it-IT"/>
        </a:p>
      </dgm:t>
    </dgm:pt>
    <dgm:pt modelId="{6837D7DF-342E-4AF3-BE85-1B921A82C4AD}">
      <dgm:prSet phldrT="[Text]" custT="1"/>
      <dgm:spPr/>
      <dgm:t>
        <a:bodyPr/>
        <a:lstStyle/>
        <a:p>
          <a:r>
            <a:rPr lang="it-IT" sz="1100" b="1" dirty="0"/>
            <a:t>Varese</a:t>
          </a:r>
        </a:p>
        <a:p>
          <a:r>
            <a:rPr lang="it-IT" sz="1100" b="1" dirty="0"/>
            <a:t>16,7%</a:t>
          </a:r>
        </a:p>
      </dgm:t>
    </dgm:pt>
    <dgm:pt modelId="{A1B1CA78-DEEA-4E56-8D74-A5EB8B7EE0AA}" type="parTrans" cxnId="{26B18336-557E-421B-8C57-88CC37DA03CA}">
      <dgm:prSet/>
      <dgm:spPr/>
      <dgm:t>
        <a:bodyPr/>
        <a:lstStyle/>
        <a:p>
          <a:endParaRPr lang="it-IT"/>
        </a:p>
      </dgm:t>
    </dgm:pt>
    <dgm:pt modelId="{47C40843-7266-43BA-8029-1AAA724BCA0A}" type="sibTrans" cxnId="{26B18336-557E-421B-8C57-88CC37DA03CA}">
      <dgm:prSet/>
      <dgm:spPr/>
      <dgm:t>
        <a:bodyPr/>
        <a:lstStyle/>
        <a:p>
          <a:endParaRPr lang="it-IT"/>
        </a:p>
      </dgm:t>
    </dgm:pt>
    <dgm:pt modelId="{C3E9FD6B-08D8-4BAD-A946-6F9560570CD6}">
      <dgm:prSet phldrT="[Text]" custT="1"/>
      <dgm:spPr>
        <a:solidFill>
          <a:srgbClr val="F91600"/>
        </a:solidFill>
      </dgm:spPr>
      <dgm:t>
        <a:bodyPr/>
        <a:lstStyle/>
        <a:p>
          <a:r>
            <a:rPr lang="it-IT" sz="1400" b="1" dirty="0"/>
            <a:t>Saronno</a:t>
          </a:r>
        </a:p>
      </dgm:t>
    </dgm:pt>
    <dgm:pt modelId="{52B21BCC-C023-42E4-9654-DA6642EDC041}" type="sibTrans" cxnId="{FB47010D-9104-4F93-8121-85B6138F920F}">
      <dgm:prSet/>
      <dgm:spPr/>
      <dgm:t>
        <a:bodyPr/>
        <a:lstStyle/>
        <a:p>
          <a:endParaRPr lang="it-IT"/>
        </a:p>
      </dgm:t>
    </dgm:pt>
    <dgm:pt modelId="{867FF712-6CE3-4F5C-8A07-9B72DDC00672}" type="parTrans" cxnId="{FB47010D-9104-4F93-8121-85B6138F920F}">
      <dgm:prSet/>
      <dgm:spPr/>
      <dgm:t>
        <a:bodyPr/>
        <a:lstStyle/>
        <a:p>
          <a:endParaRPr lang="it-IT"/>
        </a:p>
      </dgm:t>
    </dgm:pt>
    <dgm:pt modelId="{F3D90163-F11C-498A-BE19-2F7D81F74B57}">
      <dgm:prSet phldrT="[Text]" custT="1"/>
      <dgm:spPr/>
      <dgm:t>
        <a:bodyPr/>
        <a:lstStyle/>
        <a:p>
          <a:r>
            <a:rPr lang="en-GB" sz="1100" b="1" dirty="0"/>
            <a:t>Monza e </a:t>
          </a:r>
          <a:r>
            <a:rPr lang="en-GB" sz="1100" b="1" dirty="0" err="1"/>
            <a:t>della</a:t>
          </a:r>
          <a:r>
            <a:rPr lang="en-GB" sz="1100" b="1" dirty="0"/>
            <a:t> Brianza 16,0%</a:t>
          </a:r>
          <a:endParaRPr lang="it-IT" sz="1100" b="1" dirty="0"/>
        </a:p>
      </dgm:t>
    </dgm:pt>
    <dgm:pt modelId="{182DE2EE-2C23-4DF8-B178-FCA7EE09616D}" type="sibTrans" cxnId="{4EA9C311-C750-47AA-8857-5F4362760B16}">
      <dgm:prSet/>
      <dgm:spPr/>
      <dgm:t>
        <a:bodyPr/>
        <a:lstStyle/>
        <a:p>
          <a:endParaRPr lang="it-IT"/>
        </a:p>
      </dgm:t>
    </dgm:pt>
    <dgm:pt modelId="{DBAE4AC7-AB91-4CC0-808C-8965FEA3E260}" type="parTrans" cxnId="{4EA9C311-C750-47AA-8857-5F4362760B16}">
      <dgm:prSet/>
      <dgm:spPr/>
      <dgm:t>
        <a:bodyPr/>
        <a:lstStyle/>
        <a:p>
          <a:endParaRPr lang="it-IT"/>
        </a:p>
      </dgm:t>
    </dgm:pt>
    <dgm:pt modelId="{7233673B-DDB4-46AB-9B1F-C4749370BCB8}" type="pres">
      <dgm:prSet presAssocID="{83666C7D-BB84-44EA-8F3B-678DB7DB7D43}" presName="Name0" presStyleCnt="0">
        <dgm:presLayoutVars>
          <dgm:chMax val="1"/>
          <dgm:chPref val="1"/>
          <dgm:dir/>
          <dgm:resizeHandles/>
        </dgm:presLayoutVars>
      </dgm:prSet>
      <dgm:spPr/>
    </dgm:pt>
    <dgm:pt modelId="{6A955069-4A28-43EA-9438-308D91C86451}" type="pres">
      <dgm:prSet presAssocID="{C3E9FD6B-08D8-4BAD-A946-6F9560570CD6}" presName="Parent" presStyleLbl="node1" presStyleIdx="0" presStyleCnt="2">
        <dgm:presLayoutVars>
          <dgm:chMax val="4"/>
          <dgm:chPref val="3"/>
        </dgm:presLayoutVars>
      </dgm:prSet>
      <dgm:spPr/>
    </dgm:pt>
    <dgm:pt modelId="{351DDBA1-6376-43B6-8D63-15B2CF0CB427}" type="pres">
      <dgm:prSet presAssocID="{BD08DD5C-321F-4146-8C9F-75FB0286DA8C}" presName="Accent" presStyleLbl="node1" presStyleIdx="1" presStyleCnt="2"/>
      <dgm:spPr>
        <a:solidFill>
          <a:schemeClr val="tx1"/>
        </a:solidFill>
      </dgm:spPr>
    </dgm:pt>
    <dgm:pt modelId="{D4771BE7-18A8-499D-95F9-2C37EEF5B8E5}" type="pres">
      <dgm:prSet presAssocID="{BD08DD5C-321F-4146-8C9F-75FB0286DA8C}" presName="Image1" presStyleLbl="fgImgPlace1" presStyleIdx="0" presStyleCnt="4" custScaleX="121000" custScaleY="121000" custLinFactNeighborX="-19148"/>
      <dgm:spPr>
        <a:blipFill dpi="0"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A3078A85-BB2D-4D38-AB4F-EF7531F3B5A4}" type="pres">
      <dgm:prSet presAssocID="{BD08DD5C-321F-4146-8C9F-75FB0286DA8C}" presName="Child1" presStyleLbl="revTx" presStyleIdx="0" presStyleCnt="4" custScaleX="131429" custLinFactNeighborX="9157" custLinFactNeighborY="-4112">
        <dgm:presLayoutVars>
          <dgm:chMax val="0"/>
          <dgm:chPref val="0"/>
          <dgm:bulletEnabled val="1"/>
        </dgm:presLayoutVars>
      </dgm:prSet>
      <dgm:spPr/>
    </dgm:pt>
    <dgm:pt modelId="{6CFB5C55-89C7-4256-8436-49D49308F56B}" type="pres">
      <dgm:prSet presAssocID="{0CE92AB7-BA14-4999-BE61-32A1C03903AE}" presName="Image2" presStyleCnt="0"/>
      <dgm:spPr/>
    </dgm:pt>
    <dgm:pt modelId="{E018A016-5136-4DD0-9699-EC15BAABF576}" type="pres">
      <dgm:prSet presAssocID="{0CE92AB7-BA14-4999-BE61-32A1C03903AE}" presName="Image" presStyleLbl="fgImgPlace1" presStyleIdx="1" presStyleCnt="4" custScaleX="121137" custScaleY="121162" custLinFactNeighborX="-12715" custLinFactNeighborY="-10100"/>
      <dgm:spPr>
        <a:blipFill dpi="0"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9A7A5A8B-499E-44AE-8CB5-C50375A42418}" type="pres">
      <dgm:prSet presAssocID="{0CE92AB7-BA14-4999-BE61-32A1C03903AE}" presName="Child2" presStyleLbl="revTx" presStyleIdx="1" presStyleCnt="4" custLinFactNeighborX="-10542" custLinFactNeighborY="-12845">
        <dgm:presLayoutVars>
          <dgm:chMax val="0"/>
          <dgm:chPref val="0"/>
          <dgm:bulletEnabled val="1"/>
        </dgm:presLayoutVars>
      </dgm:prSet>
      <dgm:spPr/>
    </dgm:pt>
    <dgm:pt modelId="{ED0F9CAC-3620-4546-A398-F6A919CDC71A}" type="pres">
      <dgm:prSet presAssocID="{6837D7DF-342E-4AF3-BE85-1B921A82C4AD}" presName="Image3" presStyleCnt="0"/>
      <dgm:spPr/>
    </dgm:pt>
    <dgm:pt modelId="{1193989E-2E8A-4F27-9DF8-E80216ECEF31}" type="pres">
      <dgm:prSet presAssocID="{6837D7DF-342E-4AF3-BE85-1B921A82C4AD}" presName="Image" presStyleLbl="fgImgPlace1" presStyleIdx="2" presStyleCnt="4" custScaleX="110000" custScaleY="110000" custLinFactNeighborX="6743" custLinFactNeighborY="-42708"/>
      <dgm:spPr>
        <a:blipFill dpi="0"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A353FCD9-A1C8-4895-880F-DCF03EBF21C9}" type="pres">
      <dgm:prSet presAssocID="{6837D7DF-342E-4AF3-BE85-1B921A82C4AD}" presName="Child3" presStyleLbl="revTx" presStyleIdx="2" presStyleCnt="4" custLinFactNeighborX="2038" custLinFactNeighborY="-46870">
        <dgm:presLayoutVars>
          <dgm:chMax val="0"/>
          <dgm:chPref val="0"/>
          <dgm:bulletEnabled val="1"/>
        </dgm:presLayoutVars>
      </dgm:prSet>
      <dgm:spPr/>
    </dgm:pt>
    <dgm:pt modelId="{C4CFB8C3-3291-4CDA-8BBF-B8747EB7DABB}" type="pres">
      <dgm:prSet presAssocID="{F3D90163-F11C-498A-BE19-2F7D81F74B57}" presName="Image4" presStyleCnt="0"/>
      <dgm:spPr/>
    </dgm:pt>
    <dgm:pt modelId="{CD575464-5FEE-44AF-A531-9E832595FB14}" type="pres">
      <dgm:prSet presAssocID="{F3D90163-F11C-498A-BE19-2F7D81F74B57}" presName="Image" presStyleLbl="fgImgPlace1" presStyleIdx="3" presStyleCnt="4" custScaleX="110172" custScaleY="110195" custLinFactNeighborX="29130" custLinFactNeighborY="-41509"/>
      <dgm:spPr>
        <a:solidFill>
          <a:schemeClr val="bg1"/>
        </a:solidFill>
        <a:ln>
          <a:noFill/>
        </a:ln>
      </dgm:spPr>
    </dgm:pt>
    <dgm:pt modelId="{7C90DED7-A9C6-448A-9F87-CE193720D1AF}" type="pres">
      <dgm:prSet presAssocID="{F3D90163-F11C-498A-BE19-2F7D81F74B57}" presName="Child4" presStyleLbl="revTx" presStyleIdx="3" presStyleCnt="4" custScaleX="205871" custLinFactNeighborX="91755" custLinFactNeighborY="-39146">
        <dgm:presLayoutVars>
          <dgm:chMax val="0"/>
          <dgm:chPref val="0"/>
          <dgm:bulletEnabled val="1"/>
        </dgm:presLayoutVars>
      </dgm:prSet>
      <dgm:spPr/>
    </dgm:pt>
  </dgm:ptLst>
  <dgm:cxnLst>
    <dgm:cxn modelId="{D63C6106-5A10-4443-AB49-DCB160331B3B}" srcId="{C3E9FD6B-08D8-4BAD-A946-6F9560570CD6}" destId="{BD08DD5C-321F-4146-8C9F-75FB0286DA8C}" srcOrd="0" destOrd="0" parTransId="{932A1665-E974-4126-A657-A1C84C23BD9D}" sibTransId="{CE5879E6-228D-43BA-B5E8-2BF8F91C2BAF}"/>
    <dgm:cxn modelId="{559C5007-5E1F-45F4-8E2F-99D348D55E78}" type="presOf" srcId="{0CE92AB7-BA14-4999-BE61-32A1C03903AE}" destId="{9A7A5A8B-499E-44AE-8CB5-C50375A42418}" srcOrd="0" destOrd="0" presId="urn:microsoft.com/office/officeart/2011/layout/RadialPictureList"/>
    <dgm:cxn modelId="{FB47010D-9104-4F93-8121-85B6138F920F}" srcId="{83666C7D-BB84-44EA-8F3B-678DB7DB7D43}" destId="{C3E9FD6B-08D8-4BAD-A946-6F9560570CD6}" srcOrd="0" destOrd="0" parTransId="{867FF712-6CE3-4F5C-8A07-9B72DDC00672}" sibTransId="{52B21BCC-C023-42E4-9654-DA6642EDC041}"/>
    <dgm:cxn modelId="{4EA9C311-C750-47AA-8857-5F4362760B16}" srcId="{C3E9FD6B-08D8-4BAD-A946-6F9560570CD6}" destId="{F3D90163-F11C-498A-BE19-2F7D81F74B57}" srcOrd="3" destOrd="0" parTransId="{DBAE4AC7-AB91-4CC0-808C-8965FEA3E260}" sibTransId="{182DE2EE-2C23-4DF8-B178-FCA7EE09616D}"/>
    <dgm:cxn modelId="{A3A73E2A-43A1-4D0F-93AF-D4B34366AFA9}" type="presOf" srcId="{BD08DD5C-321F-4146-8C9F-75FB0286DA8C}" destId="{A3078A85-BB2D-4D38-AB4F-EF7531F3B5A4}" srcOrd="0" destOrd="0" presId="urn:microsoft.com/office/officeart/2011/layout/RadialPictureList"/>
    <dgm:cxn modelId="{26B18336-557E-421B-8C57-88CC37DA03CA}" srcId="{C3E9FD6B-08D8-4BAD-A946-6F9560570CD6}" destId="{6837D7DF-342E-4AF3-BE85-1B921A82C4AD}" srcOrd="2" destOrd="0" parTransId="{A1B1CA78-DEEA-4E56-8D74-A5EB8B7EE0AA}" sibTransId="{47C40843-7266-43BA-8029-1AAA724BCA0A}"/>
    <dgm:cxn modelId="{F5F46247-58A6-4AF1-824B-EA95FB3F9B1B}" type="presOf" srcId="{6837D7DF-342E-4AF3-BE85-1B921A82C4AD}" destId="{A353FCD9-A1C8-4895-880F-DCF03EBF21C9}" srcOrd="0" destOrd="0" presId="urn:microsoft.com/office/officeart/2011/layout/RadialPictureList"/>
    <dgm:cxn modelId="{7833F753-2831-4EAF-8959-02EBDC280960}" type="presOf" srcId="{83666C7D-BB84-44EA-8F3B-678DB7DB7D43}" destId="{7233673B-DDB4-46AB-9B1F-C4749370BCB8}" srcOrd="0" destOrd="0" presId="urn:microsoft.com/office/officeart/2011/layout/RadialPictureList"/>
    <dgm:cxn modelId="{A7615CB3-726A-4F2D-839D-AE1C059E0D92}" srcId="{C3E9FD6B-08D8-4BAD-A946-6F9560570CD6}" destId="{0CE92AB7-BA14-4999-BE61-32A1C03903AE}" srcOrd="1" destOrd="0" parTransId="{4109C155-D54D-49CF-BA00-0DCA9F6836B9}" sibTransId="{517F5FB4-8AD5-4E5D-BAFD-AF89C89F45C0}"/>
    <dgm:cxn modelId="{75F825D1-DCB1-4F61-B3F6-50DDDEA9980D}" type="presOf" srcId="{C3E9FD6B-08D8-4BAD-A946-6F9560570CD6}" destId="{6A955069-4A28-43EA-9438-308D91C86451}" srcOrd="0" destOrd="0" presId="urn:microsoft.com/office/officeart/2011/layout/RadialPictureList"/>
    <dgm:cxn modelId="{7D8196F2-587F-4261-9F75-28DC91E1665E}" type="presOf" srcId="{F3D90163-F11C-498A-BE19-2F7D81F74B57}" destId="{7C90DED7-A9C6-448A-9F87-CE193720D1AF}" srcOrd="0" destOrd="0" presId="urn:microsoft.com/office/officeart/2011/layout/RadialPictureList"/>
    <dgm:cxn modelId="{6440102F-3731-4BAB-8BB1-9B71D509BF26}" type="presParOf" srcId="{7233673B-DDB4-46AB-9B1F-C4749370BCB8}" destId="{6A955069-4A28-43EA-9438-308D91C86451}" srcOrd="0" destOrd="0" presId="urn:microsoft.com/office/officeart/2011/layout/RadialPictureList"/>
    <dgm:cxn modelId="{C927B0D2-6205-4CEE-9C2C-1473FE9AE676}" type="presParOf" srcId="{7233673B-DDB4-46AB-9B1F-C4749370BCB8}" destId="{351DDBA1-6376-43B6-8D63-15B2CF0CB427}" srcOrd="1" destOrd="0" presId="urn:microsoft.com/office/officeart/2011/layout/RadialPictureList"/>
    <dgm:cxn modelId="{E34DC22F-2E4D-48DA-93DA-FF9E902B8BA4}" type="presParOf" srcId="{7233673B-DDB4-46AB-9B1F-C4749370BCB8}" destId="{D4771BE7-18A8-499D-95F9-2C37EEF5B8E5}" srcOrd="2" destOrd="0" presId="urn:microsoft.com/office/officeart/2011/layout/RadialPictureList"/>
    <dgm:cxn modelId="{AAD1DD9E-90CC-4B32-9CBA-5C9755E4BFA4}" type="presParOf" srcId="{7233673B-DDB4-46AB-9B1F-C4749370BCB8}" destId="{A3078A85-BB2D-4D38-AB4F-EF7531F3B5A4}" srcOrd="3" destOrd="0" presId="urn:microsoft.com/office/officeart/2011/layout/RadialPictureList"/>
    <dgm:cxn modelId="{684BB240-EDA8-447F-AD49-01701AEDC62A}" type="presParOf" srcId="{7233673B-DDB4-46AB-9B1F-C4749370BCB8}" destId="{6CFB5C55-89C7-4256-8436-49D49308F56B}" srcOrd="4" destOrd="0" presId="urn:microsoft.com/office/officeart/2011/layout/RadialPictureList"/>
    <dgm:cxn modelId="{DA16B6FE-EBD7-47C1-AA4D-032BB48FFCE8}" type="presParOf" srcId="{6CFB5C55-89C7-4256-8436-49D49308F56B}" destId="{E018A016-5136-4DD0-9699-EC15BAABF576}" srcOrd="0" destOrd="0" presId="urn:microsoft.com/office/officeart/2011/layout/RadialPictureList"/>
    <dgm:cxn modelId="{B2717ED0-3E35-4155-AA99-5BA3B5FA4CE6}" type="presParOf" srcId="{7233673B-DDB4-46AB-9B1F-C4749370BCB8}" destId="{9A7A5A8B-499E-44AE-8CB5-C50375A42418}" srcOrd="5" destOrd="0" presId="urn:microsoft.com/office/officeart/2011/layout/RadialPictureList"/>
    <dgm:cxn modelId="{B0CB16E9-8C89-485E-A7F3-AE77AC79B896}" type="presParOf" srcId="{7233673B-DDB4-46AB-9B1F-C4749370BCB8}" destId="{ED0F9CAC-3620-4546-A398-F6A919CDC71A}" srcOrd="6" destOrd="0" presId="urn:microsoft.com/office/officeart/2011/layout/RadialPictureList"/>
    <dgm:cxn modelId="{1866325E-5115-42F2-BDF2-48ED15E08160}" type="presParOf" srcId="{ED0F9CAC-3620-4546-A398-F6A919CDC71A}" destId="{1193989E-2E8A-4F27-9DF8-E80216ECEF31}" srcOrd="0" destOrd="0" presId="urn:microsoft.com/office/officeart/2011/layout/RadialPictureList"/>
    <dgm:cxn modelId="{B8F47CB7-180C-48EC-8246-220A3882E070}" type="presParOf" srcId="{7233673B-DDB4-46AB-9B1F-C4749370BCB8}" destId="{A353FCD9-A1C8-4895-880F-DCF03EBF21C9}" srcOrd="7" destOrd="0" presId="urn:microsoft.com/office/officeart/2011/layout/RadialPictureList"/>
    <dgm:cxn modelId="{E67F7946-6E28-4F2F-925A-084DAF4DFDCE}" type="presParOf" srcId="{7233673B-DDB4-46AB-9B1F-C4749370BCB8}" destId="{C4CFB8C3-3291-4CDA-8BBF-B8747EB7DABB}" srcOrd="8" destOrd="0" presId="urn:microsoft.com/office/officeart/2011/layout/RadialPictureList"/>
    <dgm:cxn modelId="{3C5AFB47-75F0-41C1-889B-33E9A29B9D39}" type="presParOf" srcId="{C4CFB8C3-3291-4CDA-8BBF-B8747EB7DABB}" destId="{CD575464-5FEE-44AF-A531-9E832595FB14}" srcOrd="0" destOrd="0" presId="urn:microsoft.com/office/officeart/2011/layout/RadialPictureList"/>
    <dgm:cxn modelId="{6414E870-0B21-45AD-9141-1F7115288354}" type="presParOf" srcId="{7233673B-DDB4-46AB-9B1F-C4749370BCB8}" destId="{7C90DED7-A9C6-448A-9F87-CE193720D1AF}" srcOrd="9" destOrd="0" presId="urn:microsoft.com/office/officeart/2011/layout/RadialPicture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3666C7D-BB84-44EA-8F3B-678DB7DB7D43}" type="doc">
      <dgm:prSet loTypeId="urn:microsoft.com/office/officeart/2011/layout/RadialPictureList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C3E9FD6B-08D8-4BAD-A946-6F9560570CD6}">
      <dgm:prSet phldrT="[Text]" custT="1"/>
      <dgm:spPr>
        <a:solidFill>
          <a:srgbClr val="F91600"/>
        </a:solidFill>
      </dgm:spPr>
      <dgm:t>
        <a:bodyPr/>
        <a:lstStyle/>
        <a:p>
          <a:r>
            <a:rPr lang="en-GB" sz="1400" b="1" dirty="0"/>
            <a:t>Varese</a:t>
          </a:r>
          <a:endParaRPr lang="it-IT" sz="1400" b="1" dirty="0"/>
        </a:p>
      </dgm:t>
    </dgm:pt>
    <dgm:pt modelId="{867FF712-6CE3-4F5C-8A07-9B72DDC00672}" type="parTrans" cxnId="{FB47010D-9104-4F93-8121-85B6138F920F}">
      <dgm:prSet/>
      <dgm:spPr/>
      <dgm:t>
        <a:bodyPr/>
        <a:lstStyle/>
        <a:p>
          <a:endParaRPr lang="it-IT"/>
        </a:p>
      </dgm:t>
    </dgm:pt>
    <dgm:pt modelId="{52B21BCC-C023-42E4-9654-DA6642EDC041}" type="sibTrans" cxnId="{FB47010D-9104-4F93-8121-85B6138F920F}">
      <dgm:prSet/>
      <dgm:spPr/>
      <dgm:t>
        <a:bodyPr/>
        <a:lstStyle/>
        <a:p>
          <a:endParaRPr lang="it-IT"/>
        </a:p>
      </dgm:t>
    </dgm:pt>
    <dgm:pt modelId="{BD08DD5C-321F-4146-8C9F-75FB0286DA8C}">
      <dgm:prSet phldrT="[Text]" custT="1"/>
      <dgm:spPr/>
      <dgm:t>
        <a:bodyPr/>
        <a:lstStyle/>
        <a:p>
          <a:r>
            <a:rPr lang="it-IT" sz="1100" b="1" dirty="0"/>
            <a:t> Varese 54,2%</a:t>
          </a:r>
        </a:p>
        <a:p>
          <a:endParaRPr lang="it-IT" sz="1100" dirty="0"/>
        </a:p>
      </dgm:t>
    </dgm:pt>
    <dgm:pt modelId="{932A1665-E974-4126-A657-A1C84C23BD9D}" type="parTrans" cxnId="{D63C6106-5A10-4443-AB49-DCB160331B3B}">
      <dgm:prSet/>
      <dgm:spPr/>
      <dgm:t>
        <a:bodyPr/>
        <a:lstStyle/>
        <a:p>
          <a:endParaRPr lang="it-IT"/>
        </a:p>
      </dgm:t>
    </dgm:pt>
    <dgm:pt modelId="{CE5879E6-228D-43BA-B5E8-2BF8F91C2BAF}" type="sibTrans" cxnId="{D63C6106-5A10-4443-AB49-DCB160331B3B}">
      <dgm:prSet/>
      <dgm:spPr/>
      <dgm:t>
        <a:bodyPr/>
        <a:lstStyle/>
        <a:p>
          <a:endParaRPr lang="it-IT"/>
        </a:p>
      </dgm:t>
    </dgm:pt>
    <dgm:pt modelId="{0CE92AB7-BA14-4999-BE61-32A1C03903AE}">
      <dgm:prSet phldrT="[Text]" custT="1"/>
      <dgm:spPr/>
      <dgm:t>
        <a:bodyPr/>
        <a:lstStyle/>
        <a:p>
          <a:r>
            <a:rPr lang="it-IT" sz="1100" b="1" dirty="0"/>
            <a:t>Milano 12,5%</a:t>
          </a:r>
        </a:p>
      </dgm:t>
    </dgm:pt>
    <dgm:pt modelId="{4109C155-D54D-49CF-BA00-0DCA9F6836B9}" type="parTrans" cxnId="{A7615CB3-726A-4F2D-839D-AE1C059E0D92}">
      <dgm:prSet/>
      <dgm:spPr/>
      <dgm:t>
        <a:bodyPr/>
        <a:lstStyle/>
        <a:p>
          <a:endParaRPr lang="it-IT"/>
        </a:p>
      </dgm:t>
    </dgm:pt>
    <dgm:pt modelId="{517F5FB4-8AD5-4E5D-BAFD-AF89C89F45C0}" type="sibTrans" cxnId="{A7615CB3-726A-4F2D-839D-AE1C059E0D92}">
      <dgm:prSet/>
      <dgm:spPr/>
      <dgm:t>
        <a:bodyPr/>
        <a:lstStyle/>
        <a:p>
          <a:endParaRPr lang="it-IT"/>
        </a:p>
      </dgm:t>
    </dgm:pt>
    <dgm:pt modelId="{6837D7DF-342E-4AF3-BE85-1B921A82C4AD}">
      <dgm:prSet phldrT="[Text]" custT="1"/>
      <dgm:spPr/>
      <dgm:t>
        <a:bodyPr/>
        <a:lstStyle/>
        <a:p>
          <a:r>
            <a:rPr lang="it-IT" sz="1100" b="1" dirty="0"/>
            <a:t>Como</a:t>
          </a:r>
        </a:p>
        <a:p>
          <a:r>
            <a:rPr lang="it-IT" sz="1100" b="1" dirty="0"/>
            <a:t>11,2%</a:t>
          </a:r>
        </a:p>
      </dgm:t>
    </dgm:pt>
    <dgm:pt modelId="{A1B1CA78-DEEA-4E56-8D74-A5EB8B7EE0AA}" type="parTrans" cxnId="{26B18336-557E-421B-8C57-88CC37DA03CA}">
      <dgm:prSet/>
      <dgm:spPr/>
      <dgm:t>
        <a:bodyPr/>
        <a:lstStyle/>
        <a:p>
          <a:endParaRPr lang="it-IT"/>
        </a:p>
      </dgm:t>
    </dgm:pt>
    <dgm:pt modelId="{47C40843-7266-43BA-8029-1AAA724BCA0A}" type="sibTrans" cxnId="{26B18336-557E-421B-8C57-88CC37DA03CA}">
      <dgm:prSet/>
      <dgm:spPr/>
      <dgm:t>
        <a:bodyPr/>
        <a:lstStyle/>
        <a:p>
          <a:endParaRPr lang="it-IT"/>
        </a:p>
      </dgm:t>
    </dgm:pt>
    <dgm:pt modelId="{F3D90163-F11C-498A-BE19-2F7D81F74B57}">
      <dgm:prSet phldrT="[Text]" custT="1"/>
      <dgm:spPr/>
      <dgm:t>
        <a:bodyPr/>
        <a:lstStyle/>
        <a:p>
          <a:r>
            <a:rPr lang="it-IT" sz="1100" b="1" dirty="0"/>
            <a:t>Monza e della Brianza</a:t>
          </a:r>
        </a:p>
        <a:p>
          <a:r>
            <a:rPr lang="it-IT" sz="1100" b="1" dirty="0"/>
            <a:t>2,9%</a:t>
          </a:r>
        </a:p>
      </dgm:t>
    </dgm:pt>
    <dgm:pt modelId="{DBAE4AC7-AB91-4CC0-808C-8965FEA3E260}" type="parTrans" cxnId="{4EA9C311-C750-47AA-8857-5F4362760B16}">
      <dgm:prSet/>
      <dgm:spPr/>
      <dgm:t>
        <a:bodyPr/>
        <a:lstStyle/>
        <a:p>
          <a:endParaRPr lang="it-IT"/>
        </a:p>
      </dgm:t>
    </dgm:pt>
    <dgm:pt modelId="{182DE2EE-2C23-4DF8-B178-FCA7EE09616D}" type="sibTrans" cxnId="{4EA9C311-C750-47AA-8857-5F4362760B16}">
      <dgm:prSet/>
      <dgm:spPr/>
      <dgm:t>
        <a:bodyPr/>
        <a:lstStyle/>
        <a:p>
          <a:endParaRPr lang="it-IT"/>
        </a:p>
      </dgm:t>
    </dgm:pt>
    <dgm:pt modelId="{7233673B-DDB4-46AB-9B1F-C4749370BCB8}" type="pres">
      <dgm:prSet presAssocID="{83666C7D-BB84-44EA-8F3B-678DB7DB7D43}" presName="Name0" presStyleCnt="0">
        <dgm:presLayoutVars>
          <dgm:chMax val="1"/>
          <dgm:chPref val="1"/>
          <dgm:dir/>
          <dgm:resizeHandles/>
        </dgm:presLayoutVars>
      </dgm:prSet>
      <dgm:spPr/>
    </dgm:pt>
    <dgm:pt modelId="{6A955069-4A28-43EA-9438-308D91C86451}" type="pres">
      <dgm:prSet presAssocID="{C3E9FD6B-08D8-4BAD-A946-6F9560570CD6}" presName="Parent" presStyleLbl="node1" presStyleIdx="0" presStyleCnt="2">
        <dgm:presLayoutVars>
          <dgm:chMax val="4"/>
          <dgm:chPref val="3"/>
        </dgm:presLayoutVars>
      </dgm:prSet>
      <dgm:spPr/>
    </dgm:pt>
    <dgm:pt modelId="{351DDBA1-6376-43B6-8D63-15B2CF0CB427}" type="pres">
      <dgm:prSet presAssocID="{BD08DD5C-321F-4146-8C9F-75FB0286DA8C}" presName="Accent" presStyleLbl="node1" presStyleIdx="1" presStyleCnt="2"/>
      <dgm:spPr>
        <a:solidFill>
          <a:schemeClr val="tx1"/>
        </a:solidFill>
      </dgm:spPr>
    </dgm:pt>
    <dgm:pt modelId="{D4771BE7-18A8-499D-95F9-2C37EEF5B8E5}" type="pres">
      <dgm:prSet presAssocID="{BD08DD5C-321F-4146-8C9F-75FB0286DA8C}" presName="Image1" presStyleLbl="fgImgPlace1" presStyleIdx="0" presStyleCnt="4" custScaleX="121000" custScaleY="121000" custLinFactNeighborX="-19148"/>
      <dgm:spPr>
        <a:blipFill dpi="0"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A3078A85-BB2D-4D38-AB4F-EF7531F3B5A4}" type="pres">
      <dgm:prSet presAssocID="{BD08DD5C-321F-4146-8C9F-75FB0286DA8C}" presName="Child1" presStyleLbl="revTx" presStyleIdx="0" presStyleCnt="4" custScaleX="131429" custLinFactNeighborX="-4473" custLinFactNeighborY="-6745">
        <dgm:presLayoutVars>
          <dgm:chMax val="0"/>
          <dgm:chPref val="0"/>
          <dgm:bulletEnabled val="1"/>
        </dgm:presLayoutVars>
      </dgm:prSet>
      <dgm:spPr/>
    </dgm:pt>
    <dgm:pt modelId="{6CFB5C55-89C7-4256-8436-49D49308F56B}" type="pres">
      <dgm:prSet presAssocID="{0CE92AB7-BA14-4999-BE61-32A1C03903AE}" presName="Image2" presStyleCnt="0"/>
      <dgm:spPr/>
    </dgm:pt>
    <dgm:pt modelId="{E018A016-5136-4DD0-9699-EC15BAABF576}" type="pres">
      <dgm:prSet presAssocID="{0CE92AB7-BA14-4999-BE61-32A1C03903AE}" presName="Image" presStyleLbl="fgImgPlace1" presStyleIdx="1" presStyleCnt="4" custScaleX="121137" custScaleY="121162" custLinFactNeighborX="-12715" custLinFactNeighborY="-10100"/>
      <dgm:spPr>
        <a:blipFill dpi="0"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9A7A5A8B-499E-44AE-8CB5-C50375A42418}" type="pres">
      <dgm:prSet presAssocID="{0CE92AB7-BA14-4999-BE61-32A1C03903AE}" presName="Child2" presStyleLbl="revTx" presStyleIdx="1" presStyleCnt="4" custLinFactNeighborX="-10542" custLinFactNeighborY="-12845">
        <dgm:presLayoutVars>
          <dgm:chMax val="0"/>
          <dgm:chPref val="0"/>
          <dgm:bulletEnabled val="1"/>
        </dgm:presLayoutVars>
      </dgm:prSet>
      <dgm:spPr/>
    </dgm:pt>
    <dgm:pt modelId="{ED0F9CAC-3620-4546-A398-F6A919CDC71A}" type="pres">
      <dgm:prSet presAssocID="{6837D7DF-342E-4AF3-BE85-1B921A82C4AD}" presName="Image3" presStyleCnt="0"/>
      <dgm:spPr/>
    </dgm:pt>
    <dgm:pt modelId="{1193989E-2E8A-4F27-9DF8-E80216ECEF31}" type="pres">
      <dgm:prSet presAssocID="{6837D7DF-342E-4AF3-BE85-1B921A82C4AD}" presName="Image" presStyleLbl="fgImgPlace1" presStyleIdx="2" presStyleCnt="4" custScaleX="110000" custScaleY="110000" custLinFactNeighborX="6743" custLinFactNeighborY="-42708"/>
      <dgm:spPr>
        <a:blipFill dpi="0"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A353FCD9-A1C8-4895-880F-DCF03EBF21C9}" type="pres">
      <dgm:prSet presAssocID="{6837D7DF-342E-4AF3-BE85-1B921A82C4AD}" presName="Child3" presStyleLbl="revTx" presStyleIdx="2" presStyleCnt="4" custLinFactNeighborX="1254" custLinFactNeighborY="-46834">
        <dgm:presLayoutVars>
          <dgm:chMax val="0"/>
          <dgm:chPref val="0"/>
          <dgm:bulletEnabled val="1"/>
        </dgm:presLayoutVars>
      </dgm:prSet>
      <dgm:spPr/>
    </dgm:pt>
    <dgm:pt modelId="{C4CFB8C3-3291-4CDA-8BBF-B8747EB7DABB}" type="pres">
      <dgm:prSet presAssocID="{F3D90163-F11C-498A-BE19-2F7D81F74B57}" presName="Image4" presStyleCnt="0"/>
      <dgm:spPr/>
    </dgm:pt>
    <dgm:pt modelId="{CD575464-5FEE-44AF-A531-9E832595FB14}" type="pres">
      <dgm:prSet presAssocID="{F3D90163-F11C-498A-BE19-2F7D81F74B57}" presName="Image" presStyleLbl="fgImgPlace1" presStyleIdx="3" presStyleCnt="4" custScaleX="110172" custScaleY="110195" custLinFactNeighborX="40944" custLinFactNeighborY="-47416"/>
      <dgm:spPr>
        <a:solidFill>
          <a:schemeClr val="bg1"/>
        </a:solidFill>
        <a:ln>
          <a:noFill/>
        </a:ln>
      </dgm:spPr>
    </dgm:pt>
    <dgm:pt modelId="{7C90DED7-A9C6-448A-9F87-CE193720D1AF}" type="pres">
      <dgm:prSet presAssocID="{F3D90163-F11C-498A-BE19-2F7D81F74B57}" presName="Child4" presStyleLbl="revTx" presStyleIdx="3" presStyleCnt="4" custScaleX="223849" custLinFactNeighborX="94249" custLinFactNeighborY="-44041">
        <dgm:presLayoutVars>
          <dgm:chMax val="0"/>
          <dgm:chPref val="0"/>
          <dgm:bulletEnabled val="1"/>
        </dgm:presLayoutVars>
      </dgm:prSet>
      <dgm:spPr/>
    </dgm:pt>
  </dgm:ptLst>
  <dgm:cxnLst>
    <dgm:cxn modelId="{D63C6106-5A10-4443-AB49-DCB160331B3B}" srcId="{C3E9FD6B-08D8-4BAD-A946-6F9560570CD6}" destId="{BD08DD5C-321F-4146-8C9F-75FB0286DA8C}" srcOrd="0" destOrd="0" parTransId="{932A1665-E974-4126-A657-A1C84C23BD9D}" sibTransId="{CE5879E6-228D-43BA-B5E8-2BF8F91C2BAF}"/>
    <dgm:cxn modelId="{559C5007-5E1F-45F4-8E2F-99D348D55E78}" type="presOf" srcId="{0CE92AB7-BA14-4999-BE61-32A1C03903AE}" destId="{9A7A5A8B-499E-44AE-8CB5-C50375A42418}" srcOrd="0" destOrd="0" presId="urn:microsoft.com/office/officeart/2011/layout/RadialPictureList"/>
    <dgm:cxn modelId="{FB47010D-9104-4F93-8121-85B6138F920F}" srcId="{83666C7D-BB84-44EA-8F3B-678DB7DB7D43}" destId="{C3E9FD6B-08D8-4BAD-A946-6F9560570CD6}" srcOrd="0" destOrd="0" parTransId="{867FF712-6CE3-4F5C-8A07-9B72DDC00672}" sibTransId="{52B21BCC-C023-42E4-9654-DA6642EDC041}"/>
    <dgm:cxn modelId="{4EA9C311-C750-47AA-8857-5F4362760B16}" srcId="{C3E9FD6B-08D8-4BAD-A946-6F9560570CD6}" destId="{F3D90163-F11C-498A-BE19-2F7D81F74B57}" srcOrd="3" destOrd="0" parTransId="{DBAE4AC7-AB91-4CC0-808C-8965FEA3E260}" sibTransId="{182DE2EE-2C23-4DF8-B178-FCA7EE09616D}"/>
    <dgm:cxn modelId="{A3A73E2A-43A1-4D0F-93AF-D4B34366AFA9}" type="presOf" srcId="{BD08DD5C-321F-4146-8C9F-75FB0286DA8C}" destId="{A3078A85-BB2D-4D38-AB4F-EF7531F3B5A4}" srcOrd="0" destOrd="0" presId="urn:microsoft.com/office/officeart/2011/layout/RadialPictureList"/>
    <dgm:cxn modelId="{26B18336-557E-421B-8C57-88CC37DA03CA}" srcId="{C3E9FD6B-08D8-4BAD-A946-6F9560570CD6}" destId="{6837D7DF-342E-4AF3-BE85-1B921A82C4AD}" srcOrd="2" destOrd="0" parTransId="{A1B1CA78-DEEA-4E56-8D74-A5EB8B7EE0AA}" sibTransId="{47C40843-7266-43BA-8029-1AAA724BCA0A}"/>
    <dgm:cxn modelId="{F5F46247-58A6-4AF1-824B-EA95FB3F9B1B}" type="presOf" srcId="{6837D7DF-342E-4AF3-BE85-1B921A82C4AD}" destId="{A353FCD9-A1C8-4895-880F-DCF03EBF21C9}" srcOrd="0" destOrd="0" presId="urn:microsoft.com/office/officeart/2011/layout/RadialPictureList"/>
    <dgm:cxn modelId="{7833F753-2831-4EAF-8959-02EBDC280960}" type="presOf" srcId="{83666C7D-BB84-44EA-8F3B-678DB7DB7D43}" destId="{7233673B-DDB4-46AB-9B1F-C4749370BCB8}" srcOrd="0" destOrd="0" presId="urn:microsoft.com/office/officeart/2011/layout/RadialPictureList"/>
    <dgm:cxn modelId="{A7615CB3-726A-4F2D-839D-AE1C059E0D92}" srcId="{C3E9FD6B-08D8-4BAD-A946-6F9560570CD6}" destId="{0CE92AB7-BA14-4999-BE61-32A1C03903AE}" srcOrd="1" destOrd="0" parTransId="{4109C155-D54D-49CF-BA00-0DCA9F6836B9}" sibTransId="{517F5FB4-8AD5-4E5D-BAFD-AF89C89F45C0}"/>
    <dgm:cxn modelId="{75F825D1-DCB1-4F61-B3F6-50DDDEA9980D}" type="presOf" srcId="{C3E9FD6B-08D8-4BAD-A946-6F9560570CD6}" destId="{6A955069-4A28-43EA-9438-308D91C86451}" srcOrd="0" destOrd="0" presId="urn:microsoft.com/office/officeart/2011/layout/RadialPictureList"/>
    <dgm:cxn modelId="{7D8196F2-587F-4261-9F75-28DC91E1665E}" type="presOf" srcId="{F3D90163-F11C-498A-BE19-2F7D81F74B57}" destId="{7C90DED7-A9C6-448A-9F87-CE193720D1AF}" srcOrd="0" destOrd="0" presId="urn:microsoft.com/office/officeart/2011/layout/RadialPictureList"/>
    <dgm:cxn modelId="{6440102F-3731-4BAB-8BB1-9B71D509BF26}" type="presParOf" srcId="{7233673B-DDB4-46AB-9B1F-C4749370BCB8}" destId="{6A955069-4A28-43EA-9438-308D91C86451}" srcOrd="0" destOrd="0" presId="urn:microsoft.com/office/officeart/2011/layout/RadialPictureList"/>
    <dgm:cxn modelId="{C927B0D2-6205-4CEE-9C2C-1473FE9AE676}" type="presParOf" srcId="{7233673B-DDB4-46AB-9B1F-C4749370BCB8}" destId="{351DDBA1-6376-43B6-8D63-15B2CF0CB427}" srcOrd="1" destOrd="0" presId="urn:microsoft.com/office/officeart/2011/layout/RadialPictureList"/>
    <dgm:cxn modelId="{E34DC22F-2E4D-48DA-93DA-FF9E902B8BA4}" type="presParOf" srcId="{7233673B-DDB4-46AB-9B1F-C4749370BCB8}" destId="{D4771BE7-18A8-499D-95F9-2C37EEF5B8E5}" srcOrd="2" destOrd="0" presId="urn:microsoft.com/office/officeart/2011/layout/RadialPictureList"/>
    <dgm:cxn modelId="{AAD1DD9E-90CC-4B32-9CBA-5C9755E4BFA4}" type="presParOf" srcId="{7233673B-DDB4-46AB-9B1F-C4749370BCB8}" destId="{A3078A85-BB2D-4D38-AB4F-EF7531F3B5A4}" srcOrd="3" destOrd="0" presId="urn:microsoft.com/office/officeart/2011/layout/RadialPictureList"/>
    <dgm:cxn modelId="{684BB240-EDA8-447F-AD49-01701AEDC62A}" type="presParOf" srcId="{7233673B-DDB4-46AB-9B1F-C4749370BCB8}" destId="{6CFB5C55-89C7-4256-8436-49D49308F56B}" srcOrd="4" destOrd="0" presId="urn:microsoft.com/office/officeart/2011/layout/RadialPictureList"/>
    <dgm:cxn modelId="{DA16B6FE-EBD7-47C1-AA4D-032BB48FFCE8}" type="presParOf" srcId="{6CFB5C55-89C7-4256-8436-49D49308F56B}" destId="{E018A016-5136-4DD0-9699-EC15BAABF576}" srcOrd="0" destOrd="0" presId="urn:microsoft.com/office/officeart/2011/layout/RadialPictureList"/>
    <dgm:cxn modelId="{B2717ED0-3E35-4155-AA99-5BA3B5FA4CE6}" type="presParOf" srcId="{7233673B-DDB4-46AB-9B1F-C4749370BCB8}" destId="{9A7A5A8B-499E-44AE-8CB5-C50375A42418}" srcOrd="5" destOrd="0" presId="urn:microsoft.com/office/officeart/2011/layout/RadialPictureList"/>
    <dgm:cxn modelId="{B0CB16E9-8C89-485E-A7F3-AE77AC79B896}" type="presParOf" srcId="{7233673B-DDB4-46AB-9B1F-C4749370BCB8}" destId="{ED0F9CAC-3620-4546-A398-F6A919CDC71A}" srcOrd="6" destOrd="0" presId="urn:microsoft.com/office/officeart/2011/layout/RadialPictureList"/>
    <dgm:cxn modelId="{1866325E-5115-42F2-BDF2-48ED15E08160}" type="presParOf" srcId="{ED0F9CAC-3620-4546-A398-F6A919CDC71A}" destId="{1193989E-2E8A-4F27-9DF8-E80216ECEF31}" srcOrd="0" destOrd="0" presId="urn:microsoft.com/office/officeart/2011/layout/RadialPictureList"/>
    <dgm:cxn modelId="{B8F47CB7-180C-48EC-8246-220A3882E070}" type="presParOf" srcId="{7233673B-DDB4-46AB-9B1F-C4749370BCB8}" destId="{A353FCD9-A1C8-4895-880F-DCF03EBF21C9}" srcOrd="7" destOrd="0" presId="urn:microsoft.com/office/officeart/2011/layout/RadialPictureList"/>
    <dgm:cxn modelId="{E67F7946-6E28-4F2F-925A-084DAF4DFDCE}" type="presParOf" srcId="{7233673B-DDB4-46AB-9B1F-C4749370BCB8}" destId="{C4CFB8C3-3291-4CDA-8BBF-B8747EB7DABB}" srcOrd="8" destOrd="0" presId="urn:microsoft.com/office/officeart/2011/layout/RadialPictureList"/>
    <dgm:cxn modelId="{3C5AFB47-75F0-41C1-889B-33E9A29B9D39}" type="presParOf" srcId="{C4CFB8C3-3291-4CDA-8BBF-B8747EB7DABB}" destId="{CD575464-5FEE-44AF-A531-9E832595FB14}" srcOrd="0" destOrd="0" presId="urn:microsoft.com/office/officeart/2011/layout/RadialPictureList"/>
    <dgm:cxn modelId="{6414E870-0B21-45AD-9141-1F7115288354}" type="presParOf" srcId="{7233673B-DDB4-46AB-9B1F-C4749370BCB8}" destId="{7C90DED7-A9C6-448A-9F87-CE193720D1AF}" srcOrd="9" destOrd="0" presId="urn:microsoft.com/office/officeart/2011/layout/RadialPictureList"/>
  </dgm:cxnLst>
  <dgm:bg/>
  <dgm:whole/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3666C7D-BB84-44EA-8F3B-678DB7DB7D43}" type="doc">
      <dgm:prSet loTypeId="urn:microsoft.com/office/officeart/2011/layout/RadialPictureList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C3E9FD6B-08D8-4BAD-A946-6F9560570CD6}">
      <dgm:prSet phldrT="[Text]" custT="1"/>
      <dgm:spPr>
        <a:solidFill>
          <a:srgbClr val="F91600"/>
        </a:solidFill>
      </dgm:spPr>
      <dgm:t>
        <a:bodyPr/>
        <a:lstStyle/>
        <a:p>
          <a:r>
            <a:rPr lang="en-GB" sz="1400" b="1" dirty="0"/>
            <a:t>Gallarate</a:t>
          </a:r>
          <a:endParaRPr lang="it-IT" sz="1400" b="1" dirty="0"/>
        </a:p>
      </dgm:t>
    </dgm:pt>
    <dgm:pt modelId="{867FF712-6CE3-4F5C-8A07-9B72DDC00672}" type="parTrans" cxnId="{FB47010D-9104-4F93-8121-85B6138F920F}">
      <dgm:prSet/>
      <dgm:spPr/>
      <dgm:t>
        <a:bodyPr/>
        <a:lstStyle/>
        <a:p>
          <a:endParaRPr lang="it-IT"/>
        </a:p>
      </dgm:t>
    </dgm:pt>
    <dgm:pt modelId="{52B21BCC-C023-42E4-9654-DA6642EDC041}" type="sibTrans" cxnId="{FB47010D-9104-4F93-8121-85B6138F920F}">
      <dgm:prSet/>
      <dgm:spPr/>
      <dgm:t>
        <a:bodyPr/>
        <a:lstStyle/>
        <a:p>
          <a:endParaRPr lang="it-IT"/>
        </a:p>
      </dgm:t>
    </dgm:pt>
    <dgm:pt modelId="{BD08DD5C-321F-4146-8C9F-75FB0286DA8C}">
      <dgm:prSet phldrT="[Text]" custT="1"/>
      <dgm:spPr/>
      <dgm:t>
        <a:bodyPr/>
        <a:lstStyle/>
        <a:p>
          <a:r>
            <a:rPr lang="it-IT" sz="1100" b="1" dirty="0"/>
            <a:t>Varese 49,7%</a:t>
          </a:r>
        </a:p>
        <a:p>
          <a:endParaRPr lang="it-IT" sz="1100" dirty="0"/>
        </a:p>
      </dgm:t>
    </dgm:pt>
    <dgm:pt modelId="{932A1665-E974-4126-A657-A1C84C23BD9D}" type="parTrans" cxnId="{D63C6106-5A10-4443-AB49-DCB160331B3B}">
      <dgm:prSet/>
      <dgm:spPr/>
      <dgm:t>
        <a:bodyPr/>
        <a:lstStyle/>
        <a:p>
          <a:endParaRPr lang="it-IT"/>
        </a:p>
      </dgm:t>
    </dgm:pt>
    <dgm:pt modelId="{CE5879E6-228D-43BA-B5E8-2BF8F91C2BAF}" type="sibTrans" cxnId="{D63C6106-5A10-4443-AB49-DCB160331B3B}">
      <dgm:prSet/>
      <dgm:spPr/>
      <dgm:t>
        <a:bodyPr/>
        <a:lstStyle/>
        <a:p>
          <a:endParaRPr lang="it-IT"/>
        </a:p>
      </dgm:t>
    </dgm:pt>
    <dgm:pt modelId="{0CE92AB7-BA14-4999-BE61-32A1C03903AE}">
      <dgm:prSet phldrT="[Text]" custT="1"/>
      <dgm:spPr/>
      <dgm:t>
        <a:bodyPr/>
        <a:lstStyle/>
        <a:p>
          <a:r>
            <a:rPr lang="it-IT" sz="1100" b="1" dirty="0"/>
            <a:t>Milano </a:t>
          </a:r>
        </a:p>
        <a:p>
          <a:r>
            <a:rPr lang="it-IT" sz="1100" b="1" dirty="0"/>
            <a:t> 20,5%</a:t>
          </a:r>
        </a:p>
      </dgm:t>
    </dgm:pt>
    <dgm:pt modelId="{4109C155-D54D-49CF-BA00-0DCA9F6836B9}" type="parTrans" cxnId="{A7615CB3-726A-4F2D-839D-AE1C059E0D92}">
      <dgm:prSet/>
      <dgm:spPr/>
      <dgm:t>
        <a:bodyPr/>
        <a:lstStyle/>
        <a:p>
          <a:endParaRPr lang="it-IT"/>
        </a:p>
      </dgm:t>
    </dgm:pt>
    <dgm:pt modelId="{517F5FB4-8AD5-4E5D-BAFD-AF89C89F45C0}" type="sibTrans" cxnId="{A7615CB3-726A-4F2D-839D-AE1C059E0D92}">
      <dgm:prSet/>
      <dgm:spPr/>
      <dgm:t>
        <a:bodyPr/>
        <a:lstStyle/>
        <a:p>
          <a:endParaRPr lang="it-IT"/>
        </a:p>
      </dgm:t>
    </dgm:pt>
    <dgm:pt modelId="{6837D7DF-342E-4AF3-BE85-1B921A82C4AD}">
      <dgm:prSet phldrT="[Text]" custT="1"/>
      <dgm:spPr/>
      <dgm:t>
        <a:bodyPr/>
        <a:lstStyle/>
        <a:p>
          <a:r>
            <a:rPr lang="it-IT" sz="1100" b="1" dirty="0"/>
            <a:t>Novara</a:t>
          </a:r>
        </a:p>
        <a:p>
          <a:r>
            <a:rPr lang="it-IT" sz="1100" b="1" dirty="0"/>
            <a:t>4,7%</a:t>
          </a:r>
        </a:p>
      </dgm:t>
    </dgm:pt>
    <dgm:pt modelId="{A1B1CA78-DEEA-4E56-8D74-A5EB8B7EE0AA}" type="parTrans" cxnId="{26B18336-557E-421B-8C57-88CC37DA03CA}">
      <dgm:prSet/>
      <dgm:spPr/>
      <dgm:t>
        <a:bodyPr/>
        <a:lstStyle/>
        <a:p>
          <a:endParaRPr lang="it-IT"/>
        </a:p>
      </dgm:t>
    </dgm:pt>
    <dgm:pt modelId="{47C40843-7266-43BA-8029-1AAA724BCA0A}" type="sibTrans" cxnId="{26B18336-557E-421B-8C57-88CC37DA03CA}">
      <dgm:prSet/>
      <dgm:spPr/>
      <dgm:t>
        <a:bodyPr/>
        <a:lstStyle/>
        <a:p>
          <a:endParaRPr lang="it-IT"/>
        </a:p>
      </dgm:t>
    </dgm:pt>
    <dgm:pt modelId="{F3D90163-F11C-498A-BE19-2F7D81F74B57}">
      <dgm:prSet phldrT="[Text]" custT="1"/>
      <dgm:spPr/>
      <dgm:t>
        <a:bodyPr/>
        <a:lstStyle/>
        <a:p>
          <a:r>
            <a:rPr lang="it-IT" sz="1100" b="1" dirty="0"/>
            <a:t>Como</a:t>
          </a:r>
        </a:p>
        <a:p>
          <a:r>
            <a:rPr lang="it-IT" sz="1100" b="1" dirty="0"/>
            <a:t>3,8%</a:t>
          </a:r>
        </a:p>
      </dgm:t>
    </dgm:pt>
    <dgm:pt modelId="{DBAE4AC7-AB91-4CC0-808C-8965FEA3E260}" type="parTrans" cxnId="{4EA9C311-C750-47AA-8857-5F4362760B16}">
      <dgm:prSet/>
      <dgm:spPr/>
      <dgm:t>
        <a:bodyPr/>
        <a:lstStyle/>
        <a:p>
          <a:endParaRPr lang="it-IT"/>
        </a:p>
      </dgm:t>
    </dgm:pt>
    <dgm:pt modelId="{182DE2EE-2C23-4DF8-B178-FCA7EE09616D}" type="sibTrans" cxnId="{4EA9C311-C750-47AA-8857-5F4362760B16}">
      <dgm:prSet/>
      <dgm:spPr/>
      <dgm:t>
        <a:bodyPr/>
        <a:lstStyle/>
        <a:p>
          <a:endParaRPr lang="it-IT"/>
        </a:p>
      </dgm:t>
    </dgm:pt>
    <dgm:pt modelId="{7233673B-DDB4-46AB-9B1F-C4749370BCB8}" type="pres">
      <dgm:prSet presAssocID="{83666C7D-BB84-44EA-8F3B-678DB7DB7D43}" presName="Name0" presStyleCnt="0">
        <dgm:presLayoutVars>
          <dgm:chMax val="1"/>
          <dgm:chPref val="1"/>
          <dgm:dir/>
          <dgm:resizeHandles/>
        </dgm:presLayoutVars>
      </dgm:prSet>
      <dgm:spPr/>
    </dgm:pt>
    <dgm:pt modelId="{6A955069-4A28-43EA-9438-308D91C86451}" type="pres">
      <dgm:prSet presAssocID="{C3E9FD6B-08D8-4BAD-A946-6F9560570CD6}" presName="Parent" presStyleLbl="node1" presStyleIdx="0" presStyleCnt="2">
        <dgm:presLayoutVars>
          <dgm:chMax val="4"/>
          <dgm:chPref val="3"/>
        </dgm:presLayoutVars>
      </dgm:prSet>
      <dgm:spPr/>
    </dgm:pt>
    <dgm:pt modelId="{351DDBA1-6376-43B6-8D63-15B2CF0CB427}" type="pres">
      <dgm:prSet presAssocID="{BD08DD5C-321F-4146-8C9F-75FB0286DA8C}" presName="Accent" presStyleLbl="node1" presStyleIdx="1" presStyleCnt="2"/>
      <dgm:spPr>
        <a:solidFill>
          <a:schemeClr val="tx1"/>
        </a:solidFill>
      </dgm:spPr>
    </dgm:pt>
    <dgm:pt modelId="{D4771BE7-18A8-499D-95F9-2C37EEF5B8E5}" type="pres">
      <dgm:prSet presAssocID="{BD08DD5C-321F-4146-8C9F-75FB0286DA8C}" presName="Image1" presStyleLbl="fgImgPlace1" presStyleIdx="0" presStyleCnt="4" custScaleX="121000" custScaleY="121000" custLinFactNeighborX="-36437" custLinFactNeighborY="-8432"/>
      <dgm:spPr>
        <a:blipFill dpi="0"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A3078A85-BB2D-4D38-AB4F-EF7531F3B5A4}" type="pres">
      <dgm:prSet presAssocID="{BD08DD5C-321F-4146-8C9F-75FB0286DA8C}" presName="Child1" presStyleLbl="revTx" presStyleIdx="0" presStyleCnt="4" custScaleX="131429" custLinFactNeighborX="-17802" custLinFactNeighborY="-16955">
        <dgm:presLayoutVars>
          <dgm:chMax val="0"/>
          <dgm:chPref val="0"/>
          <dgm:bulletEnabled val="1"/>
        </dgm:presLayoutVars>
      </dgm:prSet>
      <dgm:spPr/>
    </dgm:pt>
    <dgm:pt modelId="{6CFB5C55-89C7-4256-8436-49D49308F56B}" type="pres">
      <dgm:prSet presAssocID="{0CE92AB7-BA14-4999-BE61-32A1C03903AE}" presName="Image2" presStyleCnt="0"/>
      <dgm:spPr/>
    </dgm:pt>
    <dgm:pt modelId="{E018A016-5136-4DD0-9699-EC15BAABF576}" type="pres">
      <dgm:prSet presAssocID="{0CE92AB7-BA14-4999-BE61-32A1C03903AE}" presName="Image" presStyleLbl="fgImgPlace1" presStyleIdx="1" presStyleCnt="4" custScaleX="110000" custScaleY="110000" custLinFactNeighborX="-20956" custLinFactNeighborY="-29452"/>
      <dgm:spPr>
        <a:blipFill dpi="0"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9A7A5A8B-499E-44AE-8CB5-C50375A42418}" type="pres">
      <dgm:prSet presAssocID="{0CE92AB7-BA14-4999-BE61-32A1C03903AE}" presName="Child2" presStyleLbl="revTx" presStyleIdx="1" presStyleCnt="4" custLinFactNeighborX="-22628" custLinFactNeighborY="-31127">
        <dgm:presLayoutVars>
          <dgm:chMax val="0"/>
          <dgm:chPref val="0"/>
          <dgm:bulletEnabled val="1"/>
        </dgm:presLayoutVars>
      </dgm:prSet>
      <dgm:spPr/>
    </dgm:pt>
    <dgm:pt modelId="{ED0F9CAC-3620-4546-A398-F6A919CDC71A}" type="pres">
      <dgm:prSet presAssocID="{6837D7DF-342E-4AF3-BE85-1B921A82C4AD}" presName="Image3" presStyleCnt="0"/>
      <dgm:spPr/>
    </dgm:pt>
    <dgm:pt modelId="{1193989E-2E8A-4F27-9DF8-E80216ECEF31}" type="pres">
      <dgm:prSet presAssocID="{6837D7DF-342E-4AF3-BE85-1B921A82C4AD}" presName="Image" presStyleLbl="fgImgPlace1" presStyleIdx="2" presStyleCnt="4" custScaleX="110000" custScaleY="110000" custLinFactNeighborX="6743" custLinFactNeighborY="-64311"/>
      <dgm:spPr>
        <a:blipFill dpi="0"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A353FCD9-A1C8-4895-880F-DCF03EBF21C9}" type="pres">
      <dgm:prSet presAssocID="{6837D7DF-342E-4AF3-BE85-1B921A82C4AD}" presName="Child3" presStyleLbl="revTx" presStyleIdx="2" presStyleCnt="4" custLinFactNeighborX="1254" custLinFactNeighborY="-63059">
        <dgm:presLayoutVars>
          <dgm:chMax val="0"/>
          <dgm:chPref val="0"/>
          <dgm:bulletEnabled val="1"/>
        </dgm:presLayoutVars>
      </dgm:prSet>
      <dgm:spPr/>
    </dgm:pt>
    <dgm:pt modelId="{C4CFB8C3-3291-4CDA-8BBF-B8747EB7DABB}" type="pres">
      <dgm:prSet presAssocID="{F3D90163-F11C-498A-BE19-2F7D81F74B57}" presName="Image4" presStyleCnt="0"/>
      <dgm:spPr/>
    </dgm:pt>
    <dgm:pt modelId="{CD575464-5FEE-44AF-A531-9E832595FB14}" type="pres">
      <dgm:prSet presAssocID="{F3D90163-F11C-498A-BE19-2F7D81F74B57}" presName="Image" presStyleLbl="fgImgPlace1" presStyleIdx="3" presStyleCnt="4" custLinFactNeighborX="50759" custLinFactNeighborY="-67055"/>
      <dgm:spPr>
        <a:blipFill dpi="0" rotWithShape="1"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noFill/>
        </a:ln>
      </dgm:spPr>
    </dgm:pt>
    <dgm:pt modelId="{7C90DED7-A9C6-448A-9F87-CE193720D1AF}" type="pres">
      <dgm:prSet presAssocID="{F3D90163-F11C-498A-BE19-2F7D81F74B57}" presName="Child4" presStyleLbl="revTx" presStyleIdx="3" presStyleCnt="4" custLinFactNeighborX="36726" custLinFactNeighborY="-64021">
        <dgm:presLayoutVars>
          <dgm:chMax val="0"/>
          <dgm:chPref val="0"/>
          <dgm:bulletEnabled val="1"/>
        </dgm:presLayoutVars>
      </dgm:prSet>
      <dgm:spPr/>
    </dgm:pt>
  </dgm:ptLst>
  <dgm:cxnLst>
    <dgm:cxn modelId="{D63C6106-5A10-4443-AB49-DCB160331B3B}" srcId="{C3E9FD6B-08D8-4BAD-A946-6F9560570CD6}" destId="{BD08DD5C-321F-4146-8C9F-75FB0286DA8C}" srcOrd="0" destOrd="0" parTransId="{932A1665-E974-4126-A657-A1C84C23BD9D}" sibTransId="{CE5879E6-228D-43BA-B5E8-2BF8F91C2BAF}"/>
    <dgm:cxn modelId="{559C5007-5E1F-45F4-8E2F-99D348D55E78}" type="presOf" srcId="{0CE92AB7-BA14-4999-BE61-32A1C03903AE}" destId="{9A7A5A8B-499E-44AE-8CB5-C50375A42418}" srcOrd="0" destOrd="0" presId="urn:microsoft.com/office/officeart/2011/layout/RadialPictureList"/>
    <dgm:cxn modelId="{FB47010D-9104-4F93-8121-85B6138F920F}" srcId="{83666C7D-BB84-44EA-8F3B-678DB7DB7D43}" destId="{C3E9FD6B-08D8-4BAD-A946-6F9560570CD6}" srcOrd="0" destOrd="0" parTransId="{867FF712-6CE3-4F5C-8A07-9B72DDC00672}" sibTransId="{52B21BCC-C023-42E4-9654-DA6642EDC041}"/>
    <dgm:cxn modelId="{4EA9C311-C750-47AA-8857-5F4362760B16}" srcId="{C3E9FD6B-08D8-4BAD-A946-6F9560570CD6}" destId="{F3D90163-F11C-498A-BE19-2F7D81F74B57}" srcOrd="3" destOrd="0" parTransId="{DBAE4AC7-AB91-4CC0-808C-8965FEA3E260}" sibTransId="{182DE2EE-2C23-4DF8-B178-FCA7EE09616D}"/>
    <dgm:cxn modelId="{A3A73E2A-43A1-4D0F-93AF-D4B34366AFA9}" type="presOf" srcId="{BD08DD5C-321F-4146-8C9F-75FB0286DA8C}" destId="{A3078A85-BB2D-4D38-AB4F-EF7531F3B5A4}" srcOrd="0" destOrd="0" presId="urn:microsoft.com/office/officeart/2011/layout/RadialPictureList"/>
    <dgm:cxn modelId="{26B18336-557E-421B-8C57-88CC37DA03CA}" srcId="{C3E9FD6B-08D8-4BAD-A946-6F9560570CD6}" destId="{6837D7DF-342E-4AF3-BE85-1B921A82C4AD}" srcOrd="2" destOrd="0" parTransId="{A1B1CA78-DEEA-4E56-8D74-A5EB8B7EE0AA}" sibTransId="{47C40843-7266-43BA-8029-1AAA724BCA0A}"/>
    <dgm:cxn modelId="{F5F46247-58A6-4AF1-824B-EA95FB3F9B1B}" type="presOf" srcId="{6837D7DF-342E-4AF3-BE85-1B921A82C4AD}" destId="{A353FCD9-A1C8-4895-880F-DCF03EBF21C9}" srcOrd="0" destOrd="0" presId="urn:microsoft.com/office/officeart/2011/layout/RadialPictureList"/>
    <dgm:cxn modelId="{7833F753-2831-4EAF-8959-02EBDC280960}" type="presOf" srcId="{83666C7D-BB84-44EA-8F3B-678DB7DB7D43}" destId="{7233673B-DDB4-46AB-9B1F-C4749370BCB8}" srcOrd="0" destOrd="0" presId="urn:microsoft.com/office/officeart/2011/layout/RadialPictureList"/>
    <dgm:cxn modelId="{A7615CB3-726A-4F2D-839D-AE1C059E0D92}" srcId="{C3E9FD6B-08D8-4BAD-A946-6F9560570CD6}" destId="{0CE92AB7-BA14-4999-BE61-32A1C03903AE}" srcOrd="1" destOrd="0" parTransId="{4109C155-D54D-49CF-BA00-0DCA9F6836B9}" sibTransId="{517F5FB4-8AD5-4E5D-BAFD-AF89C89F45C0}"/>
    <dgm:cxn modelId="{75F825D1-DCB1-4F61-B3F6-50DDDEA9980D}" type="presOf" srcId="{C3E9FD6B-08D8-4BAD-A946-6F9560570CD6}" destId="{6A955069-4A28-43EA-9438-308D91C86451}" srcOrd="0" destOrd="0" presId="urn:microsoft.com/office/officeart/2011/layout/RadialPictureList"/>
    <dgm:cxn modelId="{7D8196F2-587F-4261-9F75-28DC91E1665E}" type="presOf" srcId="{F3D90163-F11C-498A-BE19-2F7D81F74B57}" destId="{7C90DED7-A9C6-448A-9F87-CE193720D1AF}" srcOrd="0" destOrd="0" presId="urn:microsoft.com/office/officeart/2011/layout/RadialPictureList"/>
    <dgm:cxn modelId="{6440102F-3731-4BAB-8BB1-9B71D509BF26}" type="presParOf" srcId="{7233673B-DDB4-46AB-9B1F-C4749370BCB8}" destId="{6A955069-4A28-43EA-9438-308D91C86451}" srcOrd="0" destOrd="0" presId="urn:microsoft.com/office/officeart/2011/layout/RadialPictureList"/>
    <dgm:cxn modelId="{C927B0D2-6205-4CEE-9C2C-1473FE9AE676}" type="presParOf" srcId="{7233673B-DDB4-46AB-9B1F-C4749370BCB8}" destId="{351DDBA1-6376-43B6-8D63-15B2CF0CB427}" srcOrd="1" destOrd="0" presId="urn:microsoft.com/office/officeart/2011/layout/RadialPictureList"/>
    <dgm:cxn modelId="{E34DC22F-2E4D-48DA-93DA-FF9E902B8BA4}" type="presParOf" srcId="{7233673B-DDB4-46AB-9B1F-C4749370BCB8}" destId="{D4771BE7-18A8-499D-95F9-2C37EEF5B8E5}" srcOrd="2" destOrd="0" presId="urn:microsoft.com/office/officeart/2011/layout/RadialPictureList"/>
    <dgm:cxn modelId="{AAD1DD9E-90CC-4B32-9CBA-5C9755E4BFA4}" type="presParOf" srcId="{7233673B-DDB4-46AB-9B1F-C4749370BCB8}" destId="{A3078A85-BB2D-4D38-AB4F-EF7531F3B5A4}" srcOrd="3" destOrd="0" presId="urn:microsoft.com/office/officeart/2011/layout/RadialPictureList"/>
    <dgm:cxn modelId="{684BB240-EDA8-447F-AD49-01701AEDC62A}" type="presParOf" srcId="{7233673B-DDB4-46AB-9B1F-C4749370BCB8}" destId="{6CFB5C55-89C7-4256-8436-49D49308F56B}" srcOrd="4" destOrd="0" presId="urn:microsoft.com/office/officeart/2011/layout/RadialPictureList"/>
    <dgm:cxn modelId="{DA16B6FE-EBD7-47C1-AA4D-032BB48FFCE8}" type="presParOf" srcId="{6CFB5C55-89C7-4256-8436-49D49308F56B}" destId="{E018A016-5136-4DD0-9699-EC15BAABF576}" srcOrd="0" destOrd="0" presId="urn:microsoft.com/office/officeart/2011/layout/RadialPictureList"/>
    <dgm:cxn modelId="{B2717ED0-3E35-4155-AA99-5BA3B5FA4CE6}" type="presParOf" srcId="{7233673B-DDB4-46AB-9B1F-C4749370BCB8}" destId="{9A7A5A8B-499E-44AE-8CB5-C50375A42418}" srcOrd="5" destOrd="0" presId="urn:microsoft.com/office/officeart/2011/layout/RadialPictureList"/>
    <dgm:cxn modelId="{B0CB16E9-8C89-485E-A7F3-AE77AC79B896}" type="presParOf" srcId="{7233673B-DDB4-46AB-9B1F-C4749370BCB8}" destId="{ED0F9CAC-3620-4546-A398-F6A919CDC71A}" srcOrd="6" destOrd="0" presId="urn:microsoft.com/office/officeart/2011/layout/RadialPictureList"/>
    <dgm:cxn modelId="{1866325E-5115-42F2-BDF2-48ED15E08160}" type="presParOf" srcId="{ED0F9CAC-3620-4546-A398-F6A919CDC71A}" destId="{1193989E-2E8A-4F27-9DF8-E80216ECEF31}" srcOrd="0" destOrd="0" presId="urn:microsoft.com/office/officeart/2011/layout/RadialPictureList"/>
    <dgm:cxn modelId="{B8F47CB7-180C-48EC-8246-220A3882E070}" type="presParOf" srcId="{7233673B-DDB4-46AB-9B1F-C4749370BCB8}" destId="{A353FCD9-A1C8-4895-880F-DCF03EBF21C9}" srcOrd="7" destOrd="0" presId="urn:microsoft.com/office/officeart/2011/layout/RadialPictureList"/>
    <dgm:cxn modelId="{E67F7946-6E28-4F2F-925A-084DAF4DFDCE}" type="presParOf" srcId="{7233673B-DDB4-46AB-9B1F-C4749370BCB8}" destId="{C4CFB8C3-3291-4CDA-8BBF-B8747EB7DABB}" srcOrd="8" destOrd="0" presId="urn:microsoft.com/office/officeart/2011/layout/RadialPictureList"/>
    <dgm:cxn modelId="{3C5AFB47-75F0-41C1-889B-33E9A29B9D39}" type="presParOf" srcId="{C4CFB8C3-3291-4CDA-8BBF-B8747EB7DABB}" destId="{CD575464-5FEE-44AF-A531-9E832595FB14}" srcOrd="0" destOrd="0" presId="urn:microsoft.com/office/officeart/2011/layout/RadialPictureList"/>
    <dgm:cxn modelId="{6414E870-0B21-45AD-9141-1F7115288354}" type="presParOf" srcId="{7233673B-DDB4-46AB-9B1F-C4749370BCB8}" destId="{7C90DED7-A9C6-448A-9F87-CE193720D1AF}" srcOrd="9" destOrd="0" presId="urn:microsoft.com/office/officeart/2011/layout/RadialPictureList"/>
  </dgm:cxnLst>
  <dgm:bg/>
  <dgm:whole/>
  <dgm:extLst>
    <a:ext uri="http://schemas.microsoft.com/office/drawing/2008/diagram">
      <dsp:dataModelExt xmlns:dsp="http://schemas.microsoft.com/office/drawing/2008/diagram" relId="rId21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3666C7D-BB84-44EA-8F3B-678DB7DB7D43}" type="doc">
      <dgm:prSet loTypeId="urn:microsoft.com/office/officeart/2011/layout/RadialPictureList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C3E9FD6B-08D8-4BAD-A946-6F9560570CD6}">
      <dgm:prSet phldrT="[Text]" custT="1"/>
      <dgm:spPr>
        <a:solidFill>
          <a:srgbClr val="F91600"/>
        </a:solidFill>
      </dgm:spPr>
      <dgm:t>
        <a:bodyPr/>
        <a:lstStyle/>
        <a:p>
          <a:r>
            <a:rPr lang="it-IT" sz="1400" b="1" noProof="0" dirty="0"/>
            <a:t>Luino</a:t>
          </a:r>
        </a:p>
      </dgm:t>
    </dgm:pt>
    <dgm:pt modelId="{867FF712-6CE3-4F5C-8A07-9B72DDC00672}" type="parTrans" cxnId="{FB47010D-9104-4F93-8121-85B6138F920F}">
      <dgm:prSet/>
      <dgm:spPr/>
      <dgm:t>
        <a:bodyPr/>
        <a:lstStyle/>
        <a:p>
          <a:endParaRPr lang="it-IT"/>
        </a:p>
      </dgm:t>
    </dgm:pt>
    <dgm:pt modelId="{52B21BCC-C023-42E4-9654-DA6642EDC041}" type="sibTrans" cxnId="{FB47010D-9104-4F93-8121-85B6138F920F}">
      <dgm:prSet/>
      <dgm:spPr/>
      <dgm:t>
        <a:bodyPr/>
        <a:lstStyle/>
        <a:p>
          <a:endParaRPr lang="it-IT"/>
        </a:p>
      </dgm:t>
    </dgm:pt>
    <dgm:pt modelId="{BD08DD5C-321F-4146-8C9F-75FB0286DA8C}">
      <dgm:prSet phldrT="[Text]" custT="1"/>
      <dgm:spPr/>
      <dgm:t>
        <a:bodyPr/>
        <a:lstStyle/>
        <a:p>
          <a:r>
            <a:rPr lang="it-IT" sz="1100" b="1" dirty="0"/>
            <a:t>Varese 53,6%</a:t>
          </a:r>
        </a:p>
        <a:p>
          <a:endParaRPr lang="it-IT" sz="1100" dirty="0"/>
        </a:p>
      </dgm:t>
    </dgm:pt>
    <dgm:pt modelId="{932A1665-E974-4126-A657-A1C84C23BD9D}" type="parTrans" cxnId="{D63C6106-5A10-4443-AB49-DCB160331B3B}">
      <dgm:prSet/>
      <dgm:spPr/>
      <dgm:t>
        <a:bodyPr/>
        <a:lstStyle/>
        <a:p>
          <a:endParaRPr lang="it-IT"/>
        </a:p>
      </dgm:t>
    </dgm:pt>
    <dgm:pt modelId="{CE5879E6-228D-43BA-B5E8-2BF8F91C2BAF}" type="sibTrans" cxnId="{D63C6106-5A10-4443-AB49-DCB160331B3B}">
      <dgm:prSet/>
      <dgm:spPr/>
      <dgm:t>
        <a:bodyPr/>
        <a:lstStyle/>
        <a:p>
          <a:endParaRPr lang="it-IT"/>
        </a:p>
      </dgm:t>
    </dgm:pt>
    <dgm:pt modelId="{0CE92AB7-BA14-4999-BE61-32A1C03903AE}">
      <dgm:prSet phldrT="[Text]" custT="1"/>
      <dgm:spPr/>
      <dgm:t>
        <a:bodyPr/>
        <a:lstStyle/>
        <a:p>
          <a:r>
            <a:rPr lang="it-IT" sz="1100" b="1" dirty="0"/>
            <a:t>Verbano-Cusio-Ossola</a:t>
          </a:r>
        </a:p>
        <a:p>
          <a:r>
            <a:rPr lang="it-IT" sz="1100" b="1" dirty="0"/>
            <a:t>17,3%</a:t>
          </a:r>
        </a:p>
      </dgm:t>
    </dgm:pt>
    <dgm:pt modelId="{4109C155-D54D-49CF-BA00-0DCA9F6836B9}" type="parTrans" cxnId="{A7615CB3-726A-4F2D-839D-AE1C059E0D92}">
      <dgm:prSet/>
      <dgm:spPr/>
      <dgm:t>
        <a:bodyPr/>
        <a:lstStyle/>
        <a:p>
          <a:endParaRPr lang="it-IT"/>
        </a:p>
      </dgm:t>
    </dgm:pt>
    <dgm:pt modelId="{517F5FB4-8AD5-4E5D-BAFD-AF89C89F45C0}" type="sibTrans" cxnId="{A7615CB3-726A-4F2D-839D-AE1C059E0D92}">
      <dgm:prSet/>
      <dgm:spPr/>
      <dgm:t>
        <a:bodyPr/>
        <a:lstStyle/>
        <a:p>
          <a:endParaRPr lang="it-IT"/>
        </a:p>
      </dgm:t>
    </dgm:pt>
    <dgm:pt modelId="{6837D7DF-342E-4AF3-BE85-1B921A82C4AD}">
      <dgm:prSet phldrT="[Text]" custT="1"/>
      <dgm:spPr/>
      <dgm:t>
        <a:bodyPr/>
        <a:lstStyle/>
        <a:p>
          <a:r>
            <a:rPr lang="it-IT" sz="1100" b="1" dirty="0"/>
            <a:t>Milano</a:t>
          </a:r>
        </a:p>
        <a:p>
          <a:r>
            <a:rPr lang="it-IT" sz="1100" b="1" dirty="0"/>
            <a:t>11,1%</a:t>
          </a:r>
        </a:p>
      </dgm:t>
    </dgm:pt>
    <dgm:pt modelId="{A1B1CA78-DEEA-4E56-8D74-A5EB8B7EE0AA}" type="parTrans" cxnId="{26B18336-557E-421B-8C57-88CC37DA03CA}">
      <dgm:prSet/>
      <dgm:spPr/>
      <dgm:t>
        <a:bodyPr/>
        <a:lstStyle/>
        <a:p>
          <a:endParaRPr lang="it-IT"/>
        </a:p>
      </dgm:t>
    </dgm:pt>
    <dgm:pt modelId="{47C40843-7266-43BA-8029-1AAA724BCA0A}" type="sibTrans" cxnId="{26B18336-557E-421B-8C57-88CC37DA03CA}">
      <dgm:prSet/>
      <dgm:spPr/>
      <dgm:t>
        <a:bodyPr/>
        <a:lstStyle/>
        <a:p>
          <a:endParaRPr lang="it-IT"/>
        </a:p>
      </dgm:t>
    </dgm:pt>
    <dgm:pt modelId="{F3D90163-F11C-498A-BE19-2F7D81F74B57}">
      <dgm:prSet phldrT="[Text]" custT="1"/>
      <dgm:spPr/>
      <dgm:t>
        <a:bodyPr/>
        <a:lstStyle/>
        <a:p>
          <a:r>
            <a:rPr lang="it-IT" sz="1100" b="1" dirty="0"/>
            <a:t>Como</a:t>
          </a:r>
        </a:p>
        <a:p>
          <a:r>
            <a:rPr lang="it-IT" sz="1100" b="1" dirty="0"/>
            <a:t>2,6%</a:t>
          </a:r>
        </a:p>
      </dgm:t>
    </dgm:pt>
    <dgm:pt modelId="{DBAE4AC7-AB91-4CC0-808C-8965FEA3E260}" type="parTrans" cxnId="{4EA9C311-C750-47AA-8857-5F4362760B16}">
      <dgm:prSet/>
      <dgm:spPr/>
      <dgm:t>
        <a:bodyPr/>
        <a:lstStyle/>
        <a:p>
          <a:endParaRPr lang="it-IT"/>
        </a:p>
      </dgm:t>
    </dgm:pt>
    <dgm:pt modelId="{182DE2EE-2C23-4DF8-B178-FCA7EE09616D}" type="sibTrans" cxnId="{4EA9C311-C750-47AA-8857-5F4362760B16}">
      <dgm:prSet/>
      <dgm:spPr/>
      <dgm:t>
        <a:bodyPr/>
        <a:lstStyle/>
        <a:p>
          <a:endParaRPr lang="it-IT"/>
        </a:p>
      </dgm:t>
    </dgm:pt>
    <dgm:pt modelId="{7233673B-DDB4-46AB-9B1F-C4749370BCB8}" type="pres">
      <dgm:prSet presAssocID="{83666C7D-BB84-44EA-8F3B-678DB7DB7D43}" presName="Name0" presStyleCnt="0">
        <dgm:presLayoutVars>
          <dgm:chMax val="1"/>
          <dgm:chPref val="1"/>
          <dgm:dir/>
          <dgm:resizeHandles/>
        </dgm:presLayoutVars>
      </dgm:prSet>
      <dgm:spPr/>
    </dgm:pt>
    <dgm:pt modelId="{6A955069-4A28-43EA-9438-308D91C86451}" type="pres">
      <dgm:prSet presAssocID="{C3E9FD6B-08D8-4BAD-A946-6F9560570CD6}" presName="Parent" presStyleLbl="node1" presStyleIdx="0" presStyleCnt="2">
        <dgm:presLayoutVars>
          <dgm:chMax val="4"/>
          <dgm:chPref val="3"/>
        </dgm:presLayoutVars>
      </dgm:prSet>
      <dgm:spPr/>
    </dgm:pt>
    <dgm:pt modelId="{351DDBA1-6376-43B6-8D63-15B2CF0CB427}" type="pres">
      <dgm:prSet presAssocID="{BD08DD5C-321F-4146-8C9F-75FB0286DA8C}" presName="Accent" presStyleLbl="node1" presStyleIdx="1" presStyleCnt="2"/>
      <dgm:spPr>
        <a:solidFill>
          <a:schemeClr val="tx1"/>
        </a:solidFill>
      </dgm:spPr>
    </dgm:pt>
    <dgm:pt modelId="{D4771BE7-18A8-499D-95F9-2C37EEF5B8E5}" type="pres">
      <dgm:prSet presAssocID="{BD08DD5C-321F-4146-8C9F-75FB0286DA8C}" presName="Image1" presStyleLbl="fgImgPlace1" presStyleIdx="0" presStyleCnt="4" custScaleX="121000" custScaleY="121000" custLinFactNeighborX="-37445" custLinFactNeighborY="-5843"/>
      <dgm:spPr>
        <a:blipFill dpi="0"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A3078A85-BB2D-4D38-AB4F-EF7531F3B5A4}" type="pres">
      <dgm:prSet presAssocID="{BD08DD5C-321F-4146-8C9F-75FB0286DA8C}" presName="Child1" presStyleLbl="revTx" presStyleIdx="0" presStyleCnt="4" custScaleX="131429" custLinFactNeighborX="-8360" custLinFactNeighborY="-6745">
        <dgm:presLayoutVars>
          <dgm:chMax val="0"/>
          <dgm:chPref val="0"/>
          <dgm:bulletEnabled val="1"/>
        </dgm:presLayoutVars>
      </dgm:prSet>
      <dgm:spPr/>
    </dgm:pt>
    <dgm:pt modelId="{6CFB5C55-89C7-4256-8436-49D49308F56B}" type="pres">
      <dgm:prSet presAssocID="{0CE92AB7-BA14-4999-BE61-32A1C03903AE}" presName="Image2" presStyleCnt="0"/>
      <dgm:spPr/>
    </dgm:pt>
    <dgm:pt modelId="{E018A016-5136-4DD0-9699-EC15BAABF576}" type="pres">
      <dgm:prSet presAssocID="{0CE92AB7-BA14-4999-BE61-32A1C03903AE}" presName="Image" presStyleLbl="fgImgPlace1" presStyleIdx="1" presStyleCnt="4" custScaleX="110000" custScaleY="110000" custLinFactNeighborX="-12715" custLinFactNeighborY="-29739"/>
      <dgm:spPr>
        <a:blipFill dpi="0"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9A7A5A8B-499E-44AE-8CB5-C50375A42418}" type="pres">
      <dgm:prSet presAssocID="{0CE92AB7-BA14-4999-BE61-32A1C03903AE}" presName="Child2" presStyleLbl="revTx" presStyleIdx="1" presStyleCnt="4" custScaleX="176155" custLinFactNeighborX="26272" custLinFactNeighborY="-23711">
        <dgm:presLayoutVars>
          <dgm:chMax val="0"/>
          <dgm:chPref val="0"/>
          <dgm:bulletEnabled val="1"/>
        </dgm:presLayoutVars>
      </dgm:prSet>
      <dgm:spPr/>
    </dgm:pt>
    <dgm:pt modelId="{ED0F9CAC-3620-4546-A398-F6A919CDC71A}" type="pres">
      <dgm:prSet presAssocID="{6837D7DF-342E-4AF3-BE85-1B921A82C4AD}" presName="Image3" presStyleCnt="0"/>
      <dgm:spPr/>
    </dgm:pt>
    <dgm:pt modelId="{1193989E-2E8A-4F27-9DF8-E80216ECEF31}" type="pres">
      <dgm:prSet presAssocID="{6837D7DF-342E-4AF3-BE85-1B921A82C4AD}" presName="Image" presStyleLbl="fgImgPlace1" presStyleIdx="2" presStyleCnt="4" custScaleX="110000" custScaleY="110000" custLinFactNeighborX="6743" custLinFactNeighborY="-62347"/>
      <dgm:spPr>
        <a:blipFill dpi="0"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A353FCD9-A1C8-4895-880F-DCF03EBF21C9}" type="pres">
      <dgm:prSet presAssocID="{6837D7DF-342E-4AF3-BE85-1B921A82C4AD}" presName="Child3" presStyleLbl="revTx" presStyleIdx="2" presStyleCnt="4" custScaleX="204956" custLinFactNeighborX="54153" custLinFactNeighborY="-60286">
        <dgm:presLayoutVars>
          <dgm:chMax val="0"/>
          <dgm:chPref val="0"/>
          <dgm:bulletEnabled val="1"/>
        </dgm:presLayoutVars>
      </dgm:prSet>
      <dgm:spPr/>
    </dgm:pt>
    <dgm:pt modelId="{C4CFB8C3-3291-4CDA-8BBF-B8747EB7DABB}" type="pres">
      <dgm:prSet presAssocID="{F3D90163-F11C-498A-BE19-2F7D81F74B57}" presName="Image4" presStyleCnt="0"/>
      <dgm:spPr/>
    </dgm:pt>
    <dgm:pt modelId="{CD575464-5FEE-44AF-A531-9E832595FB14}" type="pres">
      <dgm:prSet presAssocID="{F3D90163-F11C-498A-BE19-2F7D81F74B57}" presName="Image" presStyleLbl="fgImgPlace1" presStyleIdx="3" presStyleCnt="4" custLinFactNeighborX="46833" custLinFactNeighborY="-63128"/>
      <dgm:spPr>
        <a:blipFill dpi="0" rotWithShape="1"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noFill/>
        </a:ln>
      </dgm:spPr>
    </dgm:pt>
    <dgm:pt modelId="{7C90DED7-A9C6-448A-9F87-CE193720D1AF}" type="pres">
      <dgm:prSet presAssocID="{F3D90163-F11C-498A-BE19-2F7D81F74B57}" presName="Child4" presStyleLbl="revTx" presStyleIdx="3" presStyleCnt="4" custLinFactNeighborX="27479" custLinFactNeighborY="-61906">
        <dgm:presLayoutVars>
          <dgm:chMax val="0"/>
          <dgm:chPref val="0"/>
          <dgm:bulletEnabled val="1"/>
        </dgm:presLayoutVars>
      </dgm:prSet>
      <dgm:spPr/>
    </dgm:pt>
  </dgm:ptLst>
  <dgm:cxnLst>
    <dgm:cxn modelId="{D63C6106-5A10-4443-AB49-DCB160331B3B}" srcId="{C3E9FD6B-08D8-4BAD-A946-6F9560570CD6}" destId="{BD08DD5C-321F-4146-8C9F-75FB0286DA8C}" srcOrd="0" destOrd="0" parTransId="{932A1665-E974-4126-A657-A1C84C23BD9D}" sibTransId="{CE5879E6-228D-43BA-B5E8-2BF8F91C2BAF}"/>
    <dgm:cxn modelId="{559C5007-5E1F-45F4-8E2F-99D348D55E78}" type="presOf" srcId="{0CE92AB7-BA14-4999-BE61-32A1C03903AE}" destId="{9A7A5A8B-499E-44AE-8CB5-C50375A42418}" srcOrd="0" destOrd="0" presId="urn:microsoft.com/office/officeart/2011/layout/RadialPictureList"/>
    <dgm:cxn modelId="{FB47010D-9104-4F93-8121-85B6138F920F}" srcId="{83666C7D-BB84-44EA-8F3B-678DB7DB7D43}" destId="{C3E9FD6B-08D8-4BAD-A946-6F9560570CD6}" srcOrd="0" destOrd="0" parTransId="{867FF712-6CE3-4F5C-8A07-9B72DDC00672}" sibTransId="{52B21BCC-C023-42E4-9654-DA6642EDC041}"/>
    <dgm:cxn modelId="{4EA9C311-C750-47AA-8857-5F4362760B16}" srcId="{C3E9FD6B-08D8-4BAD-A946-6F9560570CD6}" destId="{F3D90163-F11C-498A-BE19-2F7D81F74B57}" srcOrd="3" destOrd="0" parTransId="{DBAE4AC7-AB91-4CC0-808C-8965FEA3E260}" sibTransId="{182DE2EE-2C23-4DF8-B178-FCA7EE09616D}"/>
    <dgm:cxn modelId="{A3A73E2A-43A1-4D0F-93AF-D4B34366AFA9}" type="presOf" srcId="{BD08DD5C-321F-4146-8C9F-75FB0286DA8C}" destId="{A3078A85-BB2D-4D38-AB4F-EF7531F3B5A4}" srcOrd="0" destOrd="0" presId="urn:microsoft.com/office/officeart/2011/layout/RadialPictureList"/>
    <dgm:cxn modelId="{26B18336-557E-421B-8C57-88CC37DA03CA}" srcId="{C3E9FD6B-08D8-4BAD-A946-6F9560570CD6}" destId="{6837D7DF-342E-4AF3-BE85-1B921A82C4AD}" srcOrd="2" destOrd="0" parTransId="{A1B1CA78-DEEA-4E56-8D74-A5EB8B7EE0AA}" sibTransId="{47C40843-7266-43BA-8029-1AAA724BCA0A}"/>
    <dgm:cxn modelId="{F5F46247-58A6-4AF1-824B-EA95FB3F9B1B}" type="presOf" srcId="{6837D7DF-342E-4AF3-BE85-1B921A82C4AD}" destId="{A353FCD9-A1C8-4895-880F-DCF03EBF21C9}" srcOrd="0" destOrd="0" presId="urn:microsoft.com/office/officeart/2011/layout/RadialPictureList"/>
    <dgm:cxn modelId="{7833F753-2831-4EAF-8959-02EBDC280960}" type="presOf" srcId="{83666C7D-BB84-44EA-8F3B-678DB7DB7D43}" destId="{7233673B-DDB4-46AB-9B1F-C4749370BCB8}" srcOrd="0" destOrd="0" presId="urn:microsoft.com/office/officeart/2011/layout/RadialPictureList"/>
    <dgm:cxn modelId="{A7615CB3-726A-4F2D-839D-AE1C059E0D92}" srcId="{C3E9FD6B-08D8-4BAD-A946-6F9560570CD6}" destId="{0CE92AB7-BA14-4999-BE61-32A1C03903AE}" srcOrd="1" destOrd="0" parTransId="{4109C155-D54D-49CF-BA00-0DCA9F6836B9}" sibTransId="{517F5FB4-8AD5-4E5D-BAFD-AF89C89F45C0}"/>
    <dgm:cxn modelId="{75F825D1-DCB1-4F61-B3F6-50DDDEA9980D}" type="presOf" srcId="{C3E9FD6B-08D8-4BAD-A946-6F9560570CD6}" destId="{6A955069-4A28-43EA-9438-308D91C86451}" srcOrd="0" destOrd="0" presId="urn:microsoft.com/office/officeart/2011/layout/RadialPictureList"/>
    <dgm:cxn modelId="{7D8196F2-587F-4261-9F75-28DC91E1665E}" type="presOf" srcId="{F3D90163-F11C-498A-BE19-2F7D81F74B57}" destId="{7C90DED7-A9C6-448A-9F87-CE193720D1AF}" srcOrd="0" destOrd="0" presId="urn:microsoft.com/office/officeart/2011/layout/RadialPictureList"/>
    <dgm:cxn modelId="{6440102F-3731-4BAB-8BB1-9B71D509BF26}" type="presParOf" srcId="{7233673B-DDB4-46AB-9B1F-C4749370BCB8}" destId="{6A955069-4A28-43EA-9438-308D91C86451}" srcOrd="0" destOrd="0" presId="urn:microsoft.com/office/officeart/2011/layout/RadialPictureList"/>
    <dgm:cxn modelId="{C927B0D2-6205-4CEE-9C2C-1473FE9AE676}" type="presParOf" srcId="{7233673B-DDB4-46AB-9B1F-C4749370BCB8}" destId="{351DDBA1-6376-43B6-8D63-15B2CF0CB427}" srcOrd="1" destOrd="0" presId="urn:microsoft.com/office/officeart/2011/layout/RadialPictureList"/>
    <dgm:cxn modelId="{E34DC22F-2E4D-48DA-93DA-FF9E902B8BA4}" type="presParOf" srcId="{7233673B-DDB4-46AB-9B1F-C4749370BCB8}" destId="{D4771BE7-18A8-499D-95F9-2C37EEF5B8E5}" srcOrd="2" destOrd="0" presId="urn:microsoft.com/office/officeart/2011/layout/RadialPictureList"/>
    <dgm:cxn modelId="{AAD1DD9E-90CC-4B32-9CBA-5C9755E4BFA4}" type="presParOf" srcId="{7233673B-DDB4-46AB-9B1F-C4749370BCB8}" destId="{A3078A85-BB2D-4D38-AB4F-EF7531F3B5A4}" srcOrd="3" destOrd="0" presId="urn:microsoft.com/office/officeart/2011/layout/RadialPictureList"/>
    <dgm:cxn modelId="{684BB240-EDA8-447F-AD49-01701AEDC62A}" type="presParOf" srcId="{7233673B-DDB4-46AB-9B1F-C4749370BCB8}" destId="{6CFB5C55-89C7-4256-8436-49D49308F56B}" srcOrd="4" destOrd="0" presId="urn:microsoft.com/office/officeart/2011/layout/RadialPictureList"/>
    <dgm:cxn modelId="{DA16B6FE-EBD7-47C1-AA4D-032BB48FFCE8}" type="presParOf" srcId="{6CFB5C55-89C7-4256-8436-49D49308F56B}" destId="{E018A016-5136-4DD0-9699-EC15BAABF576}" srcOrd="0" destOrd="0" presId="urn:microsoft.com/office/officeart/2011/layout/RadialPictureList"/>
    <dgm:cxn modelId="{B2717ED0-3E35-4155-AA99-5BA3B5FA4CE6}" type="presParOf" srcId="{7233673B-DDB4-46AB-9B1F-C4749370BCB8}" destId="{9A7A5A8B-499E-44AE-8CB5-C50375A42418}" srcOrd="5" destOrd="0" presId="urn:microsoft.com/office/officeart/2011/layout/RadialPictureList"/>
    <dgm:cxn modelId="{B0CB16E9-8C89-485E-A7F3-AE77AC79B896}" type="presParOf" srcId="{7233673B-DDB4-46AB-9B1F-C4749370BCB8}" destId="{ED0F9CAC-3620-4546-A398-F6A919CDC71A}" srcOrd="6" destOrd="0" presId="urn:microsoft.com/office/officeart/2011/layout/RadialPictureList"/>
    <dgm:cxn modelId="{1866325E-5115-42F2-BDF2-48ED15E08160}" type="presParOf" srcId="{ED0F9CAC-3620-4546-A398-F6A919CDC71A}" destId="{1193989E-2E8A-4F27-9DF8-E80216ECEF31}" srcOrd="0" destOrd="0" presId="urn:microsoft.com/office/officeart/2011/layout/RadialPictureList"/>
    <dgm:cxn modelId="{B8F47CB7-180C-48EC-8246-220A3882E070}" type="presParOf" srcId="{7233673B-DDB4-46AB-9B1F-C4749370BCB8}" destId="{A353FCD9-A1C8-4895-880F-DCF03EBF21C9}" srcOrd="7" destOrd="0" presId="urn:microsoft.com/office/officeart/2011/layout/RadialPictureList"/>
    <dgm:cxn modelId="{E67F7946-6E28-4F2F-925A-084DAF4DFDCE}" type="presParOf" srcId="{7233673B-DDB4-46AB-9B1F-C4749370BCB8}" destId="{C4CFB8C3-3291-4CDA-8BBF-B8747EB7DABB}" srcOrd="8" destOrd="0" presId="urn:microsoft.com/office/officeart/2011/layout/RadialPictureList"/>
    <dgm:cxn modelId="{3C5AFB47-75F0-41C1-889B-33E9A29B9D39}" type="presParOf" srcId="{C4CFB8C3-3291-4CDA-8BBF-B8747EB7DABB}" destId="{CD575464-5FEE-44AF-A531-9E832595FB14}" srcOrd="0" destOrd="0" presId="urn:microsoft.com/office/officeart/2011/layout/RadialPictureList"/>
    <dgm:cxn modelId="{6414E870-0B21-45AD-9141-1F7115288354}" type="presParOf" srcId="{7233673B-DDB4-46AB-9B1F-C4749370BCB8}" destId="{7C90DED7-A9C6-448A-9F87-CE193720D1AF}" srcOrd="9" destOrd="0" presId="urn:microsoft.com/office/officeart/2011/layout/RadialPictureList"/>
  </dgm:cxnLst>
  <dgm:bg/>
  <dgm:whole/>
  <dgm:extLst>
    <a:ext uri="http://schemas.microsoft.com/office/drawing/2008/diagram">
      <dsp:dataModelExt xmlns:dsp="http://schemas.microsoft.com/office/drawing/2008/diagram" relId="rId2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83666C7D-BB84-44EA-8F3B-678DB7DB7D43}" type="doc">
      <dgm:prSet loTypeId="urn:microsoft.com/office/officeart/2011/layout/RadialPictureList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C3E9FD6B-08D8-4BAD-A946-6F9560570CD6}">
      <dgm:prSet phldrT="[Text]" custT="1"/>
      <dgm:spPr>
        <a:solidFill>
          <a:srgbClr val="F91600"/>
        </a:solidFill>
      </dgm:spPr>
      <dgm:t>
        <a:bodyPr/>
        <a:lstStyle/>
        <a:p>
          <a:r>
            <a:rPr lang="it-IT" sz="1400" b="1" dirty="0"/>
            <a:t>Busto Arsizio</a:t>
          </a:r>
        </a:p>
      </dgm:t>
    </dgm:pt>
    <dgm:pt modelId="{867FF712-6CE3-4F5C-8A07-9B72DDC00672}" type="parTrans" cxnId="{FB47010D-9104-4F93-8121-85B6138F920F}">
      <dgm:prSet/>
      <dgm:spPr/>
      <dgm:t>
        <a:bodyPr/>
        <a:lstStyle/>
        <a:p>
          <a:endParaRPr lang="it-IT"/>
        </a:p>
      </dgm:t>
    </dgm:pt>
    <dgm:pt modelId="{52B21BCC-C023-42E4-9654-DA6642EDC041}" type="sibTrans" cxnId="{FB47010D-9104-4F93-8121-85B6138F920F}">
      <dgm:prSet/>
      <dgm:spPr/>
      <dgm:t>
        <a:bodyPr/>
        <a:lstStyle/>
        <a:p>
          <a:endParaRPr lang="it-IT"/>
        </a:p>
      </dgm:t>
    </dgm:pt>
    <dgm:pt modelId="{BD08DD5C-321F-4146-8C9F-75FB0286DA8C}">
      <dgm:prSet phldrT="[Text]" custT="1"/>
      <dgm:spPr/>
      <dgm:t>
        <a:bodyPr/>
        <a:lstStyle/>
        <a:p>
          <a:r>
            <a:rPr lang="it-IT" sz="1100" b="1" dirty="0"/>
            <a:t>Varese 38,1%</a:t>
          </a:r>
        </a:p>
        <a:p>
          <a:endParaRPr lang="it-IT" sz="1100" dirty="0"/>
        </a:p>
      </dgm:t>
    </dgm:pt>
    <dgm:pt modelId="{932A1665-E974-4126-A657-A1C84C23BD9D}" type="parTrans" cxnId="{D63C6106-5A10-4443-AB49-DCB160331B3B}">
      <dgm:prSet/>
      <dgm:spPr/>
      <dgm:t>
        <a:bodyPr/>
        <a:lstStyle/>
        <a:p>
          <a:endParaRPr lang="it-IT"/>
        </a:p>
      </dgm:t>
    </dgm:pt>
    <dgm:pt modelId="{CE5879E6-228D-43BA-B5E8-2BF8F91C2BAF}" type="sibTrans" cxnId="{D63C6106-5A10-4443-AB49-DCB160331B3B}">
      <dgm:prSet/>
      <dgm:spPr/>
      <dgm:t>
        <a:bodyPr/>
        <a:lstStyle/>
        <a:p>
          <a:endParaRPr lang="it-IT"/>
        </a:p>
      </dgm:t>
    </dgm:pt>
    <dgm:pt modelId="{0CE92AB7-BA14-4999-BE61-32A1C03903AE}">
      <dgm:prSet phldrT="[Text]" custT="1"/>
      <dgm:spPr/>
      <dgm:t>
        <a:bodyPr/>
        <a:lstStyle/>
        <a:p>
          <a:r>
            <a:rPr lang="it-IT" sz="1100" b="1" dirty="0"/>
            <a:t>Milano  31,6%</a:t>
          </a:r>
        </a:p>
      </dgm:t>
    </dgm:pt>
    <dgm:pt modelId="{4109C155-D54D-49CF-BA00-0DCA9F6836B9}" type="parTrans" cxnId="{A7615CB3-726A-4F2D-839D-AE1C059E0D92}">
      <dgm:prSet/>
      <dgm:spPr/>
      <dgm:t>
        <a:bodyPr/>
        <a:lstStyle/>
        <a:p>
          <a:endParaRPr lang="it-IT"/>
        </a:p>
      </dgm:t>
    </dgm:pt>
    <dgm:pt modelId="{517F5FB4-8AD5-4E5D-BAFD-AF89C89F45C0}" type="sibTrans" cxnId="{A7615CB3-726A-4F2D-839D-AE1C059E0D92}">
      <dgm:prSet/>
      <dgm:spPr/>
      <dgm:t>
        <a:bodyPr/>
        <a:lstStyle/>
        <a:p>
          <a:endParaRPr lang="it-IT"/>
        </a:p>
      </dgm:t>
    </dgm:pt>
    <dgm:pt modelId="{6837D7DF-342E-4AF3-BE85-1B921A82C4AD}">
      <dgm:prSet phldrT="[Text]" custT="1"/>
      <dgm:spPr/>
      <dgm:t>
        <a:bodyPr/>
        <a:lstStyle/>
        <a:p>
          <a:r>
            <a:rPr lang="it-IT" sz="1100" b="1" dirty="0"/>
            <a:t>Como</a:t>
          </a:r>
        </a:p>
        <a:p>
          <a:r>
            <a:rPr lang="it-IT" sz="1100" b="1" dirty="0"/>
            <a:t>4,1%</a:t>
          </a:r>
        </a:p>
      </dgm:t>
    </dgm:pt>
    <dgm:pt modelId="{A1B1CA78-DEEA-4E56-8D74-A5EB8B7EE0AA}" type="parTrans" cxnId="{26B18336-557E-421B-8C57-88CC37DA03CA}">
      <dgm:prSet/>
      <dgm:spPr/>
      <dgm:t>
        <a:bodyPr/>
        <a:lstStyle/>
        <a:p>
          <a:endParaRPr lang="it-IT"/>
        </a:p>
      </dgm:t>
    </dgm:pt>
    <dgm:pt modelId="{47C40843-7266-43BA-8029-1AAA724BCA0A}" type="sibTrans" cxnId="{26B18336-557E-421B-8C57-88CC37DA03CA}">
      <dgm:prSet/>
      <dgm:spPr/>
      <dgm:t>
        <a:bodyPr/>
        <a:lstStyle/>
        <a:p>
          <a:endParaRPr lang="it-IT"/>
        </a:p>
      </dgm:t>
    </dgm:pt>
    <dgm:pt modelId="{F3D90163-F11C-498A-BE19-2F7D81F74B57}">
      <dgm:prSet phldrT="[Text]" custT="1"/>
      <dgm:spPr/>
      <dgm:t>
        <a:bodyPr/>
        <a:lstStyle/>
        <a:p>
          <a:r>
            <a:rPr kumimoji="0" lang="it-IT" sz="1100" b="1" i="0" u="none" strike="noStrike" cap="none" spc="0" normalizeH="0" baseline="0" noProof="0" dirty="0">
              <a:ln>
                <a:noFill/>
              </a:ln>
              <a:solidFill>
                <a:srgbClr val="162B67">
                  <a:hueOff val="0"/>
                  <a:satOff val="0"/>
                  <a:lumOff val="0"/>
                  <a:alphaOff val="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rPr>
            <a:t>Novara </a:t>
          </a:r>
        </a:p>
        <a:p>
          <a:pPr>
            <a:buClrTx/>
            <a:buSzTx/>
            <a:buFontTx/>
            <a:buNone/>
          </a:pPr>
          <a:r>
            <a:rPr kumimoji="0" lang="it-IT" sz="1100" b="1" i="0" u="none" strike="noStrike" cap="none" spc="0" normalizeH="0" baseline="0" noProof="0" dirty="0">
              <a:ln>
                <a:noFill/>
              </a:ln>
              <a:solidFill>
                <a:srgbClr val="162B67">
                  <a:hueOff val="0"/>
                  <a:satOff val="0"/>
                  <a:lumOff val="0"/>
                  <a:alphaOff val="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rPr>
            <a:t>4,0%</a:t>
          </a:r>
          <a:endParaRPr lang="it-IT" sz="1100" b="1" dirty="0"/>
        </a:p>
      </dgm:t>
    </dgm:pt>
    <dgm:pt modelId="{DBAE4AC7-AB91-4CC0-808C-8965FEA3E260}" type="parTrans" cxnId="{4EA9C311-C750-47AA-8857-5F4362760B16}">
      <dgm:prSet/>
      <dgm:spPr/>
      <dgm:t>
        <a:bodyPr/>
        <a:lstStyle/>
        <a:p>
          <a:endParaRPr lang="it-IT"/>
        </a:p>
      </dgm:t>
    </dgm:pt>
    <dgm:pt modelId="{182DE2EE-2C23-4DF8-B178-FCA7EE09616D}" type="sibTrans" cxnId="{4EA9C311-C750-47AA-8857-5F4362760B16}">
      <dgm:prSet/>
      <dgm:spPr/>
      <dgm:t>
        <a:bodyPr/>
        <a:lstStyle/>
        <a:p>
          <a:endParaRPr lang="it-IT"/>
        </a:p>
      </dgm:t>
    </dgm:pt>
    <dgm:pt modelId="{7233673B-DDB4-46AB-9B1F-C4749370BCB8}" type="pres">
      <dgm:prSet presAssocID="{83666C7D-BB84-44EA-8F3B-678DB7DB7D43}" presName="Name0" presStyleCnt="0">
        <dgm:presLayoutVars>
          <dgm:chMax val="1"/>
          <dgm:chPref val="1"/>
          <dgm:dir/>
          <dgm:resizeHandles/>
        </dgm:presLayoutVars>
      </dgm:prSet>
      <dgm:spPr/>
    </dgm:pt>
    <dgm:pt modelId="{6A955069-4A28-43EA-9438-308D91C86451}" type="pres">
      <dgm:prSet presAssocID="{C3E9FD6B-08D8-4BAD-A946-6F9560570CD6}" presName="Parent" presStyleLbl="node1" presStyleIdx="0" presStyleCnt="2">
        <dgm:presLayoutVars>
          <dgm:chMax val="4"/>
          <dgm:chPref val="3"/>
        </dgm:presLayoutVars>
      </dgm:prSet>
      <dgm:spPr/>
    </dgm:pt>
    <dgm:pt modelId="{351DDBA1-6376-43B6-8D63-15B2CF0CB427}" type="pres">
      <dgm:prSet presAssocID="{BD08DD5C-321F-4146-8C9F-75FB0286DA8C}" presName="Accent" presStyleLbl="node1" presStyleIdx="1" presStyleCnt="2"/>
      <dgm:spPr>
        <a:solidFill>
          <a:schemeClr val="tx1"/>
        </a:solidFill>
      </dgm:spPr>
    </dgm:pt>
    <dgm:pt modelId="{D4771BE7-18A8-499D-95F9-2C37EEF5B8E5}" type="pres">
      <dgm:prSet presAssocID="{BD08DD5C-321F-4146-8C9F-75FB0286DA8C}" presName="Image1" presStyleLbl="fgImgPlace1" presStyleIdx="0" presStyleCnt="4" custScaleX="121000" custScaleY="121000" custLinFactNeighborX="-46714"/>
      <dgm:spPr>
        <a:blipFill dpi="0"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A3078A85-BB2D-4D38-AB4F-EF7531F3B5A4}" type="pres">
      <dgm:prSet presAssocID="{BD08DD5C-321F-4146-8C9F-75FB0286DA8C}" presName="Child1" presStyleLbl="revTx" presStyleIdx="0" presStyleCnt="4" custScaleX="131429" custLinFactNeighborX="-14361" custLinFactNeighborY="-4112">
        <dgm:presLayoutVars>
          <dgm:chMax val="0"/>
          <dgm:chPref val="0"/>
          <dgm:bulletEnabled val="1"/>
        </dgm:presLayoutVars>
      </dgm:prSet>
      <dgm:spPr/>
    </dgm:pt>
    <dgm:pt modelId="{6CFB5C55-89C7-4256-8436-49D49308F56B}" type="pres">
      <dgm:prSet presAssocID="{0CE92AB7-BA14-4999-BE61-32A1C03903AE}" presName="Image2" presStyleCnt="0"/>
      <dgm:spPr/>
    </dgm:pt>
    <dgm:pt modelId="{E018A016-5136-4DD0-9699-EC15BAABF576}" type="pres">
      <dgm:prSet presAssocID="{0CE92AB7-BA14-4999-BE61-32A1C03903AE}" presName="Image" presStyleLbl="fgImgPlace1" presStyleIdx="1" presStyleCnt="4" custScaleX="110206" custScaleY="110229" custLinFactNeighborX="-22560" custLinFactNeighborY="-35697"/>
      <dgm:spPr>
        <a:blipFill dpi="0"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9A7A5A8B-499E-44AE-8CB5-C50375A42418}" type="pres">
      <dgm:prSet presAssocID="{0CE92AB7-BA14-4999-BE61-32A1C03903AE}" presName="Child2" presStyleLbl="revTx" presStyleIdx="1" presStyleCnt="4" custLinFactNeighborX="-18987" custLinFactNeighborY="-35181">
        <dgm:presLayoutVars>
          <dgm:chMax val="0"/>
          <dgm:chPref val="0"/>
          <dgm:bulletEnabled val="1"/>
        </dgm:presLayoutVars>
      </dgm:prSet>
      <dgm:spPr/>
    </dgm:pt>
    <dgm:pt modelId="{ED0F9CAC-3620-4546-A398-F6A919CDC71A}" type="pres">
      <dgm:prSet presAssocID="{6837D7DF-342E-4AF3-BE85-1B921A82C4AD}" presName="Image3" presStyleCnt="0"/>
      <dgm:spPr/>
    </dgm:pt>
    <dgm:pt modelId="{1193989E-2E8A-4F27-9DF8-E80216ECEF31}" type="pres">
      <dgm:prSet presAssocID="{6837D7DF-342E-4AF3-BE85-1B921A82C4AD}" presName="Image" presStyleLbl="fgImgPlace1" presStyleIdx="2" presStyleCnt="4" custScaleX="110000" custScaleY="110000" custLinFactNeighborX="6743" custLinFactNeighborY="-74212"/>
      <dgm:spPr>
        <a:blipFill dpi="0"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A353FCD9-A1C8-4895-880F-DCF03EBF21C9}" type="pres">
      <dgm:prSet presAssocID="{6837D7DF-342E-4AF3-BE85-1B921A82C4AD}" presName="Child3" presStyleLbl="revTx" presStyleIdx="2" presStyleCnt="4" custLinFactNeighborX="1254" custLinFactNeighborY="-73276">
        <dgm:presLayoutVars>
          <dgm:chMax val="0"/>
          <dgm:chPref val="0"/>
          <dgm:bulletEnabled val="1"/>
        </dgm:presLayoutVars>
      </dgm:prSet>
      <dgm:spPr/>
    </dgm:pt>
    <dgm:pt modelId="{C4CFB8C3-3291-4CDA-8BBF-B8747EB7DABB}" type="pres">
      <dgm:prSet presAssocID="{F3D90163-F11C-498A-BE19-2F7D81F74B57}" presName="Image4" presStyleCnt="0"/>
      <dgm:spPr/>
    </dgm:pt>
    <dgm:pt modelId="{CD575464-5FEE-44AF-A531-9E832595FB14}" type="pres">
      <dgm:prSet presAssocID="{F3D90163-F11C-498A-BE19-2F7D81F74B57}" presName="Image" presStyleLbl="fgImgPlace1" presStyleIdx="3" presStyleCnt="4" custScaleX="110172" custScaleY="110195" custLinFactNeighborX="40944" custLinFactNeighborY="-47416"/>
      <dgm:spPr>
        <a:solidFill>
          <a:schemeClr val="bg1"/>
        </a:solidFill>
        <a:ln>
          <a:noFill/>
        </a:ln>
      </dgm:spPr>
    </dgm:pt>
    <dgm:pt modelId="{7C90DED7-A9C6-448A-9F87-CE193720D1AF}" type="pres">
      <dgm:prSet presAssocID="{F3D90163-F11C-498A-BE19-2F7D81F74B57}" presName="Child4" presStyleLbl="revTx" presStyleIdx="3" presStyleCnt="4" custScaleX="214770" custLinFactNeighborX="91030" custLinFactNeighborY="-72488">
        <dgm:presLayoutVars>
          <dgm:chMax val="0"/>
          <dgm:chPref val="0"/>
          <dgm:bulletEnabled val="1"/>
        </dgm:presLayoutVars>
      </dgm:prSet>
      <dgm:spPr/>
    </dgm:pt>
  </dgm:ptLst>
  <dgm:cxnLst>
    <dgm:cxn modelId="{D63C6106-5A10-4443-AB49-DCB160331B3B}" srcId="{C3E9FD6B-08D8-4BAD-A946-6F9560570CD6}" destId="{BD08DD5C-321F-4146-8C9F-75FB0286DA8C}" srcOrd="0" destOrd="0" parTransId="{932A1665-E974-4126-A657-A1C84C23BD9D}" sibTransId="{CE5879E6-228D-43BA-B5E8-2BF8F91C2BAF}"/>
    <dgm:cxn modelId="{559C5007-5E1F-45F4-8E2F-99D348D55E78}" type="presOf" srcId="{0CE92AB7-BA14-4999-BE61-32A1C03903AE}" destId="{9A7A5A8B-499E-44AE-8CB5-C50375A42418}" srcOrd="0" destOrd="0" presId="urn:microsoft.com/office/officeart/2011/layout/RadialPictureList"/>
    <dgm:cxn modelId="{FB47010D-9104-4F93-8121-85B6138F920F}" srcId="{83666C7D-BB84-44EA-8F3B-678DB7DB7D43}" destId="{C3E9FD6B-08D8-4BAD-A946-6F9560570CD6}" srcOrd="0" destOrd="0" parTransId="{867FF712-6CE3-4F5C-8A07-9B72DDC00672}" sibTransId="{52B21BCC-C023-42E4-9654-DA6642EDC041}"/>
    <dgm:cxn modelId="{4EA9C311-C750-47AA-8857-5F4362760B16}" srcId="{C3E9FD6B-08D8-4BAD-A946-6F9560570CD6}" destId="{F3D90163-F11C-498A-BE19-2F7D81F74B57}" srcOrd="3" destOrd="0" parTransId="{DBAE4AC7-AB91-4CC0-808C-8965FEA3E260}" sibTransId="{182DE2EE-2C23-4DF8-B178-FCA7EE09616D}"/>
    <dgm:cxn modelId="{A3A73E2A-43A1-4D0F-93AF-D4B34366AFA9}" type="presOf" srcId="{BD08DD5C-321F-4146-8C9F-75FB0286DA8C}" destId="{A3078A85-BB2D-4D38-AB4F-EF7531F3B5A4}" srcOrd="0" destOrd="0" presId="urn:microsoft.com/office/officeart/2011/layout/RadialPictureList"/>
    <dgm:cxn modelId="{26B18336-557E-421B-8C57-88CC37DA03CA}" srcId="{C3E9FD6B-08D8-4BAD-A946-6F9560570CD6}" destId="{6837D7DF-342E-4AF3-BE85-1B921A82C4AD}" srcOrd="2" destOrd="0" parTransId="{A1B1CA78-DEEA-4E56-8D74-A5EB8B7EE0AA}" sibTransId="{47C40843-7266-43BA-8029-1AAA724BCA0A}"/>
    <dgm:cxn modelId="{F5F46247-58A6-4AF1-824B-EA95FB3F9B1B}" type="presOf" srcId="{6837D7DF-342E-4AF3-BE85-1B921A82C4AD}" destId="{A353FCD9-A1C8-4895-880F-DCF03EBF21C9}" srcOrd="0" destOrd="0" presId="urn:microsoft.com/office/officeart/2011/layout/RadialPictureList"/>
    <dgm:cxn modelId="{7833F753-2831-4EAF-8959-02EBDC280960}" type="presOf" srcId="{83666C7D-BB84-44EA-8F3B-678DB7DB7D43}" destId="{7233673B-DDB4-46AB-9B1F-C4749370BCB8}" srcOrd="0" destOrd="0" presId="urn:microsoft.com/office/officeart/2011/layout/RadialPictureList"/>
    <dgm:cxn modelId="{A7615CB3-726A-4F2D-839D-AE1C059E0D92}" srcId="{C3E9FD6B-08D8-4BAD-A946-6F9560570CD6}" destId="{0CE92AB7-BA14-4999-BE61-32A1C03903AE}" srcOrd="1" destOrd="0" parTransId="{4109C155-D54D-49CF-BA00-0DCA9F6836B9}" sibTransId="{517F5FB4-8AD5-4E5D-BAFD-AF89C89F45C0}"/>
    <dgm:cxn modelId="{75F825D1-DCB1-4F61-B3F6-50DDDEA9980D}" type="presOf" srcId="{C3E9FD6B-08D8-4BAD-A946-6F9560570CD6}" destId="{6A955069-4A28-43EA-9438-308D91C86451}" srcOrd="0" destOrd="0" presId="urn:microsoft.com/office/officeart/2011/layout/RadialPictureList"/>
    <dgm:cxn modelId="{7D8196F2-587F-4261-9F75-28DC91E1665E}" type="presOf" srcId="{F3D90163-F11C-498A-BE19-2F7D81F74B57}" destId="{7C90DED7-A9C6-448A-9F87-CE193720D1AF}" srcOrd="0" destOrd="0" presId="urn:microsoft.com/office/officeart/2011/layout/RadialPictureList"/>
    <dgm:cxn modelId="{6440102F-3731-4BAB-8BB1-9B71D509BF26}" type="presParOf" srcId="{7233673B-DDB4-46AB-9B1F-C4749370BCB8}" destId="{6A955069-4A28-43EA-9438-308D91C86451}" srcOrd="0" destOrd="0" presId="urn:microsoft.com/office/officeart/2011/layout/RadialPictureList"/>
    <dgm:cxn modelId="{C927B0D2-6205-4CEE-9C2C-1473FE9AE676}" type="presParOf" srcId="{7233673B-DDB4-46AB-9B1F-C4749370BCB8}" destId="{351DDBA1-6376-43B6-8D63-15B2CF0CB427}" srcOrd="1" destOrd="0" presId="urn:microsoft.com/office/officeart/2011/layout/RadialPictureList"/>
    <dgm:cxn modelId="{E34DC22F-2E4D-48DA-93DA-FF9E902B8BA4}" type="presParOf" srcId="{7233673B-DDB4-46AB-9B1F-C4749370BCB8}" destId="{D4771BE7-18A8-499D-95F9-2C37EEF5B8E5}" srcOrd="2" destOrd="0" presId="urn:microsoft.com/office/officeart/2011/layout/RadialPictureList"/>
    <dgm:cxn modelId="{AAD1DD9E-90CC-4B32-9CBA-5C9755E4BFA4}" type="presParOf" srcId="{7233673B-DDB4-46AB-9B1F-C4749370BCB8}" destId="{A3078A85-BB2D-4D38-AB4F-EF7531F3B5A4}" srcOrd="3" destOrd="0" presId="urn:microsoft.com/office/officeart/2011/layout/RadialPictureList"/>
    <dgm:cxn modelId="{684BB240-EDA8-447F-AD49-01701AEDC62A}" type="presParOf" srcId="{7233673B-DDB4-46AB-9B1F-C4749370BCB8}" destId="{6CFB5C55-89C7-4256-8436-49D49308F56B}" srcOrd="4" destOrd="0" presId="urn:microsoft.com/office/officeart/2011/layout/RadialPictureList"/>
    <dgm:cxn modelId="{DA16B6FE-EBD7-47C1-AA4D-032BB48FFCE8}" type="presParOf" srcId="{6CFB5C55-89C7-4256-8436-49D49308F56B}" destId="{E018A016-5136-4DD0-9699-EC15BAABF576}" srcOrd="0" destOrd="0" presId="urn:microsoft.com/office/officeart/2011/layout/RadialPictureList"/>
    <dgm:cxn modelId="{B2717ED0-3E35-4155-AA99-5BA3B5FA4CE6}" type="presParOf" srcId="{7233673B-DDB4-46AB-9B1F-C4749370BCB8}" destId="{9A7A5A8B-499E-44AE-8CB5-C50375A42418}" srcOrd="5" destOrd="0" presId="urn:microsoft.com/office/officeart/2011/layout/RadialPictureList"/>
    <dgm:cxn modelId="{B0CB16E9-8C89-485E-A7F3-AE77AC79B896}" type="presParOf" srcId="{7233673B-DDB4-46AB-9B1F-C4749370BCB8}" destId="{ED0F9CAC-3620-4546-A398-F6A919CDC71A}" srcOrd="6" destOrd="0" presId="urn:microsoft.com/office/officeart/2011/layout/RadialPictureList"/>
    <dgm:cxn modelId="{1866325E-5115-42F2-BDF2-48ED15E08160}" type="presParOf" srcId="{ED0F9CAC-3620-4546-A398-F6A919CDC71A}" destId="{1193989E-2E8A-4F27-9DF8-E80216ECEF31}" srcOrd="0" destOrd="0" presId="urn:microsoft.com/office/officeart/2011/layout/RadialPictureList"/>
    <dgm:cxn modelId="{B8F47CB7-180C-48EC-8246-220A3882E070}" type="presParOf" srcId="{7233673B-DDB4-46AB-9B1F-C4749370BCB8}" destId="{A353FCD9-A1C8-4895-880F-DCF03EBF21C9}" srcOrd="7" destOrd="0" presId="urn:microsoft.com/office/officeart/2011/layout/RadialPictureList"/>
    <dgm:cxn modelId="{E67F7946-6E28-4F2F-925A-084DAF4DFDCE}" type="presParOf" srcId="{7233673B-DDB4-46AB-9B1F-C4749370BCB8}" destId="{C4CFB8C3-3291-4CDA-8BBF-B8747EB7DABB}" srcOrd="8" destOrd="0" presId="urn:microsoft.com/office/officeart/2011/layout/RadialPictureList"/>
    <dgm:cxn modelId="{3C5AFB47-75F0-41C1-889B-33E9A29B9D39}" type="presParOf" srcId="{C4CFB8C3-3291-4CDA-8BBF-B8747EB7DABB}" destId="{CD575464-5FEE-44AF-A531-9E832595FB14}" srcOrd="0" destOrd="0" presId="urn:microsoft.com/office/officeart/2011/layout/RadialPictureList"/>
    <dgm:cxn modelId="{6414E870-0B21-45AD-9141-1F7115288354}" type="presParOf" srcId="{7233673B-DDB4-46AB-9B1F-C4749370BCB8}" destId="{7C90DED7-A9C6-448A-9F87-CE193720D1AF}" srcOrd="9" destOrd="0" presId="urn:microsoft.com/office/officeart/2011/layout/RadialPictureList"/>
  </dgm:cxnLst>
  <dgm:bg/>
  <dgm:whole/>
  <dgm:extLst>
    <a:ext uri="http://schemas.microsoft.com/office/drawing/2008/diagram">
      <dsp:dataModelExt xmlns:dsp="http://schemas.microsoft.com/office/drawing/2008/diagram" relId="rId31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83666C7D-BB84-44EA-8F3B-678DB7DB7D43}" type="doc">
      <dgm:prSet loTypeId="urn:microsoft.com/office/officeart/2011/layout/RadialPictureList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C3E9FD6B-08D8-4BAD-A946-6F9560570CD6}">
      <dgm:prSet phldrT="[Text]" custT="1"/>
      <dgm:spPr>
        <a:solidFill>
          <a:srgbClr val="F91600"/>
        </a:solidFill>
      </dgm:spPr>
      <dgm:t>
        <a:bodyPr/>
        <a:lstStyle/>
        <a:p>
          <a:r>
            <a:rPr lang="it-IT" sz="1400" b="1" dirty="0"/>
            <a:t>Busto Arsizio</a:t>
          </a:r>
        </a:p>
      </dgm:t>
    </dgm:pt>
    <dgm:pt modelId="{867FF712-6CE3-4F5C-8A07-9B72DDC00672}" type="parTrans" cxnId="{FB47010D-9104-4F93-8121-85B6138F920F}">
      <dgm:prSet/>
      <dgm:spPr/>
      <dgm:t>
        <a:bodyPr/>
        <a:lstStyle/>
        <a:p>
          <a:endParaRPr lang="it-IT"/>
        </a:p>
      </dgm:t>
    </dgm:pt>
    <dgm:pt modelId="{52B21BCC-C023-42E4-9654-DA6642EDC041}" type="sibTrans" cxnId="{FB47010D-9104-4F93-8121-85B6138F920F}">
      <dgm:prSet/>
      <dgm:spPr/>
      <dgm:t>
        <a:bodyPr/>
        <a:lstStyle/>
        <a:p>
          <a:endParaRPr lang="it-IT"/>
        </a:p>
      </dgm:t>
    </dgm:pt>
    <dgm:pt modelId="{BD08DD5C-321F-4146-8C9F-75FB0286DA8C}">
      <dgm:prSet phldrT="[Text]"/>
      <dgm:spPr/>
      <dgm:t>
        <a:bodyPr/>
        <a:lstStyle/>
        <a:p>
          <a:r>
            <a:rPr lang="it-IT" b="1" dirty="0"/>
            <a:t>Germania 16,8%</a:t>
          </a:r>
        </a:p>
        <a:p>
          <a:endParaRPr lang="it-IT" dirty="0"/>
        </a:p>
      </dgm:t>
    </dgm:pt>
    <dgm:pt modelId="{932A1665-E974-4126-A657-A1C84C23BD9D}" type="parTrans" cxnId="{D63C6106-5A10-4443-AB49-DCB160331B3B}">
      <dgm:prSet/>
      <dgm:spPr/>
      <dgm:t>
        <a:bodyPr/>
        <a:lstStyle/>
        <a:p>
          <a:endParaRPr lang="it-IT"/>
        </a:p>
      </dgm:t>
    </dgm:pt>
    <dgm:pt modelId="{CE5879E6-228D-43BA-B5E8-2BF8F91C2BAF}" type="sibTrans" cxnId="{D63C6106-5A10-4443-AB49-DCB160331B3B}">
      <dgm:prSet/>
      <dgm:spPr/>
      <dgm:t>
        <a:bodyPr/>
        <a:lstStyle/>
        <a:p>
          <a:endParaRPr lang="it-IT"/>
        </a:p>
      </dgm:t>
    </dgm:pt>
    <dgm:pt modelId="{0CE92AB7-BA14-4999-BE61-32A1C03903AE}">
      <dgm:prSet phldrT="[Text]"/>
      <dgm:spPr/>
      <dgm:t>
        <a:bodyPr/>
        <a:lstStyle/>
        <a:p>
          <a:r>
            <a:rPr lang="it-IT" b="1" dirty="0"/>
            <a:t>Francia 16,3%</a:t>
          </a:r>
        </a:p>
      </dgm:t>
    </dgm:pt>
    <dgm:pt modelId="{4109C155-D54D-49CF-BA00-0DCA9F6836B9}" type="parTrans" cxnId="{A7615CB3-726A-4F2D-839D-AE1C059E0D92}">
      <dgm:prSet/>
      <dgm:spPr/>
      <dgm:t>
        <a:bodyPr/>
        <a:lstStyle/>
        <a:p>
          <a:endParaRPr lang="it-IT"/>
        </a:p>
      </dgm:t>
    </dgm:pt>
    <dgm:pt modelId="{517F5FB4-8AD5-4E5D-BAFD-AF89C89F45C0}" type="sibTrans" cxnId="{A7615CB3-726A-4F2D-839D-AE1C059E0D92}">
      <dgm:prSet/>
      <dgm:spPr/>
      <dgm:t>
        <a:bodyPr/>
        <a:lstStyle/>
        <a:p>
          <a:endParaRPr lang="it-IT"/>
        </a:p>
      </dgm:t>
    </dgm:pt>
    <dgm:pt modelId="{6837D7DF-342E-4AF3-BE85-1B921A82C4AD}">
      <dgm:prSet phldrT="[Text]"/>
      <dgm:spPr/>
      <dgm:t>
        <a:bodyPr/>
        <a:lstStyle/>
        <a:p>
          <a:r>
            <a:rPr lang="it-IT" b="1" dirty="0"/>
            <a:t>Spagna 10,8%</a:t>
          </a:r>
        </a:p>
      </dgm:t>
    </dgm:pt>
    <dgm:pt modelId="{A1B1CA78-DEEA-4E56-8D74-A5EB8B7EE0AA}" type="parTrans" cxnId="{26B18336-557E-421B-8C57-88CC37DA03CA}">
      <dgm:prSet/>
      <dgm:spPr/>
      <dgm:t>
        <a:bodyPr/>
        <a:lstStyle/>
        <a:p>
          <a:endParaRPr lang="it-IT"/>
        </a:p>
      </dgm:t>
    </dgm:pt>
    <dgm:pt modelId="{47C40843-7266-43BA-8029-1AAA724BCA0A}" type="sibTrans" cxnId="{26B18336-557E-421B-8C57-88CC37DA03CA}">
      <dgm:prSet/>
      <dgm:spPr/>
      <dgm:t>
        <a:bodyPr/>
        <a:lstStyle/>
        <a:p>
          <a:endParaRPr lang="it-IT"/>
        </a:p>
      </dgm:t>
    </dgm:pt>
    <dgm:pt modelId="{F3D90163-F11C-498A-BE19-2F7D81F74B57}">
      <dgm:prSet phldrT="[Text]"/>
      <dgm:spPr/>
      <dgm:t>
        <a:bodyPr/>
        <a:lstStyle/>
        <a:p>
          <a:r>
            <a:rPr lang="it-IT" b="1" dirty="0"/>
            <a:t>Svizzera 9,5%</a:t>
          </a:r>
        </a:p>
      </dgm:t>
    </dgm:pt>
    <dgm:pt modelId="{DBAE4AC7-AB91-4CC0-808C-8965FEA3E260}" type="parTrans" cxnId="{4EA9C311-C750-47AA-8857-5F4362760B16}">
      <dgm:prSet/>
      <dgm:spPr/>
      <dgm:t>
        <a:bodyPr/>
        <a:lstStyle/>
        <a:p>
          <a:endParaRPr lang="it-IT"/>
        </a:p>
      </dgm:t>
    </dgm:pt>
    <dgm:pt modelId="{182DE2EE-2C23-4DF8-B178-FCA7EE09616D}" type="sibTrans" cxnId="{4EA9C311-C750-47AA-8857-5F4362760B16}">
      <dgm:prSet/>
      <dgm:spPr/>
      <dgm:t>
        <a:bodyPr/>
        <a:lstStyle/>
        <a:p>
          <a:endParaRPr lang="it-IT"/>
        </a:p>
      </dgm:t>
    </dgm:pt>
    <dgm:pt modelId="{B6B34012-9EBE-4FD5-828C-D2DA2740638F}">
      <dgm:prSet phldrT="[Text]"/>
      <dgm:spPr/>
      <dgm:t>
        <a:bodyPr/>
        <a:lstStyle/>
        <a:p>
          <a:endParaRPr lang="it-IT" b="1" dirty="0"/>
        </a:p>
      </dgm:t>
    </dgm:pt>
    <dgm:pt modelId="{25D27DF8-F2EB-4069-A8E4-AB5BCE285273}" type="parTrans" cxnId="{5CE8EB38-FF60-457C-99FF-3013FC7D8D25}">
      <dgm:prSet/>
      <dgm:spPr/>
      <dgm:t>
        <a:bodyPr/>
        <a:lstStyle/>
        <a:p>
          <a:endParaRPr lang="it-IT"/>
        </a:p>
      </dgm:t>
    </dgm:pt>
    <dgm:pt modelId="{B46C0E3B-98CC-472E-ADA3-3BE4C5B66D10}" type="sibTrans" cxnId="{5CE8EB38-FF60-457C-99FF-3013FC7D8D25}">
      <dgm:prSet/>
      <dgm:spPr/>
      <dgm:t>
        <a:bodyPr/>
        <a:lstStyle/>
        <a:p>
          <a:endParaRPr lang="it-IT"/>
        </a:p>
      </dgm:t>
    </dgm:pt>
    <dgm:pt modelId="{1E284361-4D21-4BBB-B3AA-E3334661CA39}">
      <dgm:prSet phldrT="[Text]"/>
      <dgm:spPr/>
      <dgm:t>
        <a:bodyPr/>
        <a:lstStyle/>
        <a:p>
          <a:endParaRPr lang="it-IT" b="1" dirty="0"/>
        </a:p>
      </dgm:t>
    </dgm:pt>
    <dgm:pt modelId="{24891D68-DFE8-49D2-9ED4-34FCC88638A1}" type="parTrans" cxnId="{8093BE83-3E13-4DAE-A8DA-D2B79D32D413}">
      <dgm:prSet/>
      <dgm:spPr/>
      <dgm:t>
        <a:bodyPr/>
        <a:lstStyle/>
        <a:p>
          <a:endParaRPr lang="it-IT"/>
        </a:p>
      </dgm:t>
    </dgm:pt>
    <dgm:pt modelId="{99030D67-FB03-4B75-9886-2D25B6E0D696}" type="sibTrans" cxnId="{8093BE83-3E13-4DAE-A8DA-D2B79D32D413}">
      <dgm:prSet/>
      <dgm:spPr/>
      <dgm:t>
        <a:bodyPr/>
        <a:lstStyle/>
        <a:p>
          <a:endParaRPr lang="it-IT"/>
        </a:p>
      </dgm:t>
    </dgm:pt>
    <dgm:pt modelId="{7233673B-DDB4-46AB-9B1F-C4749370BCB8}" type="pres">
      <dgm:prSet presAssocID="{83666C7D-BB84-44EA-8F3B-678DB7DB7D43}" presName="Name0" presStyleCnt="0">
        <dgm:presLayoutVars>
          <dgm:chMax val="1"/>
          <dgm:chPref val="1"/>
          <dgm:dir/>
          <dgm:resizeHandles/>
        </dgm:presLayoutVars>
      </dgm:prSet>
      <dgm:spPr/>
    </dgm:pt>
    <dgm:pt modelId="{6A955069-4A28-43EA-9438-308D91C86451}" type="pres">
      <dgm:prSet presAssocID="{C3E9FD6B-08D8-4BAD-A946-6F9560570CD6}" presName="Parent" presStyleLbl="node1" presStyleIdx="0" presStyleCnt="2">
        <dgm:presLayoutVars>
          <dgm:chMax val="4"/>
          <dgm:chPref val="3"/>
        </dgm:presLayoutVars>
      </dgm:prSet>
      <dgm:spPr/>
    </dgm:pt>
    <dgm:pt modelId="{351DDBA1-6376-43B6-8D63-15B2CF0CB427}" type="pres">
      <dgm:prSet presAssocID="{BD08DD5C-321F-4146-8C9F-75FB0286DA8C}" presName="Accent" presStyleLbl="node1" presStyleIdx="1" presStyleCnt="2"/>
      <dgm:spPr>
        <a:solidFill>
          <a:schemeClr val="tx1"/>
        </a:solidFill>
      </dgm:spPr>
    </dgm:pt>
    <dgm:pt modelId="{D4771BE7-18A8-499D-95F9-2C37EEF5B8E5}" type="pres">
      <dgm:prSet presAssocID="{BD08DD5C-321F-4146-8C9F-75FB0286DA8C}" presName="Image1" presStyleLbl="fgImgPlace1" presStyleIdx="0" presStyleCnt="4" custScaleX="121000" custScaleY="121000" custLinFactNeighborX="-19148"/>
      <dgm:spPr>
        <a:blipFill dpi="0"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A3078A85-BB2D-4D38-AB4F-EF7531F3B5A4}" type="pres">
      <dgm:prSet presAssocID="{BD08DD5C-321F-4146-8C9F-75FB0286DA8C}" presName="Child1" presStyleLbl="revTx" presStyleIdx="0" presStyleCnt="4" custLinFactNeighborX="17478" custLinFactNeighborY="5481">
        <dgm:presLayoutVars>
          <dgm:chMax val="0"/>
          <dgm:chPref val="0"/>
          <dgm:bulletEnabled val="1"/>
        </dgm:presLayoutVars>
      </dgm:prSet>
      <dgm:spPr/>
    </dgm:pt>
    <dgm:pt modelId="{6CFB5C55-89C7-4256-8436-49D49308F56B}" type="pres">
      <dgm:prSet presAssocID="{0CE92AB7-BA14-4999-BE61-32A1C03903AE}" presName="Image2" presStyleCnt="0"/>
      <dgm:spPr/>
    </dgm:pt>
    <dgm:pt modelId="{E018A016-5136-4DD0-9699-EC15BAABF576}" type="pres">
      <dgm:prSet presAssocID="{0CE92AB7-BA14-4999-BE61-32A1C03903AE}" presName="Image" presStyleLbl="fgImgPlace1" presStyleIdx="1" presStyleCnt="4" custScaleX="110000" custScaleY="110000" custLinFactNeighborX="-12715" custLinFactNeighborY="-10100"/>
      <dgm:spPr>
        <a:blipFill dpi="0"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</dgm:spPr>
    </dgm:pt>
    <dgm:pt modelId="{9A7A5A8B-499E-44AE-8CB5-C50375A42418}" type="pres">
      <dgm:prSet presAssocID="{0CE92AB7-BA14-4999-BE61-32A1C03903AE}" presName="Child2" presStyleLbl="revTx" presStyleIdx="1" presStyleCnt="4" custLinFactNeighborX="-735" custLinFactNeighborY="-6256">
        <dgm:presLayoutVars>
          <dgm:chMax val="0"/>
          <dgm:chPref val="0"/>
          <dgm:bulletEnabled val="1"/>
        </dgm:presLayoutVars>
      </dgm:prSet>
      <dgm:spPr/>
    </dgm:pt>
    <dgm:pt modelId="{ED0F9CAC-3620-4546-A398-F6A919CDC71A}" type="pres">
      <dgm:prSet presAssocID="{6837D7DF-342E-4AF3-BE85-1B921A82C4AD}" presName="Image3" presStyleCnt="0"/>
      <dgm:spPr/>
    </dgm:pt>
    <dgm:pt modelId="{1193989E-2E8A-4F27-9DF8-E80216ECEF31}" type="pres">
      <dgm:prSet presAssocID="{6837D7DF-342E-4AF3-BE85-1B921A82C4AD}" presName="Image" presStyleLbl="fgImgPlace1" presStyleIdx="2" presStyleCnt="4" custScaleX="110000" custScaleY="110000" custLinFactNeighborX="6743" custLinFactNeighborY="-42708"/>
      <dgm:spPr>
        <a:blipFill dpi="0" rotWithShape="1"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A353FCD9-A1C8-4895-880F-DCF03EBF21C9}" type="pres">
      <dgm:prSet presAssocID="{6837D7DF-342E-4AF3-BE85-1B921A82C4AD}" presName="Child3" presStyleLbl="revTx" presStyleIdx="2" presStyleCnt="4" custLinFactNeighborX="12532" custLinFactNeighborY="-46406">
        <dgm:presLayoutVars>
          <dgm:chMax val="0"/>
          <dgm:chPref val="0"/>
          <dgm:bulletEnabled val="1"/>
        </dgm:presLayoutVars>
      </dgm:prSet>
      <dgm:spPr/>
    </dgm:pt>
    <dgm:pt modelId="{C4CFB8C3-3291-4CDA-8BBF-B8747EB7DABB}" type="pres">
      <dgm:prSet presAssocID="{F3D90163-F11C-498A-BE19-2F7D81F74B57}" presName="Image4" presStyleCnt="0"/>
      <dgm:spPr/>
    </dgm:pt>
    <dgm:pt modelId="{CD575464-5FEE-44AF-A531-9E832595FB14}" type="pres">
      <dgm:prSet presAssocID="{F3D90163-F11C-498A-BE19-2F7D81F74B57}" presName="Image" presStyleLbl="fgImgPlace1" presStyleIdx="3" presStyleCnt="4" custLinFactNeighborX="40944" custLinFactNeighborY="-47416"/>
      <dgm:spPr>
        <a:blipFill dpi="0" rotWithShape="1"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noFill/>
        </a:ln>
      </dgm:spPr>
    </dgm:pt>
    <dgm:pt modelId="{7C90DED7-A9C6-448A-9F87-CE193720D1AF}" type="pres">
      <dgm:prSet presAssocID="{F3D90163-F11C-498A-BE19-2F7D81F74B57}" presName="Child4" presStyleLbl="revTx" presStyleIdx="3" presStyleCnt="4" custLinFactNeighborX="38163" custLinFactNeighborY="-37569">
        <dgm:presLayoutVars>
          <dgm:chMax val="0"/>
          <dgm:chPref val="0"/>
          <dgm:bulletEnabled val="1"/>
        </dgm:presLayoutVars>
      </dgm:prSet>
      <dgm:spPr/>
    </dgm:pt>
  </dgm:ptLst>
  <dgm:cxnLst>
    <dgm:cxn modelId="{D63C6106-5A10-4443-AB49-DCB160331B3B}" srcId="{C3E9FD6B-08D8-4BAD-A946-6F9560570CD6}" destId="{BD08DD5C-321F-4146-8C9F-75FB0286DA8C}" srcOrd="0" destOrd="0" parTransId="{932A1665-E974-4126-A657-A1C84C23BD9D}" sibTransId="{CE5879E6-228D-43BA-B5E8-2BF8F91C2BAF}"/>
    <dgm:cxn modelId="{559C5007-5E1F-45F4-8E2F-99D348D55E78}" type="presOf" srcId="{0CE92AB7-BA14-4999-BE61-32A1C03903AE}" destId="{9A7A5A8B-499E-44AE-8CB5-C50375A42418}" srcOrd="0" destOrd="0" presId="urn:microsoft.com/office/officeart/2011/layout/RadialPictureList"/>
    <dgm:cxn modelId="{FB47010D-9104-4F93-8121-85B6138F920F}" srcId="{83666C7D-BB84-44EA-8F3B-678DB7DB7D43}" destId="{C3E9FD6B-08D8-4BAD-A946-6F9560570CD6}" srcOrd="0" destOrd="0" parTransId="{867FF712-6CE3-4F5C-8A07-9B72DDC00672}" sibTransId="{52B21BCC-C023-42E4-9654-DA6642EDC041}"/>
    <dgm:cxn modelId="{4EA9C311-C750-47AA-8857-5F4362760B16}" srcId="{C3E9FD6B-08D8-4BAD-A946-6F9560570CD6}" destId="{F3D90163-F11C-498A-BE19-2F7D81F74B57}" srcOrd="3" destOrd="0" parTransId="{DBAE4AC7-AB91-4CC0-808C-8965FEA3E260}" sibTransId="{182DE2EE-2C23-4DF8-B178-FCA7EE09616D}"/>
    <dgm:cxn modelId="{A3A73E2A-43A1-4D0F-93AF-D4B34366AFA9}" type="presOf" srcId="{BD08DD5C-321F-4146-8C9F-75FB0286DA8C}" destId="{A3078A85-BB2D-4D38-AB4F-EF7531F3B5A4}" srcOrd="0" destOrd="0" presId="urn:microsoft.com/office/officeart/2011/layout/RadialPictureList"/>
    <dgm:cxn modelId="{26B18336-557E-421B-8C57-88CC37DA03CA}" srcId="{C3E9FD6B-08D8-4BAD-A946-6F9560570CD6}" destId="{6837D7DF-342E-4AF3-BE85-1B921A82C4AD}" srcOrd="2" destOrd="0" parTransId="{A1B1CA78-DEEA-4E56-8D74-A5EB8B7EE0AA}" sibTransId="{47C40843-7266-43BA-8029-1AAA724BCA0A}"/>
    <dgm:cxn modelId="{5CE8EB38-FF60-457C-99FF-3013FC7D8D25}" srcId="{C3E9FD6B-08D8-4BAD-A946-6F9560570CD6}" destId="{B6B34012-9EBE-4FD5-828C-D2DA2740638F}" srcOrd="5" destOrd="0" parTransId="{25D27DF8-F2EB-4069-A8E4-AB5BCE285273}" sibTransId="{B46C0E3B-98CC-472E-ADA3-3BE4C5B66D10}"/>
    <dgm:cxn modelId="{F5F46247-58A6-4AF1-824B-EA95FB3F9B1B}" type="presOf" srcId="{6837D7DF-342E-4AF3-BE85-1B921A82C4AD}" destId="{A353FCD9-A1C8-4895-880F-DCF03EBF21C9}" srcOrd="0" destOrd="0" presId="urn:microsoft.com/office/officeart/2011/layout/RadialPictureList"/>
    <dgm:cxn modelId="{7833F753-2831-4EAF-8959-02EBDC280960}" type="presOf" srcId="{83666C7D-BB84-44EA-8F3B-678DB7DB7D43}" destId="{7233673B-DDB4-46AB-9B1F-C4749370BCB8}" srcOrd="0" destOrd="0" presId="urn:microsoft.com/office/officeart/2011/layout/RadialPictureList"/>
    <dgm:cxn modelId="{8093BE83-3E13-4DAE-A8DA-D2B79D32D413}" srcId="{C3E9FD6B-08D8-4BAD-A946-6F9560570CD6}" destId="{1E284361-4D21-4BBB-B3AA-E3334661CA39}" srcOrd="4" destOrd="0" parTransId="{24891D68-DFE8-49D2-9ED4-34FCC88638A1}" sibTransId="{99030D67-FB03-4B75-9886-2D25B6E0D696}"/>
    <dgm:cxn modelId="{A7615CB3-726A-4F2D-839D-AE1C059E0D92}" srcId="{C3E9FD6B-08D8-4BAD-A946-6F9560570CD6}" destId="{0CE92AB7-BA14-4999-BE61-32A1C03903AE}" srcOrd="1" destOrd="0" parTransId="{4109C155-D54D-49CF-BA00-0DCA9F6836B9}" sibTransId="{517F5FB4-8AD5-4E5D-BAFD-AF89C89F45C0}"/>
    <dgm:cxn modelId="{75F825D1-DCB1-4F61-B3F6-50DDDEA9980D}" type="presOf" srcId="{C3E9FD6B-08D8-4BAD-A946-6F9560570CD6}" destId="{6A955069-4A28-43EA-9438-308D91C86451}" srcOrd="0" destOrd="0" presId="urn:microsoft.com/office/officeart/2011/layout/RadialPictureList"/>
    <dgm:cxn modelId="{7D8196F2-587F-4261-9F75-28DC91E1665E}" type="presOf" srcId="{F3D90163-F11C-498A-BE19-2F7D81F74B57}" destId="{7C90DED7-A9C6-448A-9F87-CE193720D1AF}" srcOrd="0" destOrd="0" presId="urn:microsoft.com/office/officeart/2011/layout/RadialPictureList"/>
    <dgm:cxn modelId="{6440102F-3731-4BAB-8BB1-9B71D509BF26}" type="presParOf" srcId="{7233673B-DDB4-46AB-9B1F-C4749370BCB8}" destId="{6A955069-4A28-43EA-9438-308D91C86451}" srcOrd="0" destOrd="0" presId="urn:microsoft.com/office/officeart/2011/layout/RadialPictureList"/>
    <dgm:cxn modelId="{C927B0D2-6205-4CEE-9C2C-1473FE9AE676}" type="presParOf" srcId="{7233673B-DDB4-46AB-9B1F-C4749370BCB8}" destId="{351DDBA1-6376-43B6-8D63-15B2CF0CB427}" srcOrd="1" destOrd="0" presId="urn:microsoft.com/office/officeart/2011/layout/RadialPictureList"/>
    <dgm:cxn modelId="{E34DC22F-2E4D-48DA-93DA-FF9E902B8BA4}" type="presParOf" srcId="{7233673B-DDB4-46AB-9B1F-C4749370BCB8}" destId="{D4771BE7-18A8-499D-95F9-2C37EEF5B8E5}" srcOrd="2" destOrd="0" presId="urn:microsoft.com/office/officeart/2011/layout/RadialPictureList"/>
    <dgm:cxn modelId="{AAD1DD9E-90CC-4B32-9CBA-5C9755E4BFA4}" type="presParOf" srcId="{7233673B-DDB4-46AB-9B1F-C4749370BCB8}" destId="{A3078A85-BB2D-4D38-AB4F-EF7531F3B5A4}" srcOrd="3" destOrd="0" presId="urn:microsoft.com/office/officeart/2011/layout/RadialPictureList"/>
    <dgm:cxn modelId="{684BB240-EDA8-447F-AD49-01701AEDC62A}" type="presParOf" srcId="{7233673B-DDB4-46AB-9B1F-C4749370BCB8}" destId="{6CFB5C55-89C7-4256-8436-49D49308F56B}" srcOrd="4" destOrd="0" presId="urn:microsoft.com/office/officeart/2011/layout/RadialPictureList"/>
    <dgm:cxn modelId="{DA16B6FE-EBD7-47C1-AA4D-032BB48FFCE8}" type="presParOf" srcId="{6CFB5C55-89C7-4256-8436-49D49308F56B}" destId="{E018A016-5136-4DD0-9699-EC15BAABF576}" srcOrd="0" destOrd="0" presId="urn:microsoft.com/office/officeart/2011/layout/RadialPictureList"/>
    <dgm:cxn modelId="{B2717ED0-3E35-4155-AA99-5BA3B5FA4CE6}" type="presParOf" srcId="{7233673B-DDB4-46AB-9B1F-C4749370BCB8}" destId="{9A7A5A8B-499E-44AE-8CB5-C50375A42418}" srcOrd="5" destOrd="0" presId="urn:microsoft.com/office/officeart/2011/layout/RadialPictureList"/>
    <dgm:cxn modelId="{B0CB16E9-8C89-485E-A7F3-AE77AC79B896}" type="presParOf" srcId="{7233673B-DDB4-46AB-9B1F-C4749370BCB8}" destId="{ED0F9CAC-3620-4546-A398-F6A919CDC71A}" srcOrd="6" destOrd="0" presId="urn:microsoft.com/office/officeart/2011/layout/RadialPictureList"/>
    <dgm:cxn modelId="{1866325E-5115-42F2-BDF2-48ED15E08160}" type="presParOf" srcId="{ED0F9CAC-3620-4546-A398-F6A919CDC71A}" destId="{1193989E-2E8A-4F27-9DF8-E80216ECEF31}" srcOrd="0" destOrd="0" presId="urn:microsoft.com/office/officeart/2011/layout/RadialPictureList"/>
    <dgm:cxn modelId="{B8F47CB7-180C-48EC-8246-220A3882E070}" type="presParOf" srcId="{7233673B-DDB4-46AB-9B1F-C4749370BCB8}" destId="{A353FCD9-A1C8-4895-880F-DCF03EBF21C9}" srcOrd="7" destOrd="0" presId="urn:microsoft.com/office/officeart/2011/layout/RadialPictureList"/>
    <dgm:cxn modelId="{E67F7946-6E28-4F2F-925A-084DAF4DFDCE}" type="presParOf" srcId="{7233673B-DDB4-46AB-9B1F-C4749370BCB8}" destId="{C4CFB8C3-3291-4CDA-8BBF-B8747EB7DABB}" srcOrd="8" destOrd="0" presId="urn:microsoft.com/office/officeart/2011/layout/RadialPictureList"/>
    <dgm:cxn modelId="{3C5AFB47-75F0-41C1-889B-33E9A29B9D39}" type="presParOf" srcId="{C4CFB8C3-3291-4CDA-8BBF-B8747EB7DABB}" destId="{CD575464-5FEE-44AF-A531-9E832595FB14}" srcOrd="0" destOrd="0" presId="urn:microsoft.com/office/officeart/2011/layout/RadialPictureList"/>
    <dgm:cxn modelId="{6414E870-0B21-45AD-9141-1F7115288354}" type="presParOf" srcId="{7233673B-DDB4-46AB-9B1F-C4749370BCB8}" destId="{7C90DED7-A9C6-448A-9F87-CE193720D1AF}" srcOrd="9" destOrd="0" presId="urn:microsoft.com/office/officeart/2011/layout/RadialPicture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83666C7D-BB84-44EA-8F3B-678DB7DB7D43}" type="doc">
      <dgm:prSet loTypeId="urn:microsoft.com/office/officeart/2011/layout/RadialPictureList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C3E9FD6B-08D8-4BAD-A946-6F9560570CD6}">
      <dgm:prSet phldrT="[Text]"/>
      <dgm:spPr>
        <a:solidFill>
          <a:srgbClr val="F91600"/>
        </a:solidFill>
      </dgm:spPr>
      <dgm:t>
        <a:bodyPr/>
        <a:lstStyle/>
        <a:p>
          <a:r>
            <a:rPr lang="it-IT" b="1" dirty="0"/>
            <a:t>Gallarate</a:t>
          </a:r>
        </a:p>
      </dgm:t>
    </dgm:pt>
    <dgm:pt modelId="{867FF712-6CE3-4F5C-8A07-9B72DDC00672}" type="parTrans" cxnId="{FB47010D-9104-4F93-8121-85B6138F920F}">
      <dgm:prSet/>
      <dgm:spPr/>
      <dgm:t>
        <a:bodyPr/>
        <a:lstStyle/>
        <a:p>
          <a:endParaRPr lang="it-IT"/>
        </a:p>
      </dgm:t>
    </dgm:pt>
    <dgm:pt modelId="{52B21BCC-C023-42E4-9654-DA6642EDC041}" type="sibTrans" cxnId="{FB47010D-9104-4F93-8121-85B6138F920F}">
      <dgm:prSet/>
      <dgm:spPr/>
      <dgm:t>
        <a:bodyPr/>
        <a:lstStyle/>
        <a:p>
          <a:endParaRPr lang="it-IT"/>
        </a:p>
      </dgm:t>
    </dgm:pt>
    <dgm:pt modelId="{BD08DD5C-321F-4146-8C9F-75FB0286DA8C}">
      <dgm:prSet phldrT="[Text]"/>
      <dgm:spPr/>
      <dgm:t>
        <a:bodyPr/>
        <a:lstStyle/>
        <a:p>
          <a:r>
            <a:rPr lang="it-IT" b="1" dirty="0"/>
            <a:t>Spagna 12,8%</a:t>
          </a:r>
        </a:p>
        <a:p>
          <a:endParaRPr lang="it-IT" dirty="0"/>
        </a:p>
      </dgm:t>
    </dgm:pt>
    <dgm:pt modelId="{932A1665-E974-4126-A657-A1C84C23BD9D}" type="parTrans" cxnId="{D63C6106-5A10-4443-AB49-DCB160331B3B}">
      <dgm:prSet/>
      <dgm:spPr/>
      <dgm:t>
        <a:bodyPr/>
        <a:lstStyle/>
        <a:p>
          <a:endParaRPr lang="it-IT"/>
        </a:p>
      </dgm:t>
    </dgm:pt>
    <dgm:pt modelId="{CE5879E6-228D-43BA-B5E8-2BF8F91C2BAF}" type="sibTrans" cxnId="{D63C6106-5A10-4443-AB49-DCB160331B3B}">
      <dgm:prSet/>
      <dgm:spPr/>
      <dgm:t>
        <a:bodyPr/>
        <a:lstStyle/>
        <a:p>
          <a:endParaRPr lang="it-IT"/>
        </a:p>
      </dgm:t>
    </dgm:pt>
    <dgm:pt modelId="{0CE92AB7-BA14-4999-BE61-32A1C03903AE}">
      <dgm:prSet phldrT="[Text]"/>
      <dgm:spPr/>
      <dgm:t>
        <a:bodyPr/>
        <a:lstStyle/>
        <a:p>
          <a:r>
            <a:rPr lang="it-IT" b="1" dirty="0"/>
            <a:t>Francia  11,0%</a:t>
          </a:r>
        </a:p>
      </dgm:t>
    </dgm:pt>
    <dgm:pt modelId="{4109C155-D54D-49CF-BA00-0DCA9F6836B9}" type="parTrans" cxnId="{A7615CB3-726A-4F2D-839D-AE1C059E0D92}">
      <dgm:prSet/>
      <dgm:spPr/>
      <dgm:t>
        <a:bodyPr/>
        <a:lstStyle/>
        <a:p>
          <a:endParaRPr lang="it-IT"/>
        </a:p>
      </dgm:t>
    </dgm:pt>
    <dgm:pt modelId="{517F5FB4-8AD5-4E5D-BAFD-AF89C89F45C0}" type="sibTrans" cxnId="{A7615CB3-726A-4F2D-839D-AE1C059E0D92}">
      <dgm:prSet/>
      <dgm:spPr/>
      <dgm:t>
        <a:bodyPr/>
        <a:lstStyle/>
        <a:p>
          <a:endParaRPr lang="it-IT"/>
        </a:p>
      </dgm:t>
    </dgm:pt>
    <dgm:pt modelId="{6837D7DF-342E-4AF3-BE85-1B921A82C4AD}">
      <dgm:prSet phldrT="[Text]"/>
      <dgm:spPr/>
      <dgm:t>
        <a:bodyPr/>
        <a:lstStyle/>
        <a:p>
          <a:r>
            <a:rPr lang="it-IT" b="1" dirty="0"/>
            <a:t>Germania 10,7%</a:t>
          </a:r>
        </a:p>
      </dgm:t>
    </dgm:pt>
    <dgm:pt modelId="{A1B1CA78-DEEA-4E56-8D74-A5EB8B7EE0AA}" type="parTrans" cxnId="{26B18336-557E-421B-8C57-88CC37DA03CA}">
      <dgm:prSet/>
      <dgm:spPr/>
      <dgm:t>
        <a:bodyPr/>
        <a:lstStyle/>
        <a:p>
          <a:endParaRPr lang="it-IT"/>
        </a:p>
      </dgm:t>
    </dgm:pt>
    <dgm:pt modelId="{47C40843-7266-43BA-8029-1AAA724BCA0A}" type="sibTrans" cxnId="{26B18336-557E-421B-8C57-88CC37DA03CA}">
      <dgm:prSet/>
      <dgm:spPr/>
      <dgm:t>
        <a:bodyPr/>
        <a:lstStyle/>
        <a:p>
          <a:endParaRPr lang="it-IT"/>
        </a:p>
      </dgm:t>
    </dgm:pt>
    <dgm:pt modelId="{F3D90163-F11C-498A-BE19-2F7D81F74B57}">
      <dgm:prSet phldrT="[Text]"/>
      <dgm:spPr/>
      <dgm:t>
        <a:bodyPr/>
        <a:lstStyle/>
        <a:p>
          <a:r>
            <a:rPr lang="it-IT" b="1" dirty="0"/>
            <a:t>Romania 8,4%</a:t>
          </a:r>
        </a:p>
      </dgm:t>
    </dgm:pt>
    <dgm:pt modelId="{DBAE4AC7-AB91-4CC0-808C-8965FEA3E260}" type="parTrans" cxnId="{4EA9C311-C750-47AA-8857-5F4362760B16}">
      <dgm:prSet/>
      <dgm:spPr/>
      <dgm:t>
        <a:bodyPr/>
        <a:lstStyle/>
        <a:p>
          <a:endParaRPr lang="it-IT"/>
        </a:p>
      </dgm:t>
    </dgm:pt>
    <dgm:pt modelId="{182DE2EE-2C23-4DF8-B178-FCA7EE09616D}" type="sibTrans" cxnId="{4EA9C311-C750-47AA-8857-5F4362760B16}">
      <dgm:prSet/>
      <dgm:spPr/>
      <dgm:t>
        <a:bodyPr/>
        <a:lstStyle/>
        <a:p>
          <a:endParaRPr lang="it-IT"/>
        </a:p>
      </dgm:t>
    </dgm:pt>
    <dgm:pt modelId="{B6B34012-9EBE-4FD5-828C-D2DA2740638F}">
      <dgm:prSet phldrT="[Text]"/>
      <dgm:spPr/>
      <dgm:t>
        <a:bodyPr/>
        <a:lstStyle/>
        <a:p>
          <a:endParaRPr lang="it-IT" b="1" dirty="0"/>
        </a:p>
      </dgm:t>
    </dgm:pt>
    <dgm:pt modelId="{25D27DF8-F2EB-4069-A8E4-AB5BCE285273}" type="parTrans" cxnId="{5CE8EB38-FF60-457C-99FF-3013FC7D8D25}">
      <dgm:prSet/>
      <dgm:spPr/>
      <dgm:t>
        <a:bodyPr/>
        <a:lstStyle/>
        <a:p>
          <a:endParaRPr lang="it-IT"/>
        </a:p>
      </dgm:t>
    </dgm:pt>
    <dgm:pt modelId="{B46C0E3B-98CC-472E-ADA3-3BE4C5B66D10}" type="sibTrans" cxnId="{5CE8EB38-FF60-457C-99FF-3013FC7D8D25}">
      <dgm:prSet/>
      <dgm:spPr/>
      <dgm:t>
        <a:bodyPr/>
        <a:lstStyle/>
        <a:p>
          <a:endParaRPr lang="it-IT"/>
        </a:p>
      </dgm:t>
    </dgm:pt>
    <dgm:pt modelId="{1E284361-4D21-4BBB-B3AA-E3334661CA39}">
      <dgm:prSet phldrT="[Text]"/>
      <dgm:spPr/>
      <dgm:t>
        <a:bodyPr/>
        <a:lstStyle/>
        <a:p>
          <a:endParaRPr lang="it-IT" b="1" dirty="0"/>
        </a:p>
      </dgm:t>
    </dgm:pt>
    <dgm:pt modelId="{24891D68-DFE8-49D2-9ED4-34FCC88638A1}" type="parTrans" cxnId="{8093BE83-3E13-4DAE-A8DA-D2B79D32D413}">
      <dgm:prSet/>
      <dgm:spPr/>
      <dgm:t>
        <a:bodyPr/>
        <a:lstStyle/>
        <a:p>
          <a:endParaRPr lang="it-IT"/>
        </a:p>
      </dgm:t>
    </dgm:pt>
    <dgm:pt modelId="{99030D67-FB03-4B75-9886-2D25B6E0D696}" type="sibTrans" cxnId="{8093BE83-3E13-4DAE-A8DA-D2B79D32D413}">
      <dgm:prSet/>
      <dgm:spPr/>
      <dgm:t>
        <a:bodyPr/>
        <a:lstStyle/>
        <a:p>
          <a:endParaRPr lang="it-IT"/>
        </a:p>
      </dgm:t>
    </dgm:pt>
    <dgm:pt modelId="{7233673B-DDB4-46AB-9B1F-C4749370BCB8}" type="pres">
      <dgm:prSet presAssocID="{83666C7D-BB84-44EA-8F3B-678DB7DB7D43}" presName="Name0" presStyleCnt="0">
        <dgm:presLayoutVars>
          <dgm:chMax val="1"/>
          <dgm:chPref val="1"/>
          <dgm:dir/>
          <dgm:resizeHandles/>
        </dgm:presLayoutVars>
      </dgm:prSet>
      <dgm:spPr/>
    </dgm:pt>
    <dgm:pt modelId="{6A955069-4A28-43EA-9438-308D91C86451}" type="pres">
      <dgm:prSet presAssocID="{C3E9FD6B-08D8-4BAD-A946-6F9560570CD6}" presName="Parent" presStyleLbl="node1" presStyleIdx="0" presStyleCnt="2">
        <dgm:presLayoutVars>
          <dgm:chMax val="4"/>
          <dgm:chPref val="3"/>
        </dgm:presLayoutVars>
      </dgm:prSet>
      <dgm:spPr/>
    </dgm:pt>
    <dgm:pt modelId="{351DDBA1-6376-43B6-8D63-15B2CF0CB427}" type="pres">
      <dgm:prSet presAssocID="{BD08DD5C-321F-4146-8C9F-75FB0286DA8C}" presName="Accent" presStyleLbl="node1" presStyleIdx="1" presStyleCnt="2"/>
      <dgm:spPr>
        <a:solidFill>
          <a:schemeClr val="tx1"/>
        </a:solidFill>
      </dgm:spPr>
    </dgm:pt>
    <dgm:pt modelId="{D4771BE7-18A8-499D-95F9-2C37EEF5B8E5}" type="pres">
      <dgm:prSet presAssocID="{BD08DD5C-321F-4146-8C9F-75FB0286DA8C}" presName="Image1" presStyleLbl="fgImgPlace1" presStyleIdx="0" presStyleCnt="4" custScaleX="121000" custScaleY="121000" custLinFactNeighborX="-18285" custLinFactNeighborY="5387"/>
      <dgm:spPr>
        <a:blipFill dpi="0"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A3078A85-BB2D-4D38-AB4F-EF7531F3B5A4}" type="pres">
      <dgm:prSet presAssocID="{BD08DD5C-321F-4146-8C9F-75FB0286DA8C}" presName="Child1" presStyleLbl="revTx" presStyleIdx="0" presStyleCnt="4" custLinFactNeighborX="17478" custLinFactNeighborY="5481">
        <dgm:presLayoutVars>
          <dgm:chMax val="0"/>
          <dgm:chPref val="0"/>
          <dgm:bulletEnabled val="1"/>
        </dgm:presLayoutVars>
      </dgm:prSet>
      <dgm:spPr/>
    </dgm:pt>
    <dgm:pt modelId="{6CFB5C55-89C7-4256-8436-49D49308F56B}" type="pres">
      <dgm:prSet presAssocID="{0CE92AB7-BA14-4999-BE61-32A1C03903AE}" presName="Image2" presStyleCnt="0"/>
      <dgm:spPr/>
    </dgm:pt>
    <dgm:pt modelId="{E018A016-5136-4DD0-9699-EC15BAABF576}" type="pres">
      <dgm:prSet presAssocID="{0CE92AB7-BA14-4999-BE61-32A1C03903AE}" presName="Image" presStyleLbl="fgImgPlace1" presStyleIdx="1" presStyleCnt="4" custScaleX="110000" custScaleY="110000" custLinFactNeighborX="-12715" custLinFactNeighborY="-10100"/>
      <dgm:spPr>
        <a:blipFill dpi="0"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</dgm:spPr>
    </dgm:pt>
    <dgm:pt modelId="{9A7A5A8B-499E-44AE-8CB5-C50375A42418}" type="pres">
      <dgm:prSet presAssocID="{0CE92AB7-BA14-4999-BE61-32A1C03903AE}" presName="Child2" presStyleLbl="revTx" presStyleIdx="1" presStyleCnt="4" custLinFactNeighborX="-735" custLinFactNeighborY="-6256">
        <dgm:presLayoutVars>
          <dgm:chMax val="0"/>
          <dgm:chPref val="0"/>
          <dgm:bulletEnabled val="1"/>
        </dgm:presLayoutVars>
      </dgm:prSet>
      <dgm:spPr/>
    </dgm:pt>
    <dgm:pt modelId="{ED0F9CAC-3620-4546-A398-F6A919CDC71A}" type="pres">
      <dgm:prSet presAssocID="{6837D7DF-342E-4AF3-BE85-1B921A82C4AD}" presName="Image3" presStyleCnt="0"/>
      <dgm:spPr/>
    </dgm:pt>
    <dgm:pt modelId="{1193989E-2E8A-4F27-9DF8-E80216ECEF31}" type="pres">
      <dgm:prSet presAssocID="{6837D7DF-342E-4AF3-BE85-1B921A82C4AD}" presName="Image" presStyleLbl="fgImgPlace1" presStyleIdx="2" presStyleCnt="4" custScaleX="110000" custScaleY="110000" custLinFactNeighborX="6743" custLinFactNeighborY="-42708"/>
      <dgm:spPr>
        <a:blipFill dpi="0" rotWithShape="1"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A353FCD9-A1C8-4895-880F-DCF03EBF21C9}" type="pres">
      <dgm:prSet presAssocID="{6837D7DF-342E-4AF3-BE85-1B921A82C4AD}" presName="Child3" presStyleLbl="revTx" presStyleIdx="2" presStyleCnt="4" custLinFactNeighborX="12532" custLinFactNeighborY="-46406">
        <dgm:presLayoutVars>
          <dgm:chMax val="0"/>
          <dgm:chPref val="0"/>
          <dgm:bulletEnabled val="1"/>
        </dgm:presLayoutVars>
      </dgm:prSet>
      <dgm:spPr/>
    </dgm:pt>
    <dgm:pt modelId="{C4CFB8C3-3291-4CDA-8BBF-B8747EB7DABB}" type="pres">
      <dgm:prSet presAssocID="{F3D90163-F11C-498A-BE19-2F7D81F74B57}" presName="Image4" presStyleCnt="0"/>
      <dgm:spPr/>
    </dgm:pt>
    <dgm:pt modelId="{CD575464-5FEE-44AF-A531-9E832595FB14}" type="pres">
      <dgm:prSet presAssocID="{F3D90163-F11C-498A-BE19-2F7D81F74B57}" presName="Image" presStyleLbl="fgImgPlace1" presStyleIdx="3" presStyleCnt="4" custLinFactNeighborX="41511" custLinFactNeighborY="-47763"/>
      <dgm:spPr>
        <a:blipFill dpi="0" rotWithShape="1"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noFill/>
        </a:ln>
      </dgm:spPr>
    </dgm:pt>
    <dgm:pt modelId="{7C90DED7-A9C6-448A-9F87-CE193720D1AF}" type="pres">
      <dgm:prSet presAssocID="{F3D90163-F11C-498A-BE19-2F7D81F74B57}" presName="Child4" presStyleLbl="revTx" presStyleIdx="3" presStyleCnt="4" custLinFactNeighborX="38163" custLinFactNeighborY="-37569">
        <dgm:presLayoutVars>
          <dgm:chMax val="0"/>
          <dgm:chPref val="0"/>
          <dgm:bulletEnabled val="1"/>
        </dgm:presLayoutVars>
      </dgm:prSet>
      <dgm:spPr/>
    </dgm:pt>
  </dgm:ptLst>
  <dgm:cxnLst>
    <dgm:cxn modelId="{D63C6106-5A10-4443-AB49-DCB160331B3B}" srcId="{C3E9FD6B-08D8-4BAD-A946-6F9560570CD6}" destId="{BD08DD5C-321F-4146-8C9F-75FB0286DA8C}" srcOrd="0" destOrd="0" parTransId="{932A1665-E974-4126-A657-A1C84C23BD9D}" sibTransId="{CE5879E6-228D-43BA-B5E8-2BF8F91C2BAF}"/>
    <dgm:cxn modelId="{559C5007-5E1F-45F4-8E2F-99D348D55E78}" type="presOf" srcId="{0CE92AB7-BA14-4999-BE61-32A1C03903AE}" destId="{9A7A5A8B-499E-44AE-8CB5-C50375A42418}" srcOrd="0" destOrd="0" presId="urn:microsoft.com/office/officeart/2011/layout/RadialPictureList"/>
    <dgm:cxn modelId="{FB47010D-9104-4F93-8121-85B6138F920F}" srcId="{83666C7D-BB84-44EA-8F3B-678DB7DB7D43}" destId="{C3E9FD6B-08D8-4BAD-A946-6F9560570CD6}" srcOrd="0" destOrd="0" parTransId="{867FF712-6CE3-4F5C-8A07-9B72DDC00672}" sibTransId="{52B21BCC-C023-42E4-9654-DA6642EDC041}"/>
    <dgm:cxn modelId="{4EA9C311-C750-47AA-8857-5F4362760B16}" srcId="{C3E9FD6B-08D8-4BAD-A946-6F9560570CD6}" destId="{F3D90163-F11C-498A-BE19-2F7D81F74B57}" srcOrd="3" destOrd="0" parTransId="{DBAE4AC7-AB91-4CC0-808C-8965FEA3E260}" sibTransId="{182DE2EE-2C23-4DF8-B178-FCA7EE09616D}"/>
    <dgm:cxn modelId="{A3A73E2A-43A1-4D0F-93AF-D4B34366AFA9}" type="presOf" srcId="{BD08DD5C-321F-4146-8C9F-75FB0286DA8C}" destId="{A3078A85-BB2D-4D38-AB4F-EF7531F3B5A4}" srcOrd="0" destOrd="0" presId="urn:microsoft.com/office/officeart/2011/layout/RadialPictureList"/>
    <dgm:cxn modelId="{26B18336-557E-421B-8C57-88CC37DA03CA}" srcId="{C3E9FD6B-08D8-4BAD-A946-6F9560570CD6}" destId="{6837D7DF-342E-4AF3-BE85-1B921A82C4AD}" srcOrd="2" destOrd="0" parTransId="{A1B1CA78-DEEA-4E56-8D74-A5EB8B7EE0AA}" sibTransId="{47C40843-7266-43BA-8029-1AAA724BCA0A}"/>
    <dgm:cxn modelId="{5CE8EB38-FF60-457C-99FF-3013FC7D8D25}" srcId="{C3E9FD6B-08D8-4BAD-A946-6F9560570CD6}" destId="{B6B34012-9EBE-4FD5-828C-D2DA2740638F}" srcOrd="5" destOrd="0" parTransId="{25D27DF8-F2EB-4069-A8E4-AB5BCE285273}" sibTransId="{B46C0E3B-98CC-472E-ADA3-3BE4C5B66D10}"/>
    <dgm:cxn modelId="{F5F46247-58A6-4AF1-824B-EA95FB3F9B1B}" type="presOf" srcId="{6837D7DF-342E-4AF3-BE85-1B921A82C4AD}" destId="{A353FCD9-A1C8-4895-880F-DCF03EBF21C9}" srcOrd="0" destOrd="0" presId="urn:microsoft.com/office/officeart/2011/layout/RadialPictureList"/>
    <dgm:cxn modelId="{7833F753-2831-4EAF-8959-02EBDC280960}" type="presOf" srcId="{83666C7D-BB84-44EA-8F3B-678DB7DB7D43}" destId="{7233673B-DDB4-46AB-9B1F-C4749370BCB8}" srcOrd="0" destOrd="0" presId="urn:microsoft.com/office/officeart/2011/layout/RadialPictureList"/>
    <dgm:cxn modelId="{8093BE83-3E13-4DAE-A8DA-D2B79D32D413}" srcId="{C3E9FD6B-08D8-4BAD-A946-6F9560570CD6}" destId="{1E284361-4D21-4BBB-B3AA-E3334661CA39}" srcOrd="4" destOrd="0" parTransId="{24891D68-DFE8-49D2-9ED4-34FCC88638A1}" sibTransId="{99030D67-FB03-4B75-9886-2D25B6E0D696}"/>
    <dgm:cxn modelId="{A7615CB3-726A-4F2D-839D-AE1C059E0D92}" srcId="{C3E9FD6B-08D8-4BAD-A946-6F9560570CD6}" destId="{0CE92AB7-BA14-4999-BE61-32A1C03903AE}" srcOrd="1" destOrd="0" parTransId="{4109C155-D54D-49CF-BA00-0DCA9F6836B9}" sibTransId="{517F5FB4-8AD5-4E5D-BAFD-AF89C89F45C0}"/>
    <dgm:cxn modelId="{75F825D1-DCB1-4F61-B3F6-50DDDEA9980D}" type="presOf" srcId="{C3E9FD6B-08D8-4BAD-A946-6F9560570CD6}" destId="{6A955069-4A28-43EA-9438-308D91C86451}" srcOrd="0" destOrd="0" presId="urn:microsoft.com/office/officeart/2011/layout/RadialPictureList"/>
    <dgm:cxn modelId="{7D8196F2-587F-4261-9F75-28DC91E1665E}" type="presOf" srcId="{F3D90163-F11C-498A-BE19-2F7D81F74B57}" destId="{7C90DED7-A9C6-448A-9F87-CE193720D1AF}" srcOrd="0" destOrd="0" presId="urn:microsoft.com/office/officeart/2011/layout/RadialPictureList"/>
    <dgm:cxn modelId="{6440102F-3731-4BAB-8BB1-9B71D509BF26}" type="presParOf" srcId="{7233673B-DDB4-46AB-9B1F-C4749370BCB8}" destId="{6A955069-4A28-43EA-9438-308D91C86451}" srcOrd="0" destOrd="0" presId="urn:microsoft.com/office/officeart/2011/layout/RadialPictureList"/>
    <dgm:cxn modelId="{C927B0D2-6205-4CEE-9C2C-1473FE9AE676}" type="presParOf" srcId="{7233673B-DDB4-46AB-9B1F-C4749370BCB8}" destId="{351DDBA1-6376-43B6-8D63-15B2CF0CB427}" srcOrd="1" destOrd="0" presId="urn:microsoft.com/office/officeart/2011/layout/RadialPictureList"/>
    <dgm:cxn modelId="{E34DC22F-2E4D-48DA-93DA-FF9E902B8BA4}" type="presParOf" srcId="{7233673B-DDB4-46AB-9B1F-C4749370BCB8}" destId="{D4771BE7-18A8-499D-95F9-2C37EEF5B8E5}" srcOrd="2" destOrd="0" presId="urn:microsoft.com/office/officeart/2011/layout/RadialPictureList"/>
    <dgm:cxn modelId="{AAD1DD9E-90CC-4B32-9CBA-5C9755E4BFA4}" type="presParOf" srcId="{7233673B-DDB4-46AB-9B1F-C4749370BCB8}" destId="{A3078A85-BB2D-4D38-AB4F-EF7531F3B5A4}" srcOrd="3" destOrd="0" presId="urn:microsoft.com/office/officeart/2011/layout/RadialPictureList"/>
    <dgm:cxn modelId="{684BB240-EDA8-447F-AD49-01701AEDC62A}" type="presParOf" srcId="{7233673B-DDB4-46AB-9B1F-C4749370BCB8}" destId="{6CFB5C55-89C7-4256-8436-49D49308F56B}" srcOrd="4" destOrd="0" presId="urn:microsoft.com/office/officeart/2011/layout/RadialPictureList"/>
    <dgm:cxn modelId="{DA16B6FE-EBD7-47C1-AA4D-032BB48FFCE8}" type="presParOf" srcId="{6CFB5C55-89C7-4256-8436-49D49308F56B}" destId="{E018A016-5136-4DD0-9699-EC15BAABF576}" srcOrd="0" destOrd="0" presId="urn:microsoft.com/office/officeart/2011/layout/RadialPictureList"/>
    <dgm:cxn modelId="{B2717ED0-3E35-4155-AA99-5BA3B5FA4CE6}" type="presParOf" srcId="{7233673B-DDB4-46AB-9B1F-C4749370BCB8}" destId="{9A7A5A8B-499E-44AE-8CB5-C50375A42418}" srcOrd="5" destOrd="0" presId="urn:microsoft.com/office/officeart/2011/layout/RadialPictureList"/>
    <dgm:cxn modelId="{B0CB16E9-8C89-485E-A7F3-AE77AC79B896}" type="presParOf" srcId="{7233673B-DDB4-46AB-9B1F-C4749370BCB8}" destId="{ED0F9CAC-3620-4546-A398-F6A919CDC71A}" srcOrd="6" destOrd="0" presId="urn:microsoft.com/office/officeart/2011/layout/RadialPictureList"/>
    <dgm:cxn modelId="{1866325E-5115-42F2-BDF2-48ED15E08160}" type="presParOf" srcId="{ED0F9CAC-3620-4546-A398-F6A919CDC71A}" destId="{1193989E-2E8A-4F27-9DF8-E80216ECEF31}" srcOrd="0" destOrd="0" presId="urn:microsoft.com/office/officeart/2011/layout/RadialPictureList"/>
    <dgm:cxn modelId="{B8F47CB7-180C-48EC-8246-220A3882E070}" type="presParOf" srcId="{7233673B-DDB4-46AB-9B1F-C4749370BCB8}" destId="{A353FCD9-A1C8-4895-880F-DCF03EBF21C9}" srcOrd="7" destOrd="0" presId="urn:microsoft.com/office/officeart/2011/layout/RadialPictureList"/>
    <dgm:cxn modelId="{E67F7946-6E28-4F2F-925A-084DAF4DFDCE}" type="presParOf" srcId="{7233673B-DDB4-46AB-9B1F-C4749370BCB8}" destId="{C4CFB8C3-3291-4CDA-8BBF-B8747EB7DABB}" srcOrd="8" destOrd="0" presId="urn:microsoft.com/office/officeart/2011/layout/RadialPictureList"/>
    <dgm:cxn modelId="{3C5AFB47-75F0-41C1-889B-33E9A29B9D39}" type="presParOf" srcId="{C4CFB8C3-3291-4CDA-8BBF-B8747EB7DABB}" destId="{CD575464-5FEE-44AF-A531-9E832595FB14}" srcOrd="0" destOrd="0" presId="urn:microsoft.com/office/officeart/2011/layout/RadialPictureList"/>
    <dgm:cxn modelId="{6414E870-0B21-45AD-9141-1F7115288354}" type="presParOf" srcId="{7233673B-DDB4-46AB-9B1F-C4749370BCB8}" destId="{7C90DED7-A9C6-448A-9F87-CE193720D1AF}" srcOrd="9" destOrd="0" presId="urn:microsoft.com/office/officeart/2011/layout/RadialPictureList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83666C7D-BB84-44EA-8F3B-678DB7DB7D43}" type="doc">
      <dgm:prSet loTypeId="urn:microsoft.com/office/officeart/2011/layout/RadialPictureList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C3E9FD6B-08D8-4BAD-A946-6F9560570CD6}">
      <dgm:prSet phldrT="[Text]" custT="1"/>
      <dgm:spPr>
        <a:solidFill>
          <a:srgbClr val="F91600"/>
        </a:solidFill>
      </dgm:spPr>
      <dgm:t>
        <a:bodyPr/>
        <a:lstStyle/>
        <a:p>
          <a:r>
            <a:rPr lang="it-IT" sz="1400" b="1" dirty="0"/>
            <a:t>Luino</a:t>
          </a:r>
        </a:p>
      </dgm:t>
    </dgm:pt>
    <dgm:pt modelId="{867FF712-6CE3-4F5C-8A07-9B72DDC00672}" type="parTrans" cxnId="{FB47010D-9104-4F93-8121-85B6138F920F}">
      <dgm:prSet/>
      <dgm:spPr/>
      <dgm:t>
        <a:bodyPr/>
        <a:lstStyle/>
        <a:p>
          <a:endParaRPr lang="it-IT"/>
        </a:p>
      </dgm:t>
    </dgm:pt>
    <dgm:pt modelId="{52B21BCC-C023-42E4-9654-DA6642EDC041}" type="sibTrans" cxnId="{FB47010D-9104-4F93-8121-85B6138F920F}">
      <dgm:prSet/>
      <dgm:spPr/>
      <dgm:t>
        <a:bodyPr/>
        <a:lstStyle/>
        <a:p>
          <a:endParaRPr lang="it-IT"/>
        </a:p>
      </dgm:t>
    </dgm:pt>
    <dgm:pt modelId="{BD08DD5C-321F-4146-8C9F-75FB0286DA8C}">
      <dgm:prSet phldrT="[Text]"/>
      <dgm:spPr/>
      <dgm:t>
        <a:bodyPr/>
        <a:lstStyle/>
        <a:p>
          <a:r>
            <a:rPr lang="it-IT" b="1" dirty="0"/>
            <a:t>Germania 58,6%</a:t>
          </a:r>
        </a:p>
        <a:p>
          <a:endParaRPr lang="it-IT" dirty="0"/>
        </a:p>
      </dgm:t>
    </dgm:pt>
    <dgm:pt modelId="{932A1665-E974-4126-A657-A1C84C23BD9D}" type="parTrans" cxnId="{D63C6106-5A10-4443-AB49-DCB160331B3B}">
      <dgm:prSet/>
      <dgm:spPr/>
      <dgm:t>
        <a:bodyPr/>
        <a:lstStyle/>
        <a:p>
          <a:endParaRPr lang="it-IT"/>
        </a:p>
      </dgm:t>
    </dgm:pt>
    <dgm:pt modelId="{CE5879E6-228D-43BA-B5E8-2BF8F91C2BAF}" type="sibTrans" cxnId="{D63C6106-5A10-4443-AB49-DCB160331B3B}">
      <dgm:prSet/>
      <dgm:spPr/>
      <dgm:t>
        <a:bodyPr/>
        <a:lstStyle/>
        <a:p>
          <a:endParaRPr lang="it-IT"/>
        </a:p>
      </dgm:t>
    </dgm:pt>
    <dgm:pt modelId="{0CE92AB7-BA14-4999-BE61-32A1C03903AE}">
      <dgm:prSet phldrT="[Text]"/>
      <dgm:spPr/>
      <dgm:t>
        <a:bodyPr/>
        <a:lstStyle/>
        <a:p>
          <a:r>
            <a:rPr lang="it-IT" b="1" dirty="0"/>
            <a:t>Svizzera 20,5%</a:t>
          </a:r>
        </a:p>
      </dgm:t>
    </dgm:pt>
    <dgm:pt modelId="{4109C155-D54D-49CF-BA00-0DCA9F6836B9}" type="parTrans" cxnId="{A7615CB3-726A-4F2D-839D-AE1C059E0D92}">
      <dgm:prSet/>
      <dgm:spPr/>
      <dgm:t>
        <a:bodyPr/>
        <a:lstStyle/>
        <a:p>
          <a:endParaRPr lang="it-IT"/>
        </a:p>
      </dgm:t>
    </dgm:pt>
    <dgm:pt modelId="{517F5FB4-8AD5-4E5D-BAFD-AF89C89F45C0}" type="sibTrans" cxnId="{A7615CB3-726A-4F2D-839D-AE1C059E0D92}">
      <dgm:prSet/>
      <dgm:spPr/>
      <dgm:t>
        <a:bodyPr/>
        <a:lstStyle/>
        <a:p>
          <a:endParaRPr lang="it-IT"/>
        </a:p>
      </dgm:t>
    </dgm:pt>
    <dgm:pt modelId="{6837D7DF-342E-4AF3-BE85-1B921A82C4AD}">
      <dgm:prSet phldrT="[Text]"/>
      <dgm:spPr/>
      <dgm:t>
        <a:bodyPr/>
        <a:lstStyle/>
        <a:p>
          <a:r>
            <a:rPr lang="it-IT" b="1" dirty="0"/>
            <a:t>Francia 8,2%</a:t>
          </a:r>
        </a:p>
      </dgm:t>
    </dgm:pt>
    <dgm:pt modelId="{A1B1CA78-DEEA-4E56-8D74-A5EB8B7EE0AA}" type="parTrans" cxnId="{26B18336-557E-421B-8C57-88CC37DA03CA}">
      <dgm:prSet/>
      <dgm:spPr/>
      <dgm:t>
        <a:bodyPr/>
        <a:lstStyle/>
        <a:p>
          <a:endParaRPr lang="it-IT"/>
        </a:p>
      </dgm:t>
    </dgm:pt>
    <dgm:pt modelId="{47C40843-7266-43BA-8029-1AAA724BCA0A}" type="sibTrans" cxnId="{26B18336-557E-421B-8C57-88CC37DA03CA}">
      <dgm:prSet/>
      <dgm:spPr/>
      <dgm:t>
        <a:bodyPr/>
        <a:lstStyle/>
        <a:p>
          <a:endParaRPr lang="it-IT"/>
        </a:p>
      </dgm:t>
    </dgm:pt>
    <dgm:pt modelId="{F3D90163-F11C-498A-BE19-2F7D81F74B57}">
      <dgm:prSet phldrT="[Text]"/>
      <dgm:spPr/>
      <dgm:t>
        <a:bodyPr/>
        <a:lstStyle/>
        <a:p>
          <a:r>
            <a:rPr lang="it-IT" b="1" dirty="0"/>
            <a:t>Austria  3,7%</a:t>
          </a:r>
        </a:p>
      </dgm:t>
    </dgm:pt>
    <dgm:pt modelId="{DBAE4AC7-AB91-4CC0-808C-8965FEA3E260}" type="parTrans" cxnId="{4EA9C311-C750-47AA-8857-5F4362760B16}">
      <dgm:prSet/>
      <dgm:spPr/>
      <dgm:t>
        <a:bodyPr/>
        <a:lstStyle/>
        <a:p>
          <a:endParaRPr lang="it-IT"/>
        </a:p>
      </dgm:t>
    </dgm:pt>
    <dgm:pt modelId="{182DE2EE-2C23-4DF8-B178-FCA7EE09616D}" type="sibTrans" cxnId="{4EA9C311-C750-47AA-8857-5F4362760B16}">
      <dgm:prSet/>
      <dgm:spPr/>
      <dgm:t>
        <a:bodyPr/>
        <a:lstStyle/>
        <a:p>
          <a:endParaRPr lang="it-IT"/>
        </a:p>
      </dgm:t>
    </dgm:pt>
    <dgm:pt modelId="{B6B34012-9EBE-4FD5-828C-D2DA2740638F}">
      <dgm:prSet phldrT="[Text]"/>
      <dgm:spPr/>
      <dgm:t>
        <a:bodyPr/>
        <a:lstStyle/>
        <a:p>
          <a:endParaRPr lang="it-IT" b="1" dirty="0"/>
        </a:p>
      </dgm:t>
    </dgm:pt>
    <dgm:pt modelId="{25D27DF8-F2EB-4069-A8E4-AB5BCE285273}" type="parTrans" cxnId="{5CE8EB38-FF60-457C-99FF-3013FC7D8D25}">
      <dgm:prSet/>
      <dgm:spPr/>
      <dgm:t>
        <a:bodyPr/>
        <a:lstStyle/>
        <a:p>
          <a:endParaRPr lang="it-IT"/>
        </a:p>
      </dgm:t>
    </dgm:pt>
    <dgm:pt modelId="{B46C0E3B-98CC-472E-ADA3-3BE4C5B66D10}" type="sibTrans" cxnId="{5CE8EB38-FF60-457C-99FF-3013FC7D8D25}">
      <dgm:prSet/>
      <dgm:spPr/>
      <dgm:t>
        <a:bodyPr/>
        <a:lstStyle/>
        <a:p>
          <a:endParaRPr lang="it-IT"/>
        </a:p>
      </dgm:t>
    </dgm:pt>
    <dgm:pt modelId="{1E284361-4D21-4BBB-B3AA-E3334661CA39}">
      <dgm:prSet phldrT="[Text]"/>
      <dgm:spPr/>
      <dgm:t>
        <a:bodyPr/>
        <a:lstStyle/>
        <a:p>
          <a:endParaRPr lang="it-IT" b="1" dirty="0"/>
        </a:p>
      </dgm:t>
    </dgm:pt>
    <dgm:pt modelId="{24891D68-DFE8-49D2-9ED4-34FCC88638A1}" type="parTrans" cxnId="{8093BE83-3E13-4DAE-A8DA-D2B79D32D413}">
      <dgm:prSet/>
      <dgm:spPr/>
      <dgm:t>
        <a:bodyPr/>
        <a:lstStyle/>
        <a:p>
          <a:endParaRPr lang="it-IT"/>
        </a:p>
      </dgm:t>
    </dgm:pt>
    <dgm:pt modelId="{99030D67-FB03-4B75-9886-2D25B6E0D696}" type="sibTrans" cxnId="{8093BE83-3E13-4DAE-A8DA-D2B79D32D413}">
      <dgm:prSet/>
      <dgm:spPr/>
      <dgm:t>
        <a:bodyPr/>
        <a:lstStyle/>
        <a:p>
          <a:endParaRPr lang="it-IT"/>
        </a:p>
      </dgm:t>
    </dgm:pt>
    <dgm:pt modelId="{7233673B-DDB4-46AB-9B1F-C4749370BCB8}" type="pres">
      <dgm:prSet presAssocID="{83666C7D-BB84-44EA-8F3B-678DB7DB7D43}" presName="Name0" presStyleCnt="0">
        <dgm:presLayoutVars>
          <dgm:chMax val="1"/>
          <dgm:chPref val="1"/>
          <dgm:dir/>
          <dgm:resizeHandles/>
        </dgm:presLayoutVars>
      </dgm:prSet>
      <dgm:spPr/>
    </dgm:pt>
    <dgm:pt modelId="{6A955069-4A28-43EA-9438-308D91C86451}" type="pres">
      <dgm:prSet presAssocID="{C3E9FD6B-08D8-4BAD-A946-6F9560570CD6}" presName="Parent" presStyleLbl="node1" presStyleIdx="0" presStyleCnt="2">
        <dgm:presLayoutVars>
          <dgm:chMax val="4"/>
          <dgm:chPref val="3"/>
        </dgm:presLayoutVars>
      </dgm:prSet>
      <dgm:spPr/>
    </dgm:pt>
    <dgm:pt modelId="{351DDBA1-6376-43B6-8D63-15B2CF0CB427}" type="pres">
      <dgm:prSet presAssocID="{BD08DD5C-321F-4146-8C9F-75FB0286DA8C}" presName="Accent" presStyleLbl="node1" presStyleIdx="1" presStyleCnt="2"/>
      <dgm:spPr>
        <a:solidFill>
          <a:schemeClr val="tx1"/>
        </a:solidFill>
      </dgm:spPr>
    </dgm:pt>
    <dgm:pt modelId="{D4771BE7-18A8-499D-95F9-2C37EEF5B8E5}" type="pres">
      <dgm:prSet presAssocID="{BD08DD5C-321F-4146-8C9F-75FB0286DA8C}" presName="Image1" presStyleLbl="fgImgPlace1" presStyleIdx="0" presStyleCnt="4" custScaleX="121000" custScaleY="121000" custLinFactNeighborX="-19148"/>
      <dgm:spPr>
        <a:blipFill dpi="0"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A3078A85-BB2D-4D38-AB4F-EF7531F3B5A4}" type="pres">
      <dgm:prSet presAssocID="{BD08DD5C-321F-4146-8C9F-75FB0286DA8C}" presName="Child1" presStyleLbl="revTx" presStyleIdx="0" presStyleCnt="4" custLinFactNeighborX="17478" custLinFactNeighborY="5481">
        <dgm:presLayoutVars>
          <dgm:chMax val="0"/>
          <dgm:chPref val="0"/>
          <dgm:bulletEnabled val="1"/>
        </dgm:presLayoutVars>
      </dgm:prSet>
      <dgm:spPr/>
    </dgm:pt>
    <dgm:pt modelId="{6CFB5C55-89C7-4256-8436-49D49308F56B}" type="pres">
      <dgm:prSet presAssocID="{0CE92AB7-BA14-4999-BE61-32A1C03903AE}" presName="Image2" presStyleCnt="0"/>
      <dgm:spPr/>
    </dgm:pt>
    <dgm:pt modelId="{E018A016-5136-4DD0-9699-EC15BAABF576}" type="pres">
      <dgm:prSet presAssocID="{0CE92AB7-BA14-4999-BE61-32A1C03903AE}" presName="Image" presStyleLbl="fgImgPlace1" presStyleIdx="1" presStyleCnt="4" custScaleX="110000" custScaleY="110000" custLinFactNeighborX="-12715" custLinFactNeighborY="-10100"/>
      <dgm:spPr>
        <a:blipFill dpi="0"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9A7A5A8B-499E-44AE-8CB5-C50375A42418}" type="pres">
      <dgm:prSet presAssocID="{0CE92AB7-BA14-4999-BE61-32A1C03903AE}" presName="Child2" presStyleLbl="revTx" presStyleIdx="1" presStyleCnt="4" custLinFactNeighborX="-735" custLinFactNeighborY="-6256">
        <dgm:presLayoutVars>
          <dgm:chMax val="0"/>
          <dgm:chPref val="0"/>
          <dgm:bulletEnabled val="1"/>
        </dgm:presLayoutVars>
      </dgm:prSet>
      <dgm:spPr/>
    </dgm:pt>
    <dgm:pt modelId="{ED0F9CAC-3620-4546-A398-F6A919CDC71A}" type="pres">
      <dgm:prSet presAssocID="{6837D7DF-342E-4AF3-BE85-1B921A82C4AD}" presName="Image3" presStyleCnt="0"/>
      <dgm:spPr/>
    </dgm:pt>
    <dgm:pt modelId="{1193989E-2E8A-4F27-9DF8-E80216ECEF31}" type="pres">
      <dgm:prSet presAssocID="{6837D7DF-342E-4AF3-BE85-1B921A82C4AD}" presName="Image" presStyleLbl="fgImgPlace1" presStyleIdx="2" presStyleCnt="4" custScaleX="110000" custScaleY="110000" custLinFactNeighborX="6743" custLinFactNeighborY="-42708"/>
      <dgm:spPr>
        <a:blipFill dpi="0"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</dgm:spPr>
    </dgm:pt>
    <dgm:pt modelId="{A353FCD9-A1C8-4895-880F-DCF03EBF21C9}" type="pres">
      <dgm:prSet presAssocID="{6837D7DF-342E-4AF3-BE85-1B921A82C4AD}" presName="Child3" presStyleLbl="revTx" presStyleIdx="2" presStyleCnt="4" custLinFactNeighborX="12532" custLinFactNeighborY="-46406">
        <dgm:presLayoutVars>
          <dgm:chMax val="0"/>
          <dgm:chPref val="0"/>
          <dgm:bulletEnabled val="1"/>
        </dgm:presLayoutVars>
      </dgm:prSet>
      <dgm:spPr/>
    </dgm:pt>
    <dgm:pt modelId="{C4CFB8C3-3291-4CDA-8BBF-B8747EB7DABB}" type="pres">
      <dgm:prSet presAssocID="{F3D90163-F11C-498A-BE19-2F7D81F74B57}" presName="Image4" presStyleCnt="0"/>
      <dgm:spPr/>
    </dgm:pt>
    <dgm:pt modelId="{CD575464-5FEE-44AF-A531-9E832595FB14}" type="pres">
      <dgm:prSet presAssocID="{F3D90163-F11C-498A-BE19-2F7D81F74B57}" presName="Image" presStyleLbl="fgImgPlace1" presStyleIdx="3" presStyleCnt="4" custLinFactNeighborX="40944" custLinFactNeighborY="-47416"/>
      <dgm:spPr>
        <a:blipFill dpi="0" rotWithShape="1"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>
          <a:noFill/>
        </a:ln>
      </dgm:spPr>
    </dgm:pt>
    <dgm:pt modelId="{7C90DED7-A9C6-448A-9F87-CE193720D1AF}" type="pres">
      <dgm:prSet presAssocID="{F3D90163-F11C-498A-BE19-2F7D81F74B57}" presName="Child4" presStyleLbl="revTx" presStyleIdx="3" presStyleCnt="4" custLinFactNeighborX="38163" custLinFactNeighborY="-37569">
        <dgm:presLayoutVars>
          <dgm:chMax val="0"/>
          <dgm:chPref val="0"/>
          <dgm:bulletEnabled val="1"/>
        </dgm:presLayoutVars>
      </dgm:prSet>
      <dgm:spPr/>
    </dgm:pt>
  </dgm:ptLst>
  <dgm:cxnLst>
    <dgm:cxn modelId="{D63C6106-5A10-4443-AB49-DCB160331B3B}" srcId="{C3E9FD6B-08D8-4BAD-A946-6F9560570CD6}" destId="{BD08DD5C-321F-4146-8C9F-75FB0286DA8C}" srcOrd="0" destOrd="0" parTransId="{932A1665-E974-4126-A657-A1C84C23BD9D}" sibTransId="{CE5879E6-228D-43BA-B5E8-2BF8F91C2BAF}"/>
    <dgm:cxn modelId="{559C5007-5E1F-45F4-8E2F-99D348D55E78}" type="presOf" srcId="{0CE92AB7-BA14-4999-BE61-32A1C03903AE}" destId="{9A7A5A8B-499E-44AE-8CB5-C50375A42418}" srcOrd="0" destOrd="0" presId="urn:microsoft.com/office/officeart/2011/layout/RadialPictureList"/>
    <dgm:cxn modelId="{FB47010D-9104-4F93-8121-85B6138F920F}" srcId="{83666C7D-BB84-44EA-8F3B-678DB7DB7D43}" destId="{C3E9FD6B-08D8-4BAD-A946-6F9560570CD6}" srcOrd="0" destOrd="0" parTransId="{867FF712-6CE3-4F5C-8A07-9B72DDC00672}" sibTransId="{52B21BCC-C023-42E4-9654-DA6642EDC041}"/>
    <dgm:cxn modelId="{4EA9C311-C750-47AA-8857-5F4362760B16}" srcId="{C3E9FD6B-08D8-4BAD-A946-6F9560570CD6}" destId="{F3D90163-F11C-498A-BE19-2F7D81F74B57}" srcOrd="3" destOrd="0" parTransId="{DBAE4AC7-AB91-4CC0-808C-8965FEA3E260}" sibTransId="{182DE2EE-2C23-4DF8-B178-FCA7EE09616D}"/>
    <dgm:cxn modelId="{A3A73E2A-43A1-4D0F-93AF-D4B34366AFA9}" type="presOf" srcId="{BD08DD5C-321F-4146-8C9F-75FB0286DA8C}" destId="{A3078A85-BB2D-4D38-AB4F-EF7531F3B5A4}" srcOrd="0" destOrd="0" presId="urn:microsoft.com/office/officeart/2011/layout/RadialPictureList"/>
    <dgm:cxn modelId="{26B18336-557E-421B-8C57-88CC37DA03CA}" srcId="{C3E9FD6B-08D8-4BAD-A946-6F9560570CD6}" destId="{6837D7DF-342E-4AF3-BE85-1B921A82C4AD}" srcOrd="2" destOrd="0" parTransId="{A1B1CA78-DEEA-4E56-8D74-A5EB8B7EE0AA}" sibTransId="{47C40843-7266-43BA-8029-1AAA724BCA0A}"/>
    <dgm:cxn modelId="{5CE8EB38-FF60-457C-99FF-3013FC7D8D25}" srcId="{C3E9FD6B-08D8-4BAD-A946-6F9560570CD6}" destId="{B6B34012-9EBE-4FD5-828C-D2DA2740638F}" srcOrd="5" destOrd="0" parTransId="{25D27DF8-F2EB-4069-A8E4-AB5BCE285273}" sibTransId="{B46C0E3B-98CC-472E-ADA3-3BE4C5B66D10}"/>
    <dgm:cxn modelId="{F5F46247-58A6-4AF1-824B-EA95FB3F9B1B}" type="presOf" srcId="{6837D7DF-342E-4AF3-BE85-1B921A82C4AD}" destId="{A353FCD9-A1C8-4895-880F-DCF03EBF21C9}" srcOrd="0" destOrd="0" presId="urn:microsoft.com/office/officeart/2011/layout/RadialPictureList"/>
    <dgm:cxn modelId="{7833F753-2831-4EAF-8959-02EBDC280960}" type="presOf" srcId="{83666C7D-BB84-44EA-8F3B-678DB7DB7D43}" destId="{7233673B-DDB4-46AB-9B1F-C4749370BCB8}" srcOrd="0" destOrd="0" presId="urn:microsoft.com/office/officeart/2011/layout/RadialPictureList"/>
    <dgm:cxn modelId="{8093BE83-3E13-4DAE-A8DA-D2B79D32D413}" srcId="{C3E9FD6B-08D8-4BAD-A946-6F9560570CD6}" destId="{1E284361-4D21-4BBB-B3AA-E3334661CA39}" srcOrd="4" destOrd="0" parTransId="{24891D68-DFE8-49D2-9ED4-34FCC88638A1}" sibTransId="{99030D67-FB03-4B75-9886-2D25B6E0D696}"/>
    <dgm:cxn modelId="{A7615CB3-726A-4F2D-839D-AE1C059E0D92}" srcId="{C3E9FD6B-08D8-4BAD-A946-6F9560570CD6}" destId="{0CE92AB7-BA14-4999-BE61-32A1C03903AE}" srcOrd="1" destOrd="0" parTransId="{4109C155-D54D-49CF-BA00-0DCA9F6836B9}" sibTransId="{517F5FB4-8AD5-4E5D-BAFD-AF89C89F45C0}"/>
    <dgm:cxn modelId="{75F825D1-DCB1-4F61-B3F6-50DDDEA9980D}" type="presOf" srcId="{C3E9FD6B-08D8-4BAD-A946-6F9560570CD6}" destId="{6A955069-4A28-43EA-9438-308D91C86451}" srcOrd="0" destOrd="0" presId="urn:microsoft.com/office/officeart/2011/layout/RadialPictureList"/>
    <dgm:cxn modelId="{7D8196F2-587F-4261-9F75-28DC91E1665E}" type="presOf" srcId="{F3D90163-F11C-498A-BE19-2F7D81F74B57}" destId="{7C90DED7-A9C6-448A-9F87-CE193720D1AF}" srcOrd="0" destOrd="0" presId="urn:microsoft.com/office/officeart/2011/layout/RadialPictureList"/>
    <dgm:cxn modelId="{6440102F-3731-4BAB-8BB1-9B71D509BF26}" type="presParOf" srcId="{7233673B-DDB4-46AB-9B1F-C4749370BCB8}" destId="{6A955069-4A28-43EA-9438-308D91C86451}" srcOrd="0" destOrd="0" presId="urn:microsoft.com/office/officeart/2011/layout/RadialPictureList"/>
    <dgm:cxn modelId="{C927B0D2-6205-4CEE-9C2C-1473FE9AE676}" type="presParOf" srcId="{7233673B-DDB4-46AB-9B1F-C4749370BCB8}" destId="{351DDBA1-6376-43B6-8D63-15B2CF0CB427}" srcOrd="1" destOrd="0" presId="urn:microsoft.com/office/officeart/2011/layout/RadialPictureList"/>
    <dgm:cxn modelId="{E34DC22F-2E4D-48DA-93DA-FF9E902B8BA4}" type="presParOf" srcId="{7233673B-DDB4-46AB-9B1F-C4749370BCB8}" destId="{D4771BE7-18A8-499D-95F9-2C37EEF5B8E5}" srcOrd="2" destOrd="0" presId="urn:microsoft.com/office/officeart/2011/layout/RadialPictureList"/>
    <dgm:cxn modelId="{AAD1DD9E-90CC-4B32-9CBA-5C9755E4BFA4}" type="presParOf" srcId="{7233673B-DDB4-46AB-9B1F-C4749370BCB8}" destId="{A3078A85-BB2D-4D38-AB4F-EF7531F3B5A4}" srcOrd="3" destOrd="0" presId="urn:microsoft.com/office/officeart/2011/layout/RadialPictureList"/>
    <dgm:cxn modelId="{684BB240-EDA8-447F-AD49-01701AEDC62A}" type="presParOf" srcId="{7233673B-DDB4-46AB-9B1F-C4749370BCB8}" destId="{6CFB5C55-89C7-4256-8436-49D49308F56B}" srcOrd="4" destOrd="0" presId="urn:microsoft.com/office/officeart/2011/layout/RadialPictureList"/>
    <dgm:cxn modelId="{DA16B6FE-EBD7-47C1-AA4D-032BB48FFCE8}" type="presParOf" srcId="{6CFB5C55-89C7-4256-8436-49D49308F56B}" destId="{E018A016-5136-4DD0-9699-EC15BAABF576}" srcOrd="0" destOrd="0" presId="urn:microsoft.com/office/officeart/2011/layout/RadialPictureList"/>
    <dgm:cxn modelId="{B2717ED0-3E35-4155-AA99-5BA3B5FA4CE6}" type="presParOf" srcId="{7233673B-DDB4-46AB-9B1F-C4749370BCB8}" destId="{9A7A5A8B-499E-44AE-8CB5-C50375A42418}" srcOrd="5" destOrd="0" presId="urn:microsoft.com/office/officeart/2011/layout/RadialPictureList"/>
    <dgm:cxn modelId="{B0CB16E9-8C89-485E-A7F3-AE77AC79B896}" type="presParOf" srcId="{7233673B-DDB4-46AB-9B1F-C4749370BCB8}" destId="{ED0F9CAC-3620-4546-A398-F6A919CDC71A}" srcOrd="6" destOrd="0" presId="urn:microsoft.com/office/officeart/2011/layout/RadialPictureList"/>
    <dgm:cxn modelId="{1866325E-5115-42F2-BDF2-48ED15E08160}" type="presParOf" srcId="{ED0F9CAC-3620-4546-A398-F6A919CDC71A}" destId="{1193989E-2E8A-4F27-9DF8-E80216ECEF31}" srcOrd="0" destOrd="0" presId="urn:microsoft.com/office/officeart/2011/layout/RadialPictureList"/>
    <dgm:cxn modelId="{B8F47CB7-180C-48EC-8246-220A3882E070}" type="presParOf" srcId="{7233673B-DDB4-46AB-9B1F-C4749370BCB8}" destId="{A353FCD9-A1C8-4895-880F-DCF03EBF21C9}" srcOrd="7" destOrd="0" presId="urn:microsoft.com/office/officeart/2011/layout/RadialPictureList"/>
    <dgm:cxn modelId="{E67F7946-6E28-4F2F-925A-084DAF4DFDCE}" type="presParOf" srcId="{7233673B-DDB4-46AB-9B1F-C4749370BCB8}" destId="{C4CFB8C3-3291-4CDA-8BBF-B8747EB7DABB}" srcOrd="8" destOrd="0" presId="urn:microsoft.com/office/officeart/2011/layout/RadialPictureList"/>
    <dgm:cxn modelId="{3C5AFB47-75F0-41C1-889B-33E9A29B9D39}" type="presParOf" srcId="{C4CFB8C3-3291-4CDA-8BBF-B8747EB7DABB}" destId="{CD575464-5FEE-44AF-A531-9E832595FB14}" srcOrd="0" destOrd="0" presId="urn:microsoft.com/office/officeart/2011/layout/RadialPictureList"/>
    <dgm:cxn modelId="{6414E870-0B21-45AD-9141-1F7115288354}" type="presParOf" srcId="{7233673B-DDB4-46AB-9B1F-C4749370BCB8}" destId="{7C90DED7-A9C6-448A-9F87-CE193720D1AF}" srcOrd="9" destOrd="0" presId="urn:microsoft.com/office/officeart/2011/layout/RadialPictureList"/>
  </dgm:cxnLst>
  <dgm:bg/>
  <dgm:whole/>
  <dgm:extLst>
    <a:ext uri="http://schemas.microsoft.com/office/drawing/2008/diagram">
      <dsp:dataModelExt xmlns:dsp="http://schemas.microsoft.com/office/drawing/2008/diagram" relId="rId1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83666C7D-BB84-44EA-8F3B-678DB7DB7D43}" type="doc">
      <dgm:prSet loTypeId="urn:microsoft.com/office/officeart/2011/layout/RadialPictureList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C3E9FD6B-08D8-4BAD-A946-6F9560570CD6}">
      <dgm:prSet phldrT="[Text]" custT="1"/>
      <dgm:spPr>
        <a:solidFill>
          <a:srgbClr val="F91600"/>
        </a:solidFill>
      </dgm:spPr>
      <dgm:t>
        <a:bodyPr/>
        <a:lstStyle/>
        <a:p>
          <a:r>
            <a:rPr lang="it-IT" sz="1400" b="1" noProof="0" dirty="0"/>
            <a:t>Saronno</a:t>
          </a:r>
          <a:endParaRPr lang="it-IT" sz="1500" b="1" noProof="0" dirty="0"/>
        </a:p>
      </dgm:t>
    </dgm:pt>
    <dgm:pt modelId="{867FF712-6CE3-4F5C-8A07-9B72DDC00672}" type="parTrans" cxnId="{FB47010D-9104-4F93-8121-85B6138F920F}">
      <dgm:prSet/>
      <dgm:spPr/>
      <dgm:t>
        <a:bodyPr/>
        <a:lstStyle/>
        <a:p>
          <a:endParaRPr lang="it-IT"/>
        </a:p>
      </dgm:t>
    </dgm:pt>
    <dgm:pt modelId="{52B21BCC-C023-42E4-9654-DA6642EDC041}" type="sibTrans" cxnId="{FB47010D-9104-4F93-8121-85B6138F920F}">
      <dgm:prSet/>
      <dgm:spPr/>
      <dgm:t>
        <a:bodyPr/>
        <a:lstStyle/>
        <a:p>
          <a:endParaRPr lang="it-IT"/>
        </a:p>
      </dgm:t>
    </dgm:pt>
    <dgm:pt modelId="{BD08DD5C-321F-4146-8C9F-75FB0286DA8C}">
      <dgm:prSet phldrT="[Text]"/>
      <dgm:spPr/>
      <dgm:t>
        <a:bodyPr/>
        <a:lstStyle/>
        <a:p>
          <a:r>
            <a:rPr lang="it-IT" b="1" dirty="0"/>
            <a:t>Germania 18,3%</a:t>
          </a:r>
        </a:p>
        <a:p>
          <a:endParaRPr lang="it-IT" dirty="0"/>
        </a:p>
      </dgm:t>
    </dgm:pt>
    <dgm:pt modelId="{932A1665-E974-4126-A657-A1C84C23BD9D}" type="parTrans" cxnId="{D63C6106-5A10-4443-AB49-DCB160331B3B}">
      <dgm:prSet/>
      <dgm:spPr/>
      <dgm:t>
        <a:bodyPr/>
        <a:lstStyle/>
        <a:p>
          <a:endParaRPr lang="it-IT"/>
        </a:p>
      </dgm:t>
    </dgm:pt>
    <dgm:pt modelId="{CE5879E6-228D-43BA-B5E8-2BF8F91C2BAF}" type="sibTrans" cxnId="{D63C6106-5A10-4443-AB49-DCB160331B3B}">
      <dgm:prSet/>
      <dgm:spPr/>
      <dgm:t>
        <a:bodyPr/>
        <a:lstStyle/>
        <a:p>
          <a:endParaRPr lang="it-IT"/>
        </a:p>
      </dgm:t>
    </dgm:pt>
    <dgm:pt modelId="{0CE92AB7-BA14-4999-BE61-32A1C03903AE}">
      <dgm:prSet phldrT="[Text]"/>
      <dgm:spPr/>
      <dgm:t>
        <a:bodyPr/>
        <a:lstStyle/>
        <a:p>
          <a:r>
            <a:rPr lang="it-IT" b="1" dirty="0"/>
            <a:t>Svizzera 13,0%</a:t>
          </a:r>
        </a:p>
      </dgm:t>
    </dgm:pt>
    <dgm:pt modelId="{4109C155-D54D-49CF-BA00-0DCA9F6836B9}" type="parTrans" cxnId="{A7615CB3-726A-4F2D-839D-AE1C059E0D92}">
      <dgm:prSet/>
      <dgm:spPr/>
      <dgm:t>
        <a:bodyPr/>
        <a:lstStyle/>
        <a:p>
          <a:endParaRPr lang="it-IT"/>
        </a:p>
      </dgm:t>
    </dgm:pt>
    <dgm:pt modelId="{517F5FB4-8AD5-4E5D-BAFD-AF89C89F45C0}" type="sibTrans" cxnId="{A7615CB3-726A-4F2D-839D-AE1C059E0D92}">
      <dgm:prSet/>
      <dgm:spPr/>
      <dgm:t>
        <a:bodyPr/>
        <a:lstStyle/>
        <a:p>
          <a:endParaRPr lang="it-IT"/>
        </a:p>
      </dgm:t>
    </dgm:pt>
    <dgm:pt modelId="{6837D7DF-342E-4AF3-BE85-1B921A82C4AD}">
      <dgm:prSet phldrT="[Text]"/>
      <dgm:spPr/>
      <dgm:t>
        <a:bodyPr/>
        <a:lstStyle/>
        <a:p>
          <a:r>
            <a:rPr lang="it-IT" b="1" dirty="0"/>
            <a:t>Francia 12,2%</a:t>
          </a:r>
        </a:p>
      </dgm:t>
    </dgm:pt>
    <dgm:pt modelId="{A1B1CA78-DEEA-4E56-8D74-A5EB8B7EE0AA}" type="parTrans" cxnId="{26B18336-557E-421B-8C57-88CC37DA03CA}">
      <dgm:prSet/>
      <dgm:spPr/>
      <dgm:t>
        <a:bodyPr/>
        <a:lstStyle/>
        <a:p>
          <a:endParaRPr lang="it-IT"/>
        </a:p>
      </dgm:t>
    </dgm:pt>
    <dgm:pt modelId="{47C40843-7266-43BA-8029-1AAA724BCA0A}" type="sibTrans" cxnId="{26B18336-557E-421B-8C57-88CC37DA03CA}">
      <dgm:prSet/>
      <dgm:spPr/>
      <dgm:t>
        <a:bodyPr/>
        <a:lstStyle/>
        <a:p>
          <a:endParaRPr lang="it-IT"/>
        </a:p>
      </dgm:t>
    </dgm:pt>
    <dgm:pt modelId="{F3D90163-F11C-498A-BE19-2F7D81F74B57}">
      <dgm:prSet phldrT="[Text]"/>
      <dgm:spPr/>
      <dgm:t>
        <a:bodyPr/>
        <a:lstStyle/>
        <a:p>
          <a:r>
            <a:rPr lang="it-IT" b="1" dirty="0"/>
            <a:t>Spagna 7,9%</a:t>
          </a:r>
        </a:p>
      </dgm:t>
    </dgm:pt>
    <dgm:pt modelId="{DBAE4AC7-AB91-4CC0-808C-8965FEA3E260}" type="parTrans" cxnId="{4EA9C311-C750-47AA-8857-5F4362760B16}">
      <dgm:prSet/>
      <dgm:spPr/>
      <dgm:t>
        <a:bodyPr/>
        <a:lstStyle/>
        <a:p>
          <a:endParaRPr lang="it-IT"/>
        </a:p>
      </dgm:t>
    </dgm:pt>
    <dgm:pt modelId="{182DE2EE-2C23-4DF8-B178-FCA7EE09616D}" type="sibTrans" cxnId="{4EA9C311-C750-47AA-8857-5F4362760B16}">
      <dgm:prSet/>
      <dgm:spPr/>
      <dgm:t>
        <a:bodyPr/>
        <a:lstStyle/>
        <a:p>
          <a:endParaRPr lang="it-IT"/>
        </a:p>
      </dgm:t>
    </dgm:pt>
    <dgm:pt modelId="{B6B34012-9EBE-4FD5-828C-D2DA2740638F}">
      <dgm:prSet phldrT="[Text]"/>
      <dgm:spPr/>
      <dgm:t>
        <a:bodyPr/>
        <a:lstStyle/>
        <a:p>
          <a:endParaRPr lang="it-IT" b="1" dirty="0"/>
        </a:p>
      </dgm:t>
    </dgm:pt>
    <dgm:pt modelId="{25D27DF8-F2EB-4069-A8E4-AB5BCE285273}" type="parTrans" cxnId="{5CE8EB38-FF60-457C-99FF-3013FC7D8D25}">
      <dgm:prSet/>
      <dgm:spPr/>
      <dgm:t>
        <a:bodyPr/>
        <a:lstStyle/>
        <a:p>
          <a:endParaRPr lang="it-IT"/>
        </a:p>
      </dgm:t>
    </dgm:pt>
    <dgm:pt modelId="{B46C0E3B-98CC-472E-ADA3-3BE4C5B66D10}" type="sibTrans" cxnId="{5CE8EB38-FF60-457C-99FF-3013FC7D8D25}">
      <dgm:prSet/>
      <dgm:spPr/>
      <dgm:t>
        <a:bodyPr/>
        <a:lstStyle/>
        <a:p>
          <a:endParaRPr lang="it-IT"/>
        </a:p>
      </dgm:t>
    </dgm:pt>
    <dgm:pt modelId="{1E284361-4D21-4BBB-B3AA-E3334661CA39}">
      <dgm:prSet phldrT="[Text]"/>
      <dgm:spPr/>
      <dgm:t>
        <a:bodyPr/>
        <a:lstStyle/>
        <a:p>
          <a:endParaRPr lang="it-IT" b="1" dirty="0"/>
        </a:p>
      </dgm:t>
    </dgm:pt>
    <dgm:pt modelId="{24891D68-DFE8-49D2-9ED4-34FCC88638A1}" type="parTrans" cxnId="{8093BE83-3E13-4DAE-A8DA-D2B79D32D413}">
      <dgm:prSet/>
      <dgm:spPr/>
      <dgm:t>
        <a:bodyPr/>
        <a:lstStyle/>
        <a:p>
          <a:endParaRPr lang="it-IT"/>
        </a:p>
      </dgm:t>
    </dgm:pt>
    <dgm:pt modelId="{99030D67-FB03-4B75-9886-2D25B6E0D696}" type="sibTrans" cxnId="{8093BE83-3E13-4DAE-A8DA-D2B79D32D413}">
      <dgm:prSet/>
      <dgm:spPr/>
      <dgm:t>
        <a:bodyPr/>
        <a:lstStyle/>
        <a:p>
          <a:endParaRPr lang="it-IT"/>
        </a:p>
      </dgm:t>
    </dgm:pt>
    <dgm:pt modelId="{7233673B-DDB4-46AB-9B1F-C4749370BCB8}" type="pres">
      <dgm:prSet presAssocID="{83666C7D-BB84-44EA-8F3B-678DB7DB7D43}" presName="Name0" presStyleCnt="0">
        <dgm:presLayoutVars>
          <dgm:chMax val="1"/>
          <dgm:chPref val="1"/>
          <dgm:dir/>
          <dgm:resizeHandles/>
        </dgm:presLayoutVars>
      </dgm:prSet>
      <dgm:spPr/>
    </dgm:pt>
    <dgm:pt modelId="{6A955069-4A28-43EA-9438-308D91C86451}" type="pres">
      <dgm:prSet presAssocID="{C3E9FD6B-08D8-4BAD-A946-6F9560570CD6}" presName="Parent" presStyleLbl="node1" presStyleIdx="0" presStyleCnt="2">
        <dgm:presLayoutVars>
          <dgm:chMax val="4"/>
          <dgm:chPref val="3"/>
        </dgm:presLayoutVars>
      </dgm:prSet>
      <dgm:spPr/>
    </dgm:pt>
    <dgm:pt modelId="{351DDBA1-6376-43B6-8D63-15B2CF0CB427}" type="pres">
      <dgm:prSet presAssocID="{BD08DD5C-321F-4146-8C9F-75FB0286DA8C}" presName="Accent" presStyleLbl="node1" presStyleIdx="1" presStyleCnt="2"/>
      <dgm:spPr>
        <a:solidFill>
          <a:schemeClr val="tx1"/>
        </a:solidFill>
      </dgm:spPr>
    </dgm:pt>
    <dgm:pt modelId="{D4771BE7-18A8-499D-95F9-2C37EEF5B8E5}" type="pres">
      <dgm:prSet presAssocID="{BD08DD5C-321F-4146-8C9F-75FB0286DA8C}" presName="Image1" presStyleLbl="fgImgPlace1" presStyleIdx="0" presStyleCnt="4" custScaleX="121000" custScaleY="121000" custLinFactNeighborX="-19148"/>
      <dgm:spPr>
        <a:blipFill dpi="0"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A3078A85-BB2D-4D38-AB4F-EF7531F3B5A4}" type="pres">
      <dgm:prSet presAssocID="{BD08DD5C-321F-4146-8C9F-75FB0286DA8C}" presName="Child1" presStyleLbl="revTx" presStyleIdx="0" presStyleCnt="4" custLinFactNeighborX="17478" custLinFactNeighborY="5481">
        <dgm:presLayoutVars>
          <dgm:chMax val="0"/>
          <dgm:chPref val="0"/>
          <dgm:bulletEnabled val="1"/>
        </dgm:presLayoutVars>
      </dgm:prSet>
      <dgm:spPr/>
    </dgm:pt>
    <dgm:pt modelId="{6CFB5C55-89C7-4256-8436-49D49308F56B}" type="pres">
      <dgm:prSet presAssocID="{0CE92AB7-BA14-4999-BE61-32A1C03903AE}" presName="Image2" presStyleCnt="0"/>
      <dgm:spPr/>
    </dgm:pt>
    <dgm:pt modelId="{E018A016-5136-4DD0-9699-EC15BAABF576}" type="pres">
      <dgm:prSet presAssocID="{0CE92AB7-BA14-4999-BE61-32A1C03903AE}" presName="Image" presStyleLbl="fgImgPlace1" presStyleIdx="1" presStyleCnt="4" custScaleX="110000" custScaleY="110000" custLinFactNeighborX="-12715" custLinFactNeighborY="-10100"/>
      <dgm:spPr>
        <a:blipFill dpi="0"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9A7A5A8B-499E-44AE-8CB5-C50375A42418}" type="pres">
      <dgm:prSet presAssocID="{0CE92AB7-BA14-4999-BE61-32A1C03903AE}" presName="Child2" presStyleLbl="revTx" presStyleIdx="1" presStyleCnt="4" custLinFactNeighborX="-735" custLinFactNeighborY="-6256">
        <dgm:presLayoutVars>
          <dgm:chMax val="0"/>
          <dgm:chPref val="0"/>
          <dgm:bulletEnabled val="1"/>
        </dgm:presLayoutVars>
      </dgm:prSet>
      <dgm:spPr/>
    </dgm:pt>
    <dgm:pt modelId="{ED0F9CAC-3620-4546-A398-F6A919CDC71A}" type="pres">
      <dgm:prSet presAssocID="{6837D7DF-342E-4AF3-BE85-1B921A82C4AD}" presName="Image3" presStyleCnt="0"/>
      <dgm:spPr/>
    </dgm:pt>
    <dgm:pt modelId="{1193989E-2E8A-4F27-9DF8-E80216ECEF31}" type="pres">
      <dgm:prSet presAssocID="{6837D7DF-342E-4AF3-BE85-1B921A82C4AD}" presName="Image" presStyleLbl="fgImgPlace1" presStyleIdx="2" presStyleCnt="4" custScaleX="110000" custScaleY="110000" custLinFactNeighborX="6743" custLinFactNeighborY="-42708"/>
      <dgm:spPr>
        <a:blipFill dpi="0"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</dgm:spPr>
    </dgm:pt>
    <dgm:pt modelId="{A353FCD9-A1C8-4895-880F-DCF03EBF21C9}" type="pres">
      <dgm:prSet presAssocID="{6837D7DF-342E-4AF3-BE85-1B921A82C4AD}" presName="Child3" presStyleLbl="revTx" presStyleIdx="2" presStyleCnt="4" custLinFactNeighborX="12532" custLinFactNeighborY="-46406">
        <dgm:presLayoutVars>
          <dgm:chMax val="0"/>
          <dgm:chPref val="0"/>
          <dgm:bulletEnabled val="1"/>
        </dgm:presLayoutVars>
      </dgm:prSet>
      <dgm:spPr/>
    </dgm:pt>
    <dgm:pt modelId="{C4CFB8C3-3291-4CDA-8BBF-B8747EB7DABB}" type="pres">
      <dgm:prSet presAssocID="{F3D90163-F11C-498A-BE19-2F7D81F74B57}" presName="Image4" presStyleCnt="0"/>
      <dgm:spPr/>
    </dgm:pt>
    <dgm:pt modelId="{CD575464-5FEE-44AF-A531-9E832595FB14}" type="pres">
      <dgm:prSet presAssocID="{F3D90163-F11C-498A-BE19-2F7D81F74B57}" presName="Image" presStyleLbl="fgImgPlace1" presStyleIdx="3" presStyleCnt="4" custLinFactNeighborX="40944" custLinFactNeighborY="-47416"/>
      <dgm:spPr>
        <a:blipFill dpi="0" rotWithShape="1"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noFill/>
        </a:ln>
      </dgm:spPr>
    </dgm:pt>
    <dgm:pt modelId="{7C90DED7-A9C6-448A-9F87-CE193720D1AF}" type="pres">
      <dgm:prSet presAssocID="{F3D90163-F11C-498A-BE19-2F7D81F74B57}" presName="Child4" presStyleLbl="revTx" presStyleIdx="3" presStyleCnt="4" custLinFactNeighborX="38163" custLinFactNeighborY="-37569">
        <dgm:presLayoutVars>
          <dgm:chMax val="0"/>
          <dgm:chPref val="0"/>
          <dgm:bulletEnabled val="1"/>
        </dgm:presLayoutVars>
      </dgm:prSet>
      <dgm:spPr/>
    </dgm:pt>
  </dgm:ptLst>
  <dgm:cxnLst>
    <dgm:cxn modelId="{D63C6106-5A10-4443-AB49-DCB160331B3B}" srcId="{C3E9FD6B-08D8-4BAD-A946-6F9560570CD6}" destId="{BD08DD5C-321F-4146-8C9F-75FB0286DA8C}" srcOrd="0" destOrd="0" parTransId="{932A1665-E974-4126-A657-A1C84C23BD9D}" sibTransId="{CE5879E6-228D-43BA-B5E8-2BF8F91C2BAF}"/>
    <dgm:cxn modelId="{559C5007-5E1F-45F4-8E2F-99D348D55E78}" type="presOf" srcId="{0CE92AB7-BA14-4999-BE61-32A1C03903AE}" destId="{9A7A5A8B-499E-44AE-8CB5-C50375A42418}" srcOrd="0" destOrd="0" presId="urn:microsoft.com/office/officeart/2011/layout/RadialPictureList"/>
    <dgm:cxn modelId="{FB47010D-9104-4F93-8121-85B6138F920F}" srcId="{83666C7D-BB84-44EA-8F3B-678DB7DB7D43}" destId="{C3E9FD6B-08D8-4BAD-A946-6F9560570CD6}" srcOrd="0" destOrd="0" parTransId="{867FF712-6CE3-4F5C-8A07-9B72DDC00672}" sibTransId="{52B21BCC-C023-42E4-9654-DA6642EDC041}"/>
    <dgm:cxn modelId="{4EA9C311-C750-47AA-8857-5F4362760B16}" srcId="{C3E9FD6B-08D8-4BAD-A946-6F9560570CD6}" destId="{F3D90163-F11C-498A-BE19-2F7D81F74B57}" srcOrd="3" destOrd="0" parTransId="{DBAE4AC7-AB91-4CC0-808C-8965FEA3E260}" sibTransId="{182DE2EE-2C23-4DF8-B178-FCA7EE09616D}"/>
    <dgm:cxn modelId="{A3A73E2A-43A1-4D0F-93AF-D4B34366AFA9}" type="presOf" srcId="{BD08DD5C-321F-4146-8C9F-75FB0286DA8C}" destId="{A3078A85-BB2D-4D38-AB4F-EF7531F3B5A4}" srcOrd="0" destOrd="0" presId="urn:microsoft.com/office/officeart/2011/layout/RadialPictureList"/>
    <dgm:cxn modelId="{26B18336-557E-421B-8C57-88CC37DA03CA}" srcId="{C3E9FD6B-08D8-4BAD-A946-6F9560570CD6}" destId="{6837D7DF-342E-4AF3-BE85-1B921A82C4AD}" srcOrd="2" destOrd="0" parTransId="{A1B1CA78-DEEA-4E56-8D74-A5EB8B7EE0AA}" sibTransId="{47C40843-7266-43BA-8029-1AAA724BCA0A}"/>
    <dgm:cxn modelId="{5CE8EB38-FF60-457C-99FF-3013FC7D8D25}" srcId="{C3E9FD6B-08D8-4BAD-A946-6F9560570CD6}" destId="{B6B34012-9EBE-4FD5-828C-D2DA2740638F}" srcOrd="5" destOrd="0" parTransId="{25D27DF8-F2EB-4069-A8E4-AB5BCE285273}" sibTransId="{B46C0E3B-98CC-472E-ADA3-3BE4C5B66D10}"/>
    <dgm:cxn modelId="{F5F46247-58A6-4AF1-824B-EA95FB3F9B1B}" type="presOf" srcId="{6837D7DF-342E-4AF3-BE85-1B921A82C4AD}" destId="{A353FCD9-A1C8-4895-880F-DCF03EBF21C9}" srcOrd="0" destOrd="0" presId="urn:microsoft.com/office/officeart/2011/layout/RadialPictureList"/>
    <dgm:cxn modelId="{7833F753-2831-4EAF-8959-02EBDC280960}" type="presOf" srcId="{83666C7D-BB84-44EA-8F3B-678DB7DB7D43}" destId="{7233673B-DDB4-46AB-9B1F-C4749370BCB8}" srcOrd="0" destOrd="0" presId="urn:microsoft.com/office/officeart/2011/layout/RadialPictureList"/>
    <dgm:cxn modelId="{8093BE83-3E13-4DAE-A8DA-D2B79D32D413}" srcId="{C3E9FD6B-08D8-4BAD-A946-6F9560570CD6}" destId="{1E284361-4D21-4BBB-B3AA-E3334661CA39}" srcOrd="4" destOrd="0" parTransId="{24891D68-DFE8-49D2-9ED4-34FCC88638A1}" sibTransId="{99030D67-FB03-4B75-9886-2D25B6E0D696}"/>
    <dgm:cxn modelId="{A7615CB3-726A-4F2D-839D-AE1C059E0D92}" srcId="{C3E9FD6B-08D8-4BAD-A946-6F9560570CD6}" destId="{0CE92AB7-BA14-4999-BE61-32A1C03903AE}" srcOrd="1" destOrd="0" parTransId="{4109C155-D54D-49CF-BA00-0DCA9F6836B9}" sibTransId="{517F5FB4-8AD5-4E5D-BAFD-AF89C89F45C0}"/>
    <dgm:cxn modelId="{75F825D1-DCB1-4F61-B3F6-50DDDEA9980D}" type="presOf" srcId="{C3E9FD6B-08D8-4BAD-A946-6F9560570CD6}" destId="{6A955069-4A28-43EA-9438-308D91C86451}" srcOrd="0" destOrd="0" presId="urn:microsoft.com/office/officeart/2011/layout/RadialPictureList"/>
    <dgm:cxn modelId="{7D8196F2-587F-4261-9F75-28DC91E1665E}" type="presOf" srcId="{F3D90163-F11C-498A-BE19-2F7D81F74B57}" destId="{7C90DED7-A9C6-448A-9F87-CE193720D1AF}" srcOrd="0" destOrd="0" presId="urn:microsoft.com/office/officeart/2011/layout/RadialPictureList"/>
    <dgm:cxn modelId="{6440102F-3731-4BAB-8BB1-9B71D509BF26}" type="presParOf" srcId="{7233673B-DDB4-46AB-9B1F-C4749370BCB8}" destId="{6A955069-4A28-43EA-9438-308D91C86451}" srcOrd="0" destOrd="0" presId="urn:microsoft.com/office/officeart/2011/layout/RadialPictureList"/>
    <dgm:cxn modelId="{C927B0D2-6205-4CEE-9C2C-1473FE9AE676}" type="presParOf" srcId="{7233673B-DDB4-46AB-9B1F-C4749370BCB8}" destId="{351DDBA1-6376-43B6-8D63-15B2CF0CB427}" srcOrd="1" destOrd="0" presId="urn:microsoft.com/office/officeart/2011/layout/RadialPictureList"/>
    <dgm:cxn modelId="{E34DC22F-2E4D-48DA-93DA-FF9E902B8BA4}" type="presParOf" srcId="{7233673B-DDB4-46AB-9B1F-C4749370BCB8}" destId="{D4771BE7-18A8-499D-95F9-2C37EEF5B8E5}" srcOrd="2" destOrd="0" presId="urn:microsoft.com/office/officeart/2011/layout/RadialPictureList"/>
    <dgm:cxn modelId="{AAD1DD9E-90CC-4B32-9CBA-5C9755E4BFA4}" type="presParOf" srcId="{7233673B-DDB4-46AB-9B1F-C4749370BCB8}" destId="{A3078A85-BB2D-4D38-AB4F-EF7531F3B5A4}" srcOrd="3" destOrd="0" presId="urn:microsoft.com/office/officeart/2011/layout/RadialPictureList"/>
    <dgm:cxn modelId="{684BB240-EDA8-447F-AD49-01701AEDC62A}" type="presParOf" srcId="{7233673B-DDB4-46AB-9B1F-C4749370BCB8}" destId="{6CFB5C55-89C7-4256-8436-49D49308F56B}" srcOrd="4" destOrd="0" presId="urn:microsoft.com/office/officeart/2011/layout/RadialPictureList"/>
    <dgm:cxn modelId="{DA16B6FE-EBD7-47C1-AA4D-032BB48FFCE8}" type="presParOf" srcId="{6CFB5C55-89C7-4256-8436-49D49308F56B}" destId="{E018A016-5136-4DD0-9699-EC15BAABF576}" srcOrd="0" destOrd="0" presId="urn:microsoft.com/office/officeart/2011/layout/RadialPictureList"/>
    <dgm:cxn modelId="{B2717ED0-3E35-4155-AA99-5BA3B5FA4CE6}" type="presParOf" srcId="{7233673B-DDB4-46AB-9B1F-C4749370BCB8}" destId="{9A7A5A8B-499E-44AE-8CB5-C50375A42418}" srcOrd="5" destOrd="0" presId="urn:microsoft.com/office/officeart/2011/layout/RadialPictureList"/>
    <dgm:cxn modelId="{B0CB16E9-8C89-485E-A7F3-AE77AC79B896}" type="presParOf" srcId="{7233673B-DDB4-46AB-9B1F-C4749370BCB8}" destId="{ED0F9CAC-3620-4546-A398-F6A919CDC71A}" srcOrd="6" destOrd="0" presId="urn:microsoft.com/office/officeart/2011/layout/RadialPictureList"/>
    <dgm:cxn modelId="{1866325E-5115-42F2-BDF2-48ED15E08160}" type="presParOf" srcId="{ED0F9CAC-3620-4546-A398-F6A919CDC71A}" destId="{1193989E-2E8A-4F27-9DF8-E80216ECEF31}" srcOrd="0" destOrd="0" presId="urn:microsoft.com/office/officeart/2011/layout/RadialPictureList"/>
    <dgm:cxn modelId="{B8F47CB7-180C-48EC-8246-220A3882E070}" type="presParOf" srcId="{7233673B-DDB4-46AB-9B1F-C4749370BCB8}" destId="{A353FCD9-A1C8-4895-880F-DCF03EBF21C9}" srcOrd="7" destOrd="0" presId="urn:microsoft.com/office/officeart/2011/layout/RadialPictureList"/>
    <dgm:cxn modelId="{E67F7946-6E28-4F2F-925A-084DAF4DFDCE}" type="presParOf" srcId="{7233673B-DDB4-46AB-9B1F-C4749370BCB8}" destId="{C4CFB8C3-3291-4CDA-8BBF-B8747EB7DABB}" srcOrd="8" destOrd="0" presId="urn:microsoft.com/office/officeart/2011/layout/RadialPictureList"/>
    <dgm:cxn modelId="{3C5AFB47-75F0-41C1-889B-33E9A29B9D39}" type="presParOf" srcId="{C4CFB8C3-3291-4CDA-8BBF-B8747EB7DABB}" destId="{CD575464-5FEE-44AF-A531-9E832595FB14}" srcOrd="0" destOrd="0" presId="urn:microsoft.com/office/officeart/2011/layout/RadialPictureList"/>
    <dgm:cxn modelId="{6414E870-0B21-45AD-9141-1F7115288354}" type="presParOf" srcId="{7233673B-DDB4-46AB-9B1F-C4749370BCB8}" destId="{7C90DED7-A9C6-448A-9F87-CE193720D1AF}" srcOrd="9" destOrd="0" presId="urn:microsoft.com/office/officeart/2011/layout/RadialPictureList"/>
  </dgm:cxnLst>
  <dgm:bg/>
  <dgm:whole/>
  <dgm:extLst>
    <a:ext uri="http://schemas.microsoft.com/office/drawing/2008/diagram">
      <dsp:dataModelExt xmlns:dsp="http://schemas.microsoft.com/office/drawing/2008/diagram" relId="rId22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83666C7D-BB84-44EA-8F3B-678DB7DB7D43}" type="doc">
      <dgm:prSet loTypeId="urn:microsoft.com/office/officeart/2011/layout/RadialPictureList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C3E9FD6B-08D8-4BAD-A946-6F9560570CD6}">
      <dgm:prSet phldrT="[Text]" custT="1"/>
      <dgm:spPr>
        <a:solidFill>
          <a:srgbClr val="F91600"/>
        </a:solidFill>
      </dgm:spPr>
      <dgm:t>
        <a:bodyPr/>
        <a:lstStyle/>
        <a:p>
          <a:r>
            <a:rPr lang="it-IT" sz="1400" b="1" dirty="0"/>
            <a:t>Varese</a:t>
          </a:r>
        </a:p>
      </dgm:t>
    </dgm:pt>
    <dgm:pt modelId="{867FF712-6CE3-4F5C-8A07-9B72DDC00672}" type="parTrans" cxnId="{FB47010D-9104-4F93-8121-85B6138F920F}">
      <dgm:prSet/>
      <dgm:spPr/>
      <dgm:t>
        <a:bodyPr/>
        <a:lstStyle/>
        <a:p>
          <a:endParaRPr lang="it-IT" sz="1100"/>
        </a:p>
      </dgm:t>
    </dgm:pt>
    <dgm:pt modelId="{52B21BCC-C023-42E4-9654-DA6642EDC041}" type="sibTrans" cxnId="{FB47010D-9104-4F93-8121-85B6138F920F}">
      <dgm:prSet/>
      <dgm:spPr/>
      <dgm:t>
        <a:bodyPr/>
        <a:lstStyle/>
        <a:p>
          <a:endParaRPr lang="it-IT" sz="1100"/>
        </a:p>
      </dgm:t>
    </dgm:pt>
    <dgm:pt modelId="{BD08DD5C-321F-4146-8C9F-75FB0286DA8C}">
      <dgm:prSet phldrT="[Text]" custT="1"/>
      <dgm:spPr/>
      <dgm:t>
        <a:bodyPr/>
        <a:lstStyle/>
        <a:p>
          <a:r>
            <a:rPr lang="it-IT" sz="1100" b="1" noProof="0" dirty="0"/>
            <a:t>Svizzera 45,7%</a:t>
          </a:r>
        </a:p>
      </dgm:t>
    </dgm:pt>
    <dgm:pt modelId="{932A1665-E974-4126-A657-A1C84C23BD9D}" type="parTrans" cxnId="{D63C6106-5A10-4443-AB49-DCB160331B3B}">
      <dgm:prSet/>
      <dgm:spPr/>
      <dgm:t>
        <a:bodyPr/>
        <a:lstStyle/>
        <a:p>
          <a:endParaRPr lang="it-IT" sz="1100"/>
        </a:p>
      </dgm:t>
    </dgm:pt>
    <dgm:pt modelId="{CE5879E6-228D-43BA-B5E8-2BF8F91C2BAF}" type="sibTrans" cxnId="{D63C6106-5A10-4443-AB49-DCB160331B3B}">
      <dgm:prSet/>
      <dgm:spPr/>
      <dgm:t>
        <a:bodyPr/>
        <a:lstStyle/>
        <a:p>
          <a:endParaRPr lang="it-IT" sz="1100"/>
        </a:p>
      </dgm:t>
    </dgm:pt>
    <dgm:pt modelId="{0CE92AB7-BA14-4999-BE61-32A1C03903AE}">
      <dgm:prSet phldrT="[Text]" custT="1"/>
      <dgm:spPr/>
      <dgm:t>
        <a:bodyPr/>
        <a:lstStyle/>
        <a:p>
          <a:r>
            <a:rPr lang="it-IT" sz="1100" b="1" dirty="0"/>
            <a:t>Germania 13,8%</a:t>
          </a:r>
        </a:p>
      </dgm:t>
    </dgm:pt>
    <dgm:pt modelId="{4109C155-D54D-49CF-BA00-0DCA9F6836B9}" type="parTrans" cxnId="{A7615CB3-726A-4F2D-839D-AE1C059E0D92}">
      <dgm:prSet/>
      <dgm:spPr/>
      <dgm:t>
        <a:bodyPr/>
        <a:lstStyle/>
        <a:p>
          <a:endParaRPr lang="it-IT" sz="1100"/>
        </a:p>
      </dgm:t>
    </dgm:pt>
    <dgm:pt modelId="{517F5FB4-8AD5-4E5D-BAFD-AF89C89F45C0}" type="sibTrans" cxnId="{A7615CB3-726A-4F2D-839D-AE1C059E0D92}">
      <dgm:prSet/>
      <dgm:spPr/>
      <dgm:t>
        <a:bodyPr/>
        <a:lstStyle/>
        <a:p>
          <a:endParaRPr lang="it-IT" sz="1100"/>
        </a:p>
      </dgm:t>
    </dgm:pt>
    <dgm:pt modelId="{6837D7DF-342E-4AF3-BE85-1B921A82C4AD}">
      <dgm:prSet phldrT="[Text]" custT="1"/>
      <dgm:spPr/>
      <dgm:t>
        <a:bodyPr/>
        <a:lstStyle/>
        <a:p>
          <a:r>
            <a:rPr lang="it-IT" sz="1100" b="1" dirty="0"/>
            <a:t>Francia 10,1%</a:t>
          </a:r>
        </a:p>
      </dgm:t>
    </dgm:pt>
    <dgm:pt modelId="{A1B1CA78-DEEA-4E56-8D74-A5EB8B7EE0AA}" type="parTrans" cxnId="{26B18336-557E-421B-8C57-88CC37DA03CA}">
      <dgm:prSet/>
      <dgm:spPr/>
      <dgm:t>
        <a:bodyPr/>
        <a:lstStyle/>
        <a:p>
          <a:endParaRPr lang="it-IT" sz="1100"/>
        </a:p>
      </dgm:t>
    </dgm:pt>
    <dgm:pt modelId="{47C40843-7266-43BA-8029-1AAA724BCA0A}" type="sibTrans" cxnId="{26B18336-557E-421B-8C57-88CC37DA03CA}">
      <dgm:prSet/>
      <dgm:spPr/>
      <dgm:t>
        <a:bodyPr/>
        <a:lstStyle/>
        <a:p>
          <a:endParaRPr lang="it-IT" sz="1100"/>
        </a:p>
      </dgm:t>
    </dgm:pt>
    <dgm:pt modelId="{F3D90163-F11C-498A-BE19-2F7D81F74B57}">
      <dgm:prSet phldrT="[Text]" custT="1"/>
      <dgm:spPr/>
      <dgm:t>
        <a:bodyPr/>
        <a:lstStyle/>
        <a:p>
          <a:r>
            <a:rPr lang="it-IT" sz="1100" b="1" noProof="0" dirty="0"/>
            <a:t>Spagna</a:t>
          </a:r>
          <a:r>
            <a:rPr lang="en-GB" sz="1100" b="1" dirty="0"/>
            <a:t> 4,5%</a:t>
          </a:r>
          <a:endParaRPr lang="it-IT" sz="1100" b="1" dirty="0"/>
        </a:p>
      </dgm:t>
    </dgm:pt>
    <dgm:pt modelId="{DBAE4AC7-AB91-4CC0-808C-8965FEA3E260}" type="parTrans" cxnId="{4EA9C311-C750-47AA-8857-5F4362760B16}">
      <dgm:prSet/>
      <dgm:spPr/>
      <dgm:t>
        <a:bodyPr/>
        <a:lstStyle/>
        <a:p>
          <a:endParaRPr lang="it-IT" sz="1100"/>
        </a:p>
      </dgm:t>
    </dgm:pt>
    <dgm:pt modelId="{182DE2EE-2C23-4DF8-B178-FCA7EE09616D}" type="sibTrans" cxnId="{4EA9C311-C750-47AA-8857-5F4362760B16}">
      <dgm:prSet/>
      <dgm:spPr/>
      <dgm:t>
        <a:bodyPr/>
        <a:lstStyle/>
        <a:p>
          <a:endParaRPr lang="it-IT" sz="1100"/>
        </a:p>
      </dgm:t>
    </dgm:pt>
    <dgm:pt modelId="{B6B34012-9EBE-4FD5-828C-D2DA2740638F}">
      <dgm:prSet phldrT="[Text]"/>
      <dgm:spPr/>
      <dgm:t>
        <a:bodyPr/>
        <a:lstStyle/>
        <a:p>
          <a:endParaRPr lang="it-IT" sz="1100" b="1" dirty="0"/>
        </a:p>
      </dgm:t>
    </dgm:pt>
    <dgm:pt modelId="{25D27DF8-F2EB-4069-A8E4-AB5BCE285273}" type="parTrans" cxnId="{5CE8EB38-FF60-457C-99FF-3013FC7D8D25}">
      <dgm:prSet/>
      <dgm:spPr/>
      <dgm:t>
        <a:bodyPr/>
        <a:lstStyle/>
        <a:p>
          <a:endParaRPr lang="it-IT" sz="1100"/>
        </a:p>
      </dgm:t>
    </dgm:pt>
    <dgm:pt modelId="{B46C0E3B-98CC-472E-ADA3-3BE4C5B66D10}" type="sibTrans" cxnId="{5CE8EB38-FF60-457C-99FF-3013FC7D8D25}">
      <dgm:prSet/>
      <dgm:spPr/>
      <dgm:t>
        <a:bodyPr/>
        <a:lstStyle/>
        <a:p>
          <a:endParaRPr lang="it-IT" sz="1100"/>
        </a:p>
      </dgm:t>
    </dgm:pt>
    <dgm:pt modelId="{1E284361-4D21-4BBB-B3AA-E3334661CA39}">
      <dgm:prSet phldrT="[Text]"/>
      <dgm:spPr/>
      <dgm:t>
        <a:bodyPr/>
        <a:lstStyle/>
        <a:p>
          <a:endParaRPr lang="it-IT" sz="1100" b="1" dirty="0"/>
        </a:p>
      </dgm:t>
    </dgm:pt>
    <dgm:pt modelId="{24891D68-DFE8-49D2-9ED4-34FCC88638A1}" type="parTrans" cxnId="{8093BE83-3E13-4DAE-A8DA-D2B79D32D413}">
      <dgm:prSet/>
      <dgm:spPr/>
      <dgm:t>
        <a:bodyPr/>
        <a:lstStyle/>
        <a:p>
          <a:endParaRPr lang="it-IT" sz="1100"/>
        </a:p>
      </dgm:t>
    </dgm:pt>
    <dgm:pt modelId="{99030D67-FB03-4B75-9886-2D25B6E0D696}" type="sibTrans" cxnId="{8093BE83-3E13-4DAE-A8DA-D2B79D32D413}">
      <dgm:prSet/>
      <dgm:spPr/>
      <dgm:t>
        <a:bodyPr/>
        <a:lstStyle/>
        <a:p>
          <a:endParaRPr lang="it-IT" sz="1100"/>
        </a:p>
      </dgm:t>
    </dgm:pt>
    <dgm:pt modelId="{7233673B-DDB4-46AB-9B1F-C4749370BCB8}" type="pres">
      <dgm:prSet presAssocID="{83666C7D-BB84-44EA-8F3B-678DB7DB7D43}" presName="Name0" presStyleCnt="0">
        <dgm:presLayoutVars>
          <dgm:chMax val="1"/>
          <dgm:chPref val="1"/>
          <dgm:dir/>
          <dgm:resizeHandles/>
        </dgm:presLayoutVars>
      </dgm:prSet>
      <dgm:spPr/>
    </dgm:pt>
    <dgm:pt modelId="{6A955069-4A28-43EA-9438-308D91C86451}" type="pres">
      <dgm:prSet presAssocID="{C3E9FD6B-08D8-4BAD-A946-6F9560570CD6}" presName="Parent" presStyleLbl="node1" presStyleIdx="0" presStyleCnt="2">
        <dgm:presLayoutVars>
          <dgm:chMax val="4"/>
          <dgm:chPref val="3"/>
        </dgm:presLayoutVars>
      </dgm:prSet>
      <dgm:spPr/>
    </dgm:pt>
    <dgm:pt modelId="{351DDBA1-6376-43B6-8D63-15B2CF0CB427}" type="pres">
      <dgm:prSet presAssocID="{BD08DD5C-321F-4146-8C9F-75FB0286DA8C}" presName="Accent" presStyleLbl="node1" presStyleIdx="1" presStyleCnt="2"/>
      <dgm:spPr>
        <a:solidFill>
          <a:schemeClr val="tx1"/>
        </a:solidFill>
      </dgm:spPr>
    </dgm:pt>
    <dgm:pt modelId="{D4771BE7-18A8-499D-95F9-2C37EEF5B8E5}" type="pres">
      <dgm:prSet presAssocID="{BD08DD5C-321F-4146-8C9F-75FB0286DA8C}" presName="Image1" presStyleLbl="fgImgPlace1" presStyleIdx="0" presStyleCnt="4" custScaleX="121000" custScaleY="121000" custLinFactNeighborX="-19148"/>
      <dgm:spPr>
        <a:blipFill dpi="0"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A3078A85-BB2D-4D38-AB4F-EF7531F3B5A4}" type="pres">
      <dgm:prSet presAssocID="{BD08DD5C-321F-4146-8C9F-75FB0286DA8C}" presName="Child1" presStyleLbl="revTx" presStyleIdx="0" presStyleCnt="4" custLinFactNeighborX="17478" custLinFactNeighborY="5481">
        <dgm:presLayoutVars>
          <dgm:chMax val="0"/>
          <dgm:chPref val="0"/>
          <dgm:bulletEnabled val="1"/>
        </dgm:presLayoutVars>
      </dgm:prSet>
      <dgm:spPr/>
    </dgm:pt>
    <dgm:pt modelId="{6CFB5C55-89C7-4256-8436-49D49308F56B}" type="pres">
      <dgm:prSet presAssocID="{0CE92AB7-BA14-4999-BE61-32A1C03903AE}" presName="Image2" presStyleCnt="0"/>
      <dgm:spPr/>
    </dgm:pt>
    <dgm:pt modelId="{E018A016-5136-4DD0-9699-EC15BAABF576}" type="pres">
      <dgm:prSet presAssocID="{0CE92AB7-BA14-4999-BE61-32A1C03903AE}" presName="Image" presStyleLbl="fgImgPlace1" presStyleIdx="1" presStyleCnt="4" custScaleX="110000" custScaleY="110000" custLinFactNeighborX="-12715" custLinFactNeighborY="-10100"/>
      <dgm:spPr>
        <a:blipFill dpi="0"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9A7A5A8B-499E-44AE-8CB5-C50375A42418}" type="pres">
      <dgm:prSet presAssocID="{0CE92AB7-BA14-4999-BE61-32A1C03903AE}" presName="Child2" presStyleLbl="revTx" presStyleIdx="1" presStyleCnt="4" custLinFactNeighborX="-735" custLinFactNeighborY="-6256">
        <dgm:presLayoutVars>
          <dgm:chMax val="0"/>
          <dgm:chPref val="0"/>
          <dgm:bulletEnabled val="1"/>
        </dgm:presLayoutVars>
      </dgm:prSet>
      <dgm:spPr/>
    </dgm:pt>
    <dgm:pt modelId="{ED0F9CAC-3620-4546-A398-F6A919CDC71A}" type="pres">
      <dgm:prSet presAssocID="{6837D7DF-342E-4AF3-BE85-1B921A82C4AD}" presName="Image3" presStyleCnt="0"/>
      <dgm:spPr/>
    </dgm:pt>
    <dgm:pt modelId="{1193989E-2E8A-4F27-9DF8-E80216ECEF31}" type="pres">
      <dgm:prSet presAssocID="{6837D7DF-342E-4AF3-BE85-1B921A82C4AD}" presName="Image" presStyleLbl="fgImgPlace1" presStyleIdx="2" presStyleCnt="4" custScaleX="110000" custScaleY="110000" custLinFactNeighborX="6743" custLinFactNeighborY="-42708"/>
      <dgm:spPr>
        <a:blipFill dpi="0"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</dgm:spPr>
    </dgm:pt>
    <dgm:pt modelId="{A353FCD9-A1C8-4895-880F-DCF03EBF21C9}" type="pres">
      <dgm:prSet presAssocID="{6837D7DF-342E-4AF3-BE85-1B921A82C4AD}" presName="Child3" presStyleLbl="revTx" presStyleIdx="2" presStyleCnt="4" custLinFactNeighborX="12532" custLinFactNeighborY="-46406">
        <dgm:presLayoutVars>
          <dgm:chMax val="0"/>
          <dgm:chPref val="0"/>
          <dgm:bulletEnabled val="1"/>
        </dgm:presLayoutVars>
      </dgm:prSet>
      <dgm:spPr/>
    </dgm:pt>
    <dgm:pt modelId="{C4CFB8C3-3291-4CDA-8BBF-B8747EB7DABB}" type="pres">
      <dgm:prSet presAssocID="{F3D90163-F11C-498A-BE19-2F7D81F74B57}" presName="Image4" presStyleCnt="0"/>
      <dgm:spPr/>
    </dgm:pt>
    <dgm:pt modelId="{CD575464-5FEE-44AF-A531-9E832595FB14}" type="pres">
      <dgm:prSet presAssocID="{F3D90163-F11C-498A-BE19-2F7D81F74B57}" presName="Image" presStyleLbl="fgImgPlace1" presStyleIdx="3" presStyleCnt="4" custLinFactNeighborX="40944" custLinFactNeighborY="-47416"/>
      <dgm:spPr>
        <a:blipFill dpi="0" rotWithShape="1"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noFill/>
        </a:ln>
      </dgm:spPr>
    </dgm:pt>
    <dgm:pt modelId="{7C90DED7-A9C6-448A-9F87-CE193720D1AF}" type="pres">
      <dgm:prSet presAssocID="{F3D90163-F11C-498A-BE19-2F7D81F74B57}" presName="Child4" presStyleLbl="revTx" presStyleIdx="3" presStyleCnt="4" custLinFactNeighborX="38163" custLinFactNeighborY="-37569">
        <dgm:presLayoutVars>
          <dgm:chMax val="0"/>
          <dgm:chPref val="0"/>
          <dgm:bulletEnabled val="1"/>
        </dgm:presLayoutVars>
      </dgm:prSet>
      <dgm:spPr/>
    </dgm:pt>
  </dgm:ptLst>
  <dgm:cxnLst>
    <dgm:cxn modelId="{D63C6106-5A10-4443-AB49-DCB160331B3B}" srcId="{C3E9FD6B-08D8-4BAD-A946-6F9560570CD6}" destId="{BD08DD5C-321F-4146-8C9F-75FB0286DA8C}" srcOrd="0" destOrd="0" parTransId="{932A1665-E974-4126-A657-A1C84C23BD9D}" sibTransId="{CE5879E6-228D-43BA-B5E8-2BF8F91C2BAF}"/>
    <dgm:cxn modelId="{559C5007-5E1F-45F4-8E2F-99D348D55E78}" type="presOf" srcId="{0CE92AB7-BA14-4999-BE61-32A1C03903AE}" destId="{9A7A5A8B-499E-44AE-8CB5-C50375A42418}" srcOrd="0" destOrd="0" presId="urn:microsoft.com/office/officeart/2011/layout/RadialPictureList"/>
    <dgm:cxn modelId="{FB47010D-9104-4F93-8121-85B6138F920F}" srcId="{83666C7D-BB84-44EA-8F3B-678DB7DB7D43}" destId="{C3E9FD6B-08D8-4BAD-A946-6F9560570CD6}" srcOrd="0" destOrd="0" parTransId="{867FF712-6CE3-4F5C-8A07-9B72DDC00672}" sibTransId="{52B21BCC-C023-42E4-9654-DA6642EDC041}"/>
    <dgm:cxn modelId="{4EA9C311-C750-47AA-8857-5F4362760B16}" srcId="{C3E9FD6B-08D8-4BAD-A946-6F9560570CD6}" destId="{F3D90163-F11C-498A-BE19-2F7D81F74B57}" srcOrd="3" destOrd="0" parTransId="{DBAE4AC7-AB91-4CC0-808C-8965FEA3E260}" sibTransId="{182DE2EE-2C23-4DF8-B178-FCA7EE09616D}"/>
    <dgm:cxn modelId="{A3A73E2A-43A1-4D0F-93AF-D4B34366AFA9}" type="presOf" srcId="{BD08DD5C-321F-4146-8C9F-75FB0286DA8C}" destId="{A3078A85-BB2D-4D38-AB4F-EF7531F3B5A4}" srcOrd="0" destOrd="0" presId="urn:microsoft.com/office/officeart/2011/layout/RadialPictureList"/>
    <dgm:cxn modelId="{26B18336-557E-421B-8C57-88CC37DA03CA}" srcId="{C3E9FD6B-08D8-4BAD-A946-6F9560570CD6}" destId="{6837D7DF-342E-4AF3-BE85-1B921A82C4AD}" srcOrd="2" destOrd="0" parTransId="{A1B1CA78-DEEA-4E56-8D74-A5EB8B7EE0AA}" sibTransId="{47C40843-7266-43BA-8029-1AAA724BCA0A}"/>
    <dgm:cxn modelId="{5CE8EB38-FF60-457C-99FF-3013FC7D8D25}" srcId="{C3E9FD6B-08D8-4BAD-A946-6F9560570CD6}" destId="{B6B34012-9EBE-4FD5-828C-D2DA2740638F}" srcOrd="5" destOrd="0" parTransId="{25D27DF8-F2EB-4069-A8E4-AB5BCE285273}" sibTransId="{B46C0E3B-98CC-472E-ADA3-3BE4C5B66D10}"/>
    <dgm:cxn modelId="{F5F46247-58A6-4AF1-824B-EA95FB3F9B1B}" type="presOf" srcId="{6837D7DF-342E-4AF3-BE85-1B921A82C4AD}" destId="{A353FCD9-A1C8-4895-880F-DCF03EBF21C9}" srcOrd="0" destOrd="0" presId="urn:microsoft.com/office/officeart/2011/layout/RadialPictureList"/>
    <dgm:cxn modelId="{7833F753-2831-4EAF-8959-02EBDC280960}" type="presOf" srcId="{83666C7D-BB84-44EA-8F3B-678DB7DB7D43}" destId="{7233673B-DDB4-46AB-9B1F-C4749370BCB8}" srcOrd="0" destOrd="0" presId="urn:microsoft.com/office/officeart/2011/layout/RadialPictureList"/>
    <dgm:cxn modelId="{8093BE83-3E13-4DAE-A8DA-D2B79D32D413}" srcId="{C3E9FD6B-08D8-4BAD-A946-6F9560570CD6}" destId="{1E284361-4D21-4BBB-B3AA-E3334661CA39}" srcOrd="4" destOrd="0" parTransId="{24891D68-DFE8-49D2-9ED4-34FCC88638A1}" sibTransId="{99030D67-FB03-4B75-9886-2D25B6E0D696}"/>
    <dgm:cxn modelId="{A7615CB3-726A-4F2D-839D-AE1C059E0D92}" srcId="{C3E9FD6B-08D8-4BAD-A946-6F9560570CD6}" destId="{0CE92AB7-BA14-4999-BE61-32A1C03903AE}" srcOrd="1" destOrd="0" parTransId="{4109C155-D54D-49CF-BA00-0DCA9F6836B9}" sibTransId="{517F5FB4-8AD5-4E5D-BAFD-AF89C89F45C0}"/>
    <dgm:cxn modelId="{75F825D1-DCB1-4F61-B3F6-50DDDEA9980D}" type="presOf" srcId="{C3E9FD6B-08D8-4BAD-A946-6F9560570CD6}" destId="{6A955069-4A28-43EA-9438-308D91C86451}" srcOrd="0" destOrd="0" presId="urn:microsoft.com/office/officeart/2011/layout/RadialPictureList"/>
    <dgm:cxn modelId="{7D8196F2-587F-4261-9F75-28DC91E1665E}" type="presOf" srcId="{F3D90163-F11C-498A-BE19-2F7D81F74B57}" destId="{7C90DED7-A9C6-448A-9F87-CE193720D1AF}" srcOrd="0" destOrd="0" presId="urn:microsoft.com/office/officeart/2011/layout/RadialPictureList"/>
    <dgm:cxn modelId="{6440102F-3731-4BAB-8BB1-9B71D509BF26}" type="presParOf" srcId="{7233673B-DDB4-46AB-9B1F-C4749370BCB8}" destId="{6A955069-4A28-43EA-9438-308D91C86451}" srcOrd="0" destOrd="0" presId="urn:microsoft.com/office/officeart/2011/layout/RadialPictureList"/>
    <dgm:cxn modelId="{C927B0D2-6205-4CEE-9C2C-1473FE9AE676}" type="presParOf" srcId="{7233673B-DDB4-46AB-9B1F-C4749370BCB8}" destId="{351DDBA1-6376-43B6-8D63-15B2CF0CB427}" srcOrd="1" destOrd="0" presId="urn:microsoft.com/office/officeart/2011/layout/RadialPictureList"/>
    <dgm:cxn modelId="{E34DC22F-2E4D-48DA-93DA-FF9E902B8BA4}" type="presParOf" srcId="{7233673B-DDB4-46AB-9B1F-C4749370BCB8}" destId="{D4771BE7-18A8-499D-95F9-2C37EEF5B8E5}" srcOrd="2" destOrd="0" presId="urn:microsoft.com/office/officeart/2011/layout/RadialPictureList"/>
    <dgm:cxn modelId="{AAD1DD9E-90CC-4B32-9CBA-5C9755E4BFA4}" type="presParOf" srcId="{7233673B-DDB4-46AB-9B1F-C4749370BCB8}" destId="{A3078A85-BB2D-4D38-AB4F-EF7531F3B5A4}" srcOrd="3" destOrd="0" presId="urn:microsoft.com/office/officeart/2011/layout/RadialPictureList"/>
    <dgm:cxn modelId="{684BB240-EDA8-447F-AD49-01701AEDC62A}" type="presParOf" srcId="{7233673B-DDB4-46AB-9B1F-C4749370BCB8}" destId="{6CFB5C55-89C7-4256-8436-49D49308F56B}" srcOrd="4" destOrd="0" presId="urn:microsoft.com/office/officeart/2011/layout/RadialPictureList"/>
    <dgm:cxn modelId="{DA16B6FE-EBD7-47C1-AA4D-032BB48FFCE8}" type="presParOf" srcId="{6CFB5C55-89C7-4256-8436-49D49308F56B}" destId="{E018A016-5136-4DD0-9699-EC15BAABF576}" srcOrd="0" destOrd="0" presId="urn:microsoft.com/office/officeart/2011/layout/RadialPictureList"/>
    <dgm:cxn modelId="{B2717ED0-3E35-4155-AA99-5BA3B5FA4CE6}" type="presParOf" srcId="{7233673B-DDB4-46AB-9B1F-C4749370BCB8}" destId="{9A7A5A8B-499E-44AE-8CB5-C50375A42418}" srcOrd="5" destOrd="0" presId="urn:microsoft.com/office/officeart/2011/layout/RadialPictureList"/>
    <dgm:cxn modelId="{B0CB16E9-8C89-485E-A7F3-AE77AC79B896}" type="presParOf" srcId="{7233673B-DDB4-46AB-9B1F-C4749370BCB8}" destId="{ED0F9CAC-3620-4546-A398-F6A919CDC71A}" srcOrd="6" destOrd="0" presId="urn:microsoft.com/office/officeart/2011/layout/RadialPictureList"/>
    <dgm:cxn modelId="{1866325E-5115-42F2-BDF2-48ED15E08160}" type="presParOf" srcId="{ED0F9CAC-3620-4546-A398-F6A919CDC71A}" destId="{1193989E-2E8A-4F27-9DF8-E80216ECEF31}" srcOrd="0" destOrd="0" presId="urn:microsoft.com/office/officeart/2011/layout/RadialPictureList"/>
    <dgm:cxn modelId="{B8F47CB7-180C-48EC-8246-220A3882E070}" type="presParOf" srcId="{7233673B-DDB4-46AB-9B1F-C4749370BCB8}" destId="{A353FCD9-A1C8-4895-880F-DCF03EBF21C9}" srcOrd="7" destOrd="0" presId="urn:microsoft.com/office/officeart/2011/layout/RadialPictureList"/>
    <dgm:cxn modelId="{E67F7946-6E28-4F2F-925A-084DAF4DFDCE}" type="presParOf" srcId="{7233673B-DDB4-46AB-9B1F-C4749370BCB8}" destId="{C4CFB8C3-3291-4CDA-8BBF-B8747EB7DABB}" srcOrd="8" destOrd="0" presId="urn:microsoft.com/office/officeart/2011/layout/RadialPictureList"/>
    <dgm:cxn modelId="{3C5AFB47-75F0-41C1-889B-33E9A29B9D39}" type="presParOf" srcId="{C4CFB8C3-3291-4CDA-8BBF-B8747EB7DABB}" destId="{CD575464-5FEE-44AF-A531-9E832595FB14}" srcOrd="0" destOrd="0" presId="urn:microsoft.com/office/officeart/2011/layout/RadialPictureList"/>
    <dgm:cxn modelId="{6414E870-0B21-45AD-9141-1F7115288354}" type="presParOf" srcId="{7233673B-DDB4-46AB-9B1F-C4749370BCB8}" destId="{7C90DED7-A9C6-448A-9F87-CE193720D1AF}" srcOrd="9" destOrd="0" presId="urn:microsoft.com/office/officeart/2011/layout/RadialPictureList"/>
  </dgm:cxnLst>
  <dgm:bg/>
  <dgm:whole/>
  <dgm:extLst>
    <a:ext uri="http://schemas.microsoft.com/office/drawing/2008/diagram">
      <dsp:dataModelExt xmlns:dsp="http://schemas.microsoft.com/office/drawing/2008/diagram" relId="rId27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83666C7D-BB84-44EA-8F3B-678DB7DB7D43}" type="doc">
      <dgm:prSet loTypeId="urn:microsoft.com/office/officeart/2011/layout/RadialPictureList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C3E9FD6B-08D8-4BAD-A946-6F9560570CD6}">
      <dgm:prSet phldrT="[Text]" custT="1"/>
      <dgm:spPr>
        <a:solidFill>
          <a:srgbClr val="F91600"/>
        </a:solidFill>
      </dgm:spPr>
      <dgm:t>
        <a:bodyPr/>
        <a:lstStyle/>
        <a:p>
          <a:r>
            <a:rPr lang="en-GB" sz="1400" b="1" dirty="0"/>
            <a:t>Gallarate</a:t>
          </a:r>
          <a:endParaRPr lang="it-IT" sz="1400" b="1" dirty="0"/>
        </a:p>
      </dgm:t>
    </dgm:pt>
    <dgm:pt modelId="{867FF712-6CE3-4F5C-8A07-9B72DDC00672}" type="parTrans" cxnId="{FB47010D-9104-4F93-8121-85B6138F920F}">
      <dgm:prSet/>
      <dgm:spPr/>
      <dgm:t>
        <a:bodyPr/>
        <a:lstStyle/>
        <a:p>
          <a:endParaRPr lang="it-IT"/>
        </a:p>
      </dgm:t>
    </dgm:pt>
    <dgm:pt modelId="{52B21BCC-C023-42E4-9654-DA6642EDC041}" type="sibTrans" cxnId="{FB47010D-9104-4F93-8121-85B6138F920F}">
      <dgm:prSet/>
      <dgm:spPr/>
      <dgm:t>
        <a:bodyPr/>
        <a:lstStyle/>
        <a:p>
          <a:endParaRPr lang="it-IT"/>
        </a:p>
      </dgm:t>
    </dgm:pt>
    <dgm:pt modelId="{BD08DD5C-321F-4146-8C9F-75FB0286DA8C}">
      <dgm:prSet phldrT="[Text]" custT="1"/>
      <dgm:spPr/>
      <dgm:t>
        <a:bodyPr/>
        <a:lstStyle/>
        <a:p>
          <a:r>
            <a:rPr lang="it-IT" sz="1100" b="1" dirty="0"/>
            <a:t>Varese 40,1%</a:t>
          </a:r>
        </a:p>
        <a:p>
          <a:endParaRPr lang="it-IT" sz="1100" dirty="0"/>
        </a:p>
      </dgm:t>
    </dgm:pt>
    <dgm:pt modelId="{932A1665-E974-4126-A657-A1C84C23BD9D}" type="parTrans" cxnId="{D63C6106-5A10-4443-AB49-DCB160331B3B}">
      <dgm:prSet/>
      <dgm:spPr/>
      <dgm:t>
        <a:bodyPr/>
        <a:lstStyle/>
        <a:p>
          <a:endParaRPr lang="it-IT"/>
        </a:p>
      </dgm:t>
    </dgm:pt>
    <dgm:pt modelId="{CE5879E6-228D-43BA-B5E8-2BF8F91C2BAF}" type="sibTrans" cxnId="{D63C6106-5A10-4443-AB49-DCB160331B3B}">
      <dgm:prSet/>
      <dgm:spPr/>
      <dgm:t>
        <a:bodyPr/>
        <a:lstStyle/>
        <a:p>
          <a:endParaRPr lang="it-IT"/>
        </a:p>
      </dgm:t>
    </dgm:pt>
    <dgm:pt modelId="{0CE92AB7-BA14-4999-BE61-32A1C03903AE}">
      <dgm:prSet phldrT="[Text]" custT="1"/>
      <dgm:spPr/>
      <dgm:t>
        <a:bodyPr/>
        <a:lstStyle/>
        <a:p>
          <a:r>
            <a:rPr lang="it-IT" sz="1100" b="1" dirty="0"/>
            <a:t>Como</a:t>
          </a:r>
        </a:p>
        <a:p>
          <a:pPr>
            <a:buNone/>
          </a:pPr>
          <a:r>
            <a:rPr lang="it-IT" sz="1100" b="1" dirty="0"/>
            <a:t>1,8%</a:t>
          </a:r>
        </a:p>
      </dgm:t>
    </dgm:pt>
    <dgm:pt modelId="{4109C155-D54D-49CF-BA00-0DCA9F6836B9}" type="parTrans" cxnId="{A7615CB3-726A-4F2D-839D-AE1C059E0D92}">
      <dgm:prSet/>
      <dgm:spPr/>
      <dgm:t>
        <a:bodyPr/>
        <a:lstStyle/>
        <a:p>
          <a:endParaRPr lang="it-IT"/>
        </a:p>
      </dgm:t>
    </dgm:pt>
    <dgm:pt modelId="{517F5FB4-8AD5-4E5D-BAFD-AF89C89F45C0}" type="sibTrans" cxnId="{A7615CB3-726A-4F2D-839D-AE1C059E0D92}">
      <dgm:prSet/>
      <dgm:spPr/>
      <dgm:t>
        <a:bodyPr/>
        <a:lstStyle/>
        <a:p>
          <a:endParaRPr lang="it-IT"/>
        </a:p>
      </dgm:t>
    </dgm:pt>
    <dgm:pt modelId="{6837D7DF-342E-4AF3-BE85-1B921A82C4AD}">
      <dgm:prSet phldrT="[Text]" custT="1"/>
      <dgm:spPr/>
      <dgm:t>
        <a:bodyPr/>
        <a:lstStyle/>
        <a:p>
          <a:r>
            <a:rPr lang="it-IT" sz="1100" b="1" dirty="0"/>
            <a:t>Milano</a:t>
          </a:r>
        </a:p>
        <a:p>
          <a:r>
            <a:rPr lang="it-IT" sz="1100" b="1" dirty="0"/>
            <a:t>11,0%</a:t>
          </a:r>
        </a:p>
      </dgm:t>
    </dgm:pt>
    <dgm:pt modelId="{A1B1CA78-DEEA-4E56-8D74-A5EB8B7EE0AA}" type="parTrans" cxnId="{26B18336-557E-421B-8C57-88CC37DA03CA}">
      <dgm:prSet/>
      <dgm:spPr/>
      <dgm:t>
        <a:bodyPr/>
        <a:lstStyle/>
        <a:p>
          <a:endParaRPr lang="it-IT"/>
        </a:p>
      </dgm:t>
    </dgm:pt>
    <dgm:pt modelId="{47C40843-7266-43BA-8029-1AAA724BCA0A}" type="sibTrans" cxnId="{26B18336-557E-421B-8C57-88CC37DA03CA}">
      <dgm:prSet/>
      <dgm:spPr/>
      <dgm:t>
        <a:bodyPr/>
        <a:lstStyle/>
        <a:p>
          <a:endParaRPr lang="it-IT"/>
        </a:p>
      </dgm:t>
    </dgm:pt>
    <dgm:pt modelId="{F3D90163-F11C-498A-BE19-2F7D81F74B57}">
      <dgm:prSet phldrT="[Text]" custT="1"/>
      <dgm:spPr/>
      <dgm:t>
        <a:bodyPr/>
        <a:lstStyle/>
        <a:p>
          <a:r>
            <a:rPr lang="it-IT" sz="1100" b="1" dirty="0"/>
            <a:t>Torino</a:t>
          </a:r>
        </a:p>
        <a:p>
          <a:r>
            <a:rPr lang="it-IT" sz="1100" b="1" dirty="0"/>
            <a:t>3,7%</a:t>
          </a:r>
        </a:p>
      </dgm:t>
    </dgm:pt>
    <dgm:pt modelId="{DBAE4AC7-AB91-4CC0-808C-8965FEA3E260}" type="parTrans" cxnId="{4EA9C311-C750-47AA-8857-5F4362760B16}">
      <dgm:prSet/>
      <dgm:spPr/>
      <dgm:t>
        <a:bodyPr/>
        <a:lstStyle/>
        <a:p>
          <a:endParaRPr lang="it-IT"/>
        </a:p>
      </dgm:t>
    </dgm:pt>
    <dgm:pt modelId="{182DE2EE-2C23-4DF8-B178-FCA7EE09616D}" type="sibTrans" cxnId="{4EA9C311-C750-47AA-8857-5F4362760B16}">
      <dgm:prSet/>
      <dgm:spPr/>
      <dgm:t>
        <a:bodyPr/>
        <a:lstStyle/>
        <a:p>
          <a:endParaRPr lang="it-IT"/>
        </a:p>
      </dgm:t>
    </dgm:pt>
    <dgm:pt modelId="{7233673B-DDB4-46AB-9B1F-C4749370BCB8}" type="pres">
      <dgm:prSet presAssocID="{83666C7D-BB84-44EA-8F3B-678DB7DB7D43}" presName="Name0" presStyleCnt="0">
        <dgm:presLayoutVars>
          <dgm:chMax val="1"/>
          <dgm:chPref val="1"/>
          <dgm:dir/>
          <dgm:resizeHandles/>
        </dgm:presLayoutVars>
      </dgm:prSet>
      <dgm:spPr/>
    </dgm:pt>
    <dgm:pt modelId="{6A955069-4A28-43EA-9438-308D91C86451}" type="pres">
      <dgm:prSet presAssocID="{C3E9FD6B-08D8-4BAD-A946-6F9560570CD6}" presName="Parent" presStyleLbl="node1" presStyleIdx="0" presStyleCnt="2">
        <dgm:presLayoutVars>
          <dgm:chMax val="4"/>
          <dgm:chPref val="3"/>
        </dgm:presLayoutVars>
      </dgm:prSet>
      <dgm:spPr/>
    </dgm:pt>
    <dgm:pt modelId="{351DDBA1-6376-43B6-8D63-15B2CF0CB427}" type="pres">
      <dgm:prSet presAssocID="{BD08DD5C-321F-4146-8C9F-75FB0286DA8C}" presName="Accent" presStyleLbl="node1" presStyleIdx="1" presStyleCnt="2"/>
      <dgm:spPr>
        <a:solidFill>
          <a:schemeClr val="tx1"/>
        </a:solidFill>
      </dgm:spPr>
    </dgm:pt>
    <dgm:pt modelId="{D4771BE7-18A8-499D-95F9-2C37EEF5B8E5}" type="pres">
      <dgm:prSet presAssocID="{BD08DD5C-321F-4146-8C9F-75FB0286DA8C}" presName="Image1" presStyleLbl="fgImgPlace1" presStyleIdx="0" presStyleCnt="4" custScaleX="121000" custScaleY="121000" custLinFactNeighborX="-36996" custLinFactNeighborY="-6276"/>
      <dgm:spPr>
        <a:blipFill dpi="0"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A3078A85-BB2D-4D38-AB4F-EF7531F3B5A4}" type="pres">
      <dgm:prSet presAssocID="{BD08DD5C-321F-4146-8C9F-75FB0286DA8C}" presName="Child1" presStyleLbl="revTx" presStyleIdx="0" presStyleCnt="4" custScaleX="131429" custLinFactNeighborX="-4473" custLinFactNeighborY="-6745">
        <dgm:presLayoutVars>
          <dgm:chMax val="0"/>
          <dgm:chPref val="0"/>
          <dgm:bulletEnabled val="1"/>
        </dgm:presLayoutVars>
      </dgm:prSet>
      <dgm:spPr/>
    </dgm:pt>
    <dgm:pt modelId="{6CFB5C55-89C7-4256-8436-49D49308F56B}" type="pres">
      <dgm:prSet presAssocID="{0CE92AB7-BA14-4999-BE61-32A1C03903AE}" presName="Image2" presStyleCnt="0"/>
      <dgm:spPr/>
    </dgm:pt>
    <dgm:pt modelId="{E018A016-5136-4DD0-9699-EC15BAABF576}" type="pres">
      <dgm:prSet presAssocID="{0CE92AB7-BA14-4999-BE61-32A1C03903AE}" presName="Image" presStyleLbl="fgImgPlace1" presStyleIdx="1" presStyleCnt="4" custScaleX="110000" custScaleY="110000" custLinFactY="64668" custLinFactNeighborX="-20209" custLinFactNeighborY="100000"/>
      <dgm:spPr>
        <a:blipFill dpi="0"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9A7A5A8B-499E-44AE-8CB5-C50375A42418}" type="pres">
      <dgm:prSet presAssocID="{0CE92AB7-BA14-4999-BE61-32A1C03903AE}" presName="Child2" presStyleLbl="revTx" presStyleIdx="1" presStyleCnt="4" custLinFactY="74109" custLinFactNeighborX="-11369" custLinFactNeighborY="100000">
        <dgm:presLayoutVars>
          <dgm:chMax val="0"/>
          <dgm:chPref val="0"/>
          <dgm:bulletEnabled val="1"/>
        </dgm:presLayoutVars>
      </dgm:prSet>
      <dgm:spPr/>
    </dgm:pt>
    <dgm:pt modelId="{ED0F9CAC-3620-4546-A398-F6A919CDC71A}" type="pres">
      <dgm:prSet presAssocID="{6837D7DF-342E-4AF3-BE85-1B921A82C4AD}" presName="Image3" presStyleCnt="0"/>
      <dgm:spPr/>
    </dgm:pt>
    <dgm:pt modelId="{1193989E-2E8A-4F27-9DF8-E80216ECEF31}" type="pres">
      <dgm:prSet presAssocID="{6837D7DF-342E-4AF3-BE85-1B921A82C4AD}" presName="Image" presStyleLbl="fgImgPlace1" presStyleIdx="2" presStyleCnt="4" custScaleX="110000" custScaleY="110000" custLinFactY="-68046" custLinFactNeighborX="-14952" custLinFactNeighborY="-100000"/>
      <dgm:spPr>
        <a:blipFill dpi="0"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A353FCD9-A1C8-4895-880F-DCF03EBF21C9}" type="pres">
      <dgm:prSet presAssocID="{6837D7DF-342E-4AF3-BE85-1B921A82C4AD}" presName="Child3" presStyleLbl="revTx" presStyleIdx="2" presStyleCnt="4" custLinFactY="-70893" custLinFactNeighborX="-10462" custLinFactNeighborY="-100000">
        <dgm:presLayoutVars>
          <dgm:chMax val="0"/>
          <dgm:chPref val="0"/>
          <dgm:bulletEnabled val="1"/>
        </dgm:presLayoutVars>
      </dgm:prSet>
      <dgm:spPr/>
    </dgm:pt>
    <dgm:pt modelId="{C4CFB8C3-3291-4CDA-8BBF-B8747EB7DABB}" type="pres">
      <dgm:prSet presAssocID="{F3D90163-F11C-498A-BE19-2F7D81F74B57}" presName="Image4" presStyleCnt="0"/>
      <dgm:spPr/>
    </dgm:pt>
    <dgm:pt modelId="{CD575464-5FEE-44AF-A531-9E832595FB14}" type="pres">
      <dgm:prSet presAssocID="{F3D90163-F11C-498A-BE19-2F7D81F74B57}" presName="Image" presStyleLbl="fgImgPlace1" presStyleIdx="3" presStyleCnt="4" custLinFactY="-64810" custLinFactNeighborX="67625" custLinFactNeighborY="-100000"/>
      <dgm:spPr>
        <a:blipFill dpi="0" rotWithShape="1"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noFill/>
        </a:ln>
      </dgm:spPr>
    </dgm:pt>
    <dgm:pt modelId="{7C90DED7-A9C6-448A-9F87-CE193720D1AF}" type="pres">
      <dgm:prSet presAssocID="{F3D90163-F11C-498A-BE19-2F7D81F74B57}" presName="Child4" presStyleLbl="revTx" presStyleIdx="3" presStyleCnt="4" custLinFactY="-67825" custLinFactNeighborX="48576" custLinFactNeighborY="-100000">
        <dgm:presLayoutVars>
          <dgm:chMax val="0"/>
          <dgm:chPref val="0"/>
          <dgm:bulletEnabled val="1"/>
        </dgm:presLayoutVars>
      </dgm:prSet>
      <dgm:spPr/>
    </dgm:pt>
  </dgm:ptLst>
  <dgm:cxnLst>
    <dgm:cxn modelId="{D63C6106-5A10-4443-AB49-DCB160331B3B}" srcId="{C3E9FD6B-08D8-4BAD-A946-6F9560570CD6}" destId="{BD08DD5C-321F-4146-8C9F-75FB0286DA8C}" srcOrd="0" destOrd="0" parTransId="{932A1665-E974-4126-A657-A1C84C23BD9D}" sibTransId="{CE5879E6-228D-43BA-B5E8-2BF8F91C2BAF}"/>
    <dgm:cxn modelId="{559C5007-5E1F-45F4-8E2F-99D348D55E78}" type="presOf" srcId="{0CE92AB7-BA14-4999-BE61-32A1C03903AE}" destId="{9A7A5A8B-499E-44AE-8CB5-C50375A42418}" srcOrd="0" destOrd="0" presId="urn:microsoft.com/office/officeart/2011/layout/RadialPictureList"/>
    <dgm:cxn modelId="{FB47010D-9104-4F93-8121-85B6138F920F}" srcId="{83666C7D-BB84-44EA-8F3B-678DB7DB7D43}" destId="{C3E9FD6B-08D8-4BAD-A946-6F9560570CD6}" srcOrd="0" destOrd="0" parTransId="{867FF712-6CE3-4F5C-8A07-9B72DDC00672}" sibTransId="{52B21BCC-C023-42E4-9654-DA6642EDC041}"/>
    <dgm:cxn modelId="{4EA9C311-C750-47AA-8857-5F4362760B16}" srcId="{C3E9FD6B-08D8-4BAD-A946-6F9560570CD6}" destId="{F3D90163-F11C-498A-BE19-2F7D81F74B57}" srcOrd="3" destOrd="0" parTransId="{DBAE4AC7-AB91-4CC0-808C-8965FEA3E260}" sibTransId="{182DE2EE-2C23-4DF8-B178-FCA7EE09616D}"/>
    <dgm:cxn modelId="{A3A73E2A-43A1-4D0F-93AF-D4B34366AFA9}" type="presOf" srcId="{BD08DD5C-321F-4146-8C9F-75FB0286DA8C}" destId="{A3078A85-BB2D-4D38-AB4F-EF7531F3B5A4}" srcOrd="0" destOrd="0" presId="urn:microsoft.com/office/officeart/2011/layout/RadialPictureList"/>
    <dgm:cxn modelId="{26B18336-557E-421B-8C57-88CC37DA03CA}" srcId="{C3E9FD6B-08D8-4BAD-A946-6F9560570CD6}" destId="{6837D7DF-342E-4AF3-BE85-1B921A82C4AD}" srcOrd="2" destOrd="0" parTransId="{A1B1CA78-DEEA-4E56-8D74-A5EB8B7EE0AA}" sibTransId="{47C40843-7266-43BA-8029-1AAA724BCA0A}"/>
    <dgm:cxn modelId="{F5F46247-58A6-4AF1-824B-EA95FB3F9B1B}" type="presOf" srcId="{6837D7DF-342E-4AF3-BE85-1B921A82C4AD}" destId="{A353FCD9-A1C8-4895-880F-DCF03EBF21C9}" srcOrd="0" destOrd="0" presId="urn:microsoft.com/office/officeart/2011/layout/RadialPictureList"/>
    <dgm:cxn modelId="{7833F753-2831-4EAF-8959-02EBDC280960}" type="presOf" srcId="{83666C7D-BB84-44EA-8F3B-678DB7DB7D43}" destId="{7233673B-DDB4-46AB-9B1F-C4749370BCB8}" srcOrd="0" destOrd="0" presId="urn:microsoft.com/office/officeart/2011/layout/RadialPictureList"/>
    <dgm:cxn modelId="{A7615CB3-726A-4F2D-839D-AE1C059E0D92}" srcId="{C3E9FD6B-08D8-4BAD-A946-6F9560570CD6}" destId="{0CE92AB7-BA14-4999-BE61-32A1C03903AE}" srcOrd="1" destOrd="0" parTransId="{4109C155-D54D-49CF-BA00-0DCA9F6836B9}" sibTransId="{517F5FB4-8AD5-4E5D-BAFD-AF89C89F45C0}"/>
    <dgm:cxn modelId="{75F825D1-DCB1-4F61-B3F6-50DDDEA9980D}" type="presOf" srcId="{C3E9FD6B-08D8-4BAD-A946-6F9560570CD6}" destId="{6A955069-4A28-43EA-9438-308D91C86451}" srcOrd="0" destOrd="0" presId="urn:microsoft.com/office/officeart/2011/layout/RadialPictureList"/>
    <dgm:cxn modelId="{7D8196F2-587F-4261-9F75-28DC91E1665E}" type="presOf" srcId="{F3D90163-F11C-498A-BE19-2F7D81F74B57}" destId="{7C90DED7-A9C6-448A-9F87-CE193720D1AF}" srcOrd="0" destOrd="0" presId="urn:microsoft.com/office/officeart/2011/layout/RadialPictureList"/>
    <dgm:cxn modelId="{6440102F-3731-4BAB-8BB1-9B71D509BF26}" type="presParOf" srcId="{7233673B-DDB4-46AB-9B1F-C4749370BCB8}" destId="{6A955069-4A28-43EA-9438-308D91C86451}" srcOrd="0" destOrd="0" presId="urn:microsoft.com/office/officeart/2011/layout/RadialPictureList"/>
    <dgm:cxn modelId="{C927B0D2-6205-4CEE-9C2C-1473FE9AE676}" type="presParOf" srcId="{7233673B-DDB4-46AB-9B1F-C4749370BCB8}" destId="{351DDBA1-6376-43B6-8D63-15B2CF0CB427}" srcOrd="1" destOrd="0" presId="urn:microsoft.com/office/officeart/2011/layout/RadialPictureList"/>
    <dgm:cxn modelId="{E34DC22F-2E4D-48DA-93DA-FF9E902B8BA4}" type="presParOf" srcId="{7233673B-DDB4-46AB-9B1F-C4749370BCB8}" destId="{D4771BE7-18A8-499D-95F9-2C37EEF5B8E5}" srcOrd="2" destOrd="0" presId="urn:microsoft.com/office/officeart/2011/layout/RadialPictureList"/>
    <dgm:cxn modelId="{AAD1DD9E-90CC-4B32-9CBA-5C9755E4BFA4}" type="presParOf" srcId="{7233673B-DDB4-46AB-9B1F-C4749370BCB8}" destId="{A3078A85-BB2D-4D38-AB4F-EF7531F3B5A4}" srcOrd="3" destOrd="0" presId="urn:microsoft.com/office/officeart/2011/layout/RadialPictureList"/>
    <dgm:cxn modelId="{684BB240-EDA8-447F-AD49-01701AEDC62A}" type="presParOf" srcId="{7233673B-DDB4-46AB-9B1F-C4749370BCB8}" destId="{6CFB5C55-89C7-4256-8436-49D49308F56B}" srcOrd="4" destOrd="0" presId="urn:microsoft.com/office/officeart/2011/layout/RadialPictureList"/>
    <dgm:cxn modelId="{DA16B6FE-EBD7-47C1-AA4D-032BB48FFCE8}" type="presParOf" srcId="{6CFB5C55-89C7-4256-8436-49D49308F56B}" destId="{E018A016-5136-4DD0-9699-EC15BAABF576}" srcOrd="0" destOrd="0" presId="urn:microsoft.com/office/officeart/2011/layout/RadialPictureList"/>
    <dgm:cxn modelId="{B2717ED0-3E35-4155-AA99-5BA3B5FA4CE6}" type="presParOf" srcId="{7233673B-DDB4-46AB-9B1F-C4749370BCB8}" destId="{9A7A5A8B-499E-44AE-8CB5-C50375A42418}" srcOrd="5" destOrd="0" presId="urn:microsoft.com/office/officeart/2011/layout/RadialPictureList"/>
    <dgm:cxn modelId="{B0CB16E9-8C89-485E-A7F3-AE77AC79B896}" type="presParOf" srcId="{7233673B-DDB4-46AB-9B1F-C4749370BCB8}" destId="{ED0F9CAC-3620-4546-A398-F6A919CDC71A}" srcOrd="6" destOrd="0" presId="urn:microsoft.com/office/officeart/2011/layout/RadialPictureList"/>
    <dgm:cxn modelId="{1866325E-5115-42F2-BDF2-48ED15E08160}" type="presParOf" srcId="{ED0F9CAC-3620-4546-A398-F6A919CDC71A}" destId="{1193989E-2E8A-4F27-9DF8-E80216ECEF31}" srcOrd="0" destOrd="0" presId="urn:microsoft.com/office/officeart/2011/layout/RadialPictureList"/>
    <dgm:cxn modelId="{B8F47CB7-180C-48EC-8246-220A3882E070}" type="presParOf" srcId="{7233673B-DDB4-46AB-9B1F-C4749370BCB8}" destId="{A353FCD9-A1C8-4895-880F-DCF03EBF21C9}" srcOrd="7" destOrd="0" presId="urn:microsoft.com/office/officeart/2011/layout/RadialPictureList"/>
    <dgm:cxn modelId="{E67F7946-6E28-4F2F-925A-084DAF4DFDCE}" type="presParOf" srcId="{7233673B-DDB4-46AB-9B1F-C4749370BCB8}" destId="{C4CFB8C3-3291-4CDA-8BBF-B8747EB7DABB}" srcOrd="8" destOrd="0" presId="urn:microsoft.com/office/officeart/2011/layout/RadialPictureList"/>
    <dgm:cxn modelId="{3C5AFB47-75F0-41C1-889B-33E9A29B9D39}" type="presParOf" srcId="{C4CFB8C3-3291-4CDA-8BBF-B8747EB7DABB}" destId="{CD575464-5FEE-44AF-A531-9E832595FB14}" srcOrd="0" destOrd="0" presId="urn:microsoft.com/office/officeart/2011/layout/RadialPictureList"/>
    <dgm:cxn modelId="{6414E870-0B21-45AD-9141-1F7115288354}" type="presParOf" srcId="{7233673B-DDB4-46AB-9B1F-C4749370BCB8}" destId="{7C90DED7-A9C6-448A-9F87-CE193720D1AF}" srcOrd="9" destOrd="0" presId="urn:microsoft.com/office/officeart/2011/layout/RadialPicture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83666C7D-BB84-44EA-8F3B-678DB7DB7D43}" type="doc">
      <dgm:prSet loTypeId="urn:microsoft.com/office/officeart/2011/layout/RadialPictureList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C3E9FD6B-08D8-4BAD-A946-6F9560570CD6}">
      <dgm:prSet phldrT="[Text]" custT="1"/>
      <dgm:spPr>
        <a:solidFill>
          <a:srgbClr val="F91600"/>
        </a:solidFill>
      </dgm:spPr>
      <dgm:t>
        <a:bodyPr/>
        <a:lstStyle/>
        <a:p>
          <a:r>
            <a:rPr lang="it-IT" sz="1400" b="1" noProof="0" dirty="0"/>
            <a:t>Luino</a:t>
          </a:r>
        </a:p>
      </dgm:t>
    </dgm:pt>
    <dgm:pt modelId="{867FF712-6CE3-4F5C-8A07-9B72DDC00672}" type="parTrans" cxnId="{FB47010D-9104-4F93-8121-85B6138F920F}">
      <dgm:prSet/>
      <dgm:spPr/>
      <dgm:t>
        <a:bodyPr/>
        <a:lstStyle/>
        <a:p>
          <a:endParaRPr lang="it-IT"/>
        </a:p>
      </dgm:t>
    </dgm:pt>
    <dgm:pt modelId="{52B21BCC-C023-42E4-9654-DA6642EDC041}" type="sibTrans" cxnId="{FB47010D-9104-4F93-8121-85B6138F920F}">
      <dgm:prSet/>
      <dgm:spPr/>
      <dgm:t>
        <a:bodyPr/>
        <a:lstStyle/>
        <a:p>
          <a:endParaRPr lang="it-IT"/>
        </a:p>
      </dgm:t>
    </dgm:pt>
    <dgm:pt modelId="{BD08DD5C-321F-4146-8C9F-75FB0286DA8C}">
      <dgm:prSet phldrT="[Text]" custT="1"/>
      <dgm:spPr/>
      <dgm:t>
        <a:bodyPr/>
        <a:lstStyle/>
        <a:p>
          <a:r>
            <a:rPr lang="it-IT" sz="1100" b="1" dirty="0"/>
            <a:t>Verbano-Cusio-Ossola 23,1%</a:t>
          </a:r>
        </a:p>
        <a:p>
          <a:endParaRPr lang="it-IT" sz="1100" dirty="0"/>
        </a:p>
      </dgm:t>
    </dgm:pt>
    <dgm:pt modelId="{932A1665-E974-4126-A657-A1C84C23BD9D}" type="parTrans" cxnId="{D63C6106-5A10-4443-AB49-DCB160331B3B}">
      <dgm:prSet/>
      <dgm:spPr/>
      <dgm:t>
        <a:bodyPr/>
        <a:lstStyle/>
        <a:p>
          <a:endParaRPr lang="it-IT"/>
        </a:p>
      </dgm:t>
    </dgm:pt>
    <dgm:pt modelId="{CE5879E6-228D-43BA-B5E8-2BF8F91C2BAF}" type="sibTrans" cxnId="{D63C6106-5A10-4443-AB49-DCB160331B3B}">
      <dgm:prSet/>
      <dgm:spPr/>
      <dgm:t>
        <a:bodyPr/>
        <a:lstStyle/>
        <a:p>
          <a:endParaRPr lang="it-IT"/>
        </a:p>
      </dgm:t>
    </dgm:pt>
    <dgm:pt modelId="{0CE92AB7-BA14-4999-BE61-32A1C03903AE}">
      <dgm:prSet phldrT="[Text]" custT="1"/>
      <dgm:spPr/>
      <dgm:t>
        <a:bodyPr/>
        <a:lstStyle/>
        <a:p>
          <a:r>
            <a:rPr lang="it-IT" sz="1100" b="1" dirty="0"/>
            <a:t>Milano </a:t>
          </a:r>
        </a:p>
        <a:p>
          <a:r>
            <a:rPr lang="it-IT" sz="1100" b="1" dirty="0"/>
            <a:t> 21,0%</a:t>
          </a:r>
        </a:p>
      </dgm:t>
    </dgm:pt>
    <dgm:pt modelId="{4109C155-D54D-49CF-BA00-0DCA9F6836B9}" type="parTrans" cxnId="{A7615CB3-726A-4F2D-839D-AE1C059E0D92}">
      <dgm:prSet/>
      <dgm:spPr/>
      <dgm:t>
        <a:bodyPr/>
        <a:lstStyle/>
        <a:p>
          <a:endParaRPr lang="it-IT"/>
        </a:p>
      </dgm:t>
    </dgm:pt>
    <dgm:pt modelId="{517F5FB4-8AD5-4E5D-BAFD-AF89C89F45C0}" type="sibTrans" cxnId="{A7615CB3-726A-4F2D-839D-AE1C059E0D92}">
      <dgm:prSet/>
      <dgm:spPr/>
      <dgm:t>
        <a:bodyPr/>
        <a:lstStyle/>
        <a:p>
          <a:endParaRPr lang="it-IT"/>
        </a:p>
      </dgm:t>
    </dgm:pt>
    <dgm:pt modelId="{6837D7DF-342E-4AF3-BE85-1B921A82C4AD}">
      <dgm:prSet phldrT="[Text]" custT="1"/>
      <dgm:spPr/>
      <dgm:t>
        <a:bodyPr/>
        <a:lstStyle/>
        <a:p>
          <a:r>
            <a:rPr lang="it-IT" sz="1100" b="1" dirty="0"/>
            <a:t>Varese</a:t>
          </a:r>
        </a:p>
        <a:p>
          <a:r>
            <a:rPr lang="it-IT" sz="1100" b="1" dirty="0"/>
            <a:t>19,9%</a:t>
          </a:r>
        </a:p>
      </dgm:t>
    </dgm:pt>
    <dgm:pt modelId="{A1B1CA78-DEEA-4E56-8D74-A5EB8B7EE0AA}" type="parTrans" cxnId="{26B18336-557E-421B-8C57-88CC37DA03CA}">
      <dgm:prSet/>
      <dgm:spPr/>
      <dgm:t>
        <a:bodyPr/>
        <a:lstStyle/>
        <a:p>
          <a:endParaRPr lang="it-IT"/>
        </a:p>
      </dgm:t>
    </dgm:pt>
    <dgm:pt modelId="{47C40843-7266-43BA-8029-1AAA724BCA0A}" type="sibTrans" cxnId="{26B18336-557E-421B-8C57-88CC37DA03CA}">
      <dgm:prSet/>
      <dgm:spPr/>
      <dgm:t>
        <a:bodyPr/>
        <a:lstStyle/>
        <a:p>
          <a:endParaRPr lang="it-IT"/>
        </a:p>
      </dgm:t>
    </dgm:pt>
    <dgm:pt modelId="{F3D90163-F11C-498A-BE19-2F7D81F74B57}">
      <dgm:prSet phldrT="[Text]" custT="1"/>
      <dgm:spPr/>
      <dgm:t>
        <a:bodyPr/>
        <a:lstStyle/>
        <a:p>
          <a:r>
            <a:rPr lang="it-IT" sz="1100" b="1" dirty="0"/>
            <a:t>Como</a:t>
          </a:r>
        </a:p>
        <a:p>
          <a:pPr>
            <a:buNone/>
          </a:pPr>
          <a:r>
            <a:rPr lang="it-IT" sz="1100" b="1" dirty="0"/>
            <a:t>3,4%</a:t>
          </a:r>
        </a:p>
      </dgm:t>
    </dgm:pt>
    <dgm:pt modelId="{DBAE4AC7-AB91-4CC0-808C-8965FEA3E260}" type="parTrans" cxnId="{4EA9C311-C750-47AA-8857-5F4362760B16}">
      <dgm:prSet/>
      <dgm:spPr/>
      <dgm:t>
        <a:bodyPr/>
        <a:lstStyle/>
        <a:p>
          <a:endParaRPr lang="it-IT"/>
        </a:p>
      </dgm:t>
    </dgm:pt>
    <dgm:pt modelId="{182DE2EE-2C23-4DF8-B178-FCA7EE09616D}" type="sibTrans" cxnId="{4EA9C311-C750-47AA-8857-5F4362760B16}">
      <dgm:prSet/>
      <dgm:spPr/>
      <dgm:t>
        <a:bodyPr/>
        <a:lstStyle/>
        <a:p>
          <a:endParaRPr lang="it-IT"/>
        </a:p>
      </dgm:t>
    </dgm:pt>
    <dgm:pt modelId="{7233673B-DDB4-46AB-9B1F-C4749370BCB8}" type="pres">
      <dgm:prSet presAssocID="{83666C7D-BB84-44EA-8F3B-678DB7DB7D43}" presName="Name0" presStyleCnt="0">
        <dgm:presLayoutVars>
          <dgm:chMax val="1"/>
          <dgm:chPref val="1"/>
          <dgm:dir/>
          <dgm:resizeHandles/>
        </dgm:presLayoutVars>
      </dgm:prSet>
      <dgm:spPr/>
    </dgm:pt>
    <dgm:pt modelId="{6A955069-4A28-43EA-9438-308D91C86451}" type="pres">
      <dgm:prSet presAssocID="{C3E9FD6B-08D8-4BAD-A946-6F9560570CD6}" presName="Parent" presStyleLbl="node1" presStyleIdx="0" presStyleCnt="2">
        <dgm:presLayoutVars>
          <dgm:chMax val="4"/>
          <dgm:chPref val="3"/>
        </dgm:presLayoutVars>
      </dgm:prSet>
      <dgm:spPr/>
    </dgm:pt>
    <dgm:pt modelId="{351DDBA1-6376-43B6-8D63-15B2CF0CB427}" type="pres">
      <dgm:prSet presAssocID="{BD08DD5C-321F-4146-8C9F-75FB0286DA8C}" presName="Accent" presStyleLbl="node1" presStyleIdx="1" presStyleCnt="2"/>
      <dgm:spPr>
        <a:solidFill>
          <a:schemeClr val="tx1"/>
        </a:solidFill>
      </dgm:spPr>
    </dgm:pt>
    <dgm:pt modelId="{D4771BE7-18A8-499D-95F9-2C37EEF5B8E5}" type="pres">
      <dgm:prSet presAssocID="{BD08DD5C-321F-4146-8C9F-75FB0286DA8C}" presName="Image1" presStyleLbl="fgImgPlace1" presStyleIdx="0" presStyleCnt="4" custScaleX="121000" custScaleY="121000" custLinFactNeighborX="-27971" custLinFactNeighborY="-9513"/>
      <dgm:spPr>
        <a:blipFill dpi="0"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A3078A85-BB2D-4D38-AB4F-EF7531F3B5A4}" type="pres">
      <dgm:prSet presAssocID="{BD08DD5C-321F-4146-8C9F-75FB0286DA8C}" presName="Child1" presStyleLbl="revTx" presStyleIdx="0" presStyleCnt="4" custScaleX="131429" custLinFactNeighborX="9555" custLinFactNeighborY="-9784">
        <dgm:presLayoutVars>
          <dgm:chMax val="0"/>
          <dgm:chPref val="0"/>
          <dgm:bulletEnabled val="1"/>
        </dgm:presLayoutVars>
      </dgm:prSet>
      <dgm:spPr/>
    </dgm:pt>
    <dgm:pt modelId="{6CFB5C55-89C7-4256-8436-49D49308F56B}" type="pres">
      <dgm:prSet presAssocID="{0CE92AB7-BA14-4999-BE61-32A1C03903AE}" presName="Image2" presStyleCnt="0"/>
      <dgm:spPr/>
    </dgm:pt>
    <dgm:pt modelId="{E018A016-5136-4DD0-9699-EC15BAABF576}" type="pres">
      <dgm:prSet presAssocID="{0CE92AB7-BA14-4999-BE61-32A1C03903AE}" presName="Image" presStyleLbl="fgImgPlace1" presStyleIdx="1" presStyleCnt="4" custScaleX="110000" custScaleY="110000" custLinFactNeighborX="-18359" custLinFactNeighborY="-31318"/>
      <dgm:spPr>
        <a:blipFill dpi="0"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9A7A5A8B-499E-44AE-8CB5-C50375A42418}" type="pres">
      <dgm:prSet presAssocID="{0CE92AB7-BA14-4999-BE61-32A1C03903AE}" presName="Child2" presStyleLbl="revTx" presStyleIdx="1" presStyleCnt="4" custLinFactNeighborX="-13344" custLinFactNeighborY="-40023">
        <dgm:presLayoutVars>
          <dgm:chMax val="0"/>
          <dgm:chPref val="0"/>
          <dgm:bulletEnabled val="1"/>
        </dgm:presLayoutVars>
      </dgm:prSet>
      <dgm:spPr/>
    </dgm:pt>
    <dgm:pt modelId="{ED0F9CAC-3620-4546-A398-F6A919CDC71A}" type="pres">
      <dgm:prSet presAssocID="{6837D7DF-342E-4AF3-BE85-1B921A82C4AD}" presName="Image3" presStyleCnt="0"/>
      <dgm:spPr/>
    </dgm:pt>
    <dgm:pt modelId="{1193989E-2E8A-4F27-9DF8-E80216ECEF31}" type="pres">
      <dgm:prSet presAssocID="{6837D7DF-342E-4AF3-BE85-1B921A82C4AD}" presName="Image" presStyleLbl="fgImgPlace1" presStyleIdx="2" presStyleCnt="4" custScaleX="110000" custScaleY="110000" custLinFactNeighborX="6743" custLinFactNeighborY="-64312"/>
      <dgm:spPr>
        <a:blipFill dpi="0"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A353FCD9-A1C8-4895-880F-DCF03EBF21C9}" type="pres">
      <dgm:prSet presAssocID="{6837D7DF-342E-4AF3-BE85-1B921A82C4AD}" presName="Child3" presStyleLbl="revTx" presStyleIdx="2" presStyleCnt="4" custLinFactNeighborX="4581" custLinFactNeighborY="-71608">
        <dgm:presLayoutVars>
          <dgm:chMax val="0"/>
          <dgm:chPref val="0"/>
          <dgm:bulletEnabled val="1"/>
        </dgm:presLayoutVars>
      </dgm:prSet>
      <dgm:spPr/>
    </dgm:pt>
    <dgm:pt modelId="{C4CFB8C3-3291-4CDA-8BBF-B8747EB7DABB}" type="pres">
      <dgm:prSet presAssocID="{F3D90163-F11C-498A-BE19-2F7D81F74B57}" presName="Image4" presStyleCnt="0"/>
      <dgm:spPr/>
    </dgm:pt>
    <dgm:pt modelId="{CD575464-5FEE-44AF-A531-9E832595FB14}" type="pres">
      <dgm:prSet presAssocID="{F3D90163-F11C-498A-BE19-2F7D81F74B57}" presName="Image" presStyleLbl="fgImgPlace1" presStyleIdx="3" presStyleCnt="4" custLinFactNeighborX="50505" custLinFactNeighborY="-61354"/>
      <dgm:spPr>
        <a:blipFill dpi="0" rotWithShape="1"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noFill/>
        </a:ln>
      </dgm:spPr>
    </dgm:pt>
    <dgm:pt modelId="{7C90DED7-A9C6-448A-9F87-CE193720D1AF}" type="pres">
      <dgm:prSet presAssocID="{F3D90163-F11C-498A-BE19-2F7D81F74B57}" presName="Child4" presStyleLbl="revTx" presStyleIdx="3" presStyleCnt="4" custLinFactNeighborX="36476" custLinFactNeighborY="-58013">
        <dgm:presLayoutVars>
          <dgm:chMax val="0"/>
          <dgm:chPref val="0"/>
          <dgm:bulletEnabled val="1"/>
        </dgm:presLayoutVars>
      </dgm:prSet>
      <dgm:spPr/>
    </dgm:pt>
  </dgm:ptLst>
  <dgm:cxnLst>
    <dgm:cxn modelId="{D63C6106-5A10-4443-AB49-DCB160331B3B}" srcId="{C3E9FD6B-08D8-4BAD-A946-6F9560570CD6}" destId="{BD08DD5C-321F-4146-8C9F-75FB0286DA8C}" srcOrd="0" destOrd="0" parTransId="{932A1665-E974-4126-A657-A1C84C23BD9D}" sibTransId="{CE5879E6-228D-43BA-B5E8-2BF8F91C2BAF}"/>
    <dgm:cxn modelId="{559C5007-5E1F-45F4-8E2F-99D348D55E78}" type="presOf" srcId="{0CE92AB7-BA14-4999-BE61-32A1C03903AE}" destId="{9A7A5A8B-499E-44AE-8CB5-C50375A42418}" srcOrd="0" destOrd="0" presId="urn:microsoft.com/office/officeart/2011/layout/RadialPictureList"/>
    <dgm:cxn modelId="{FB47010D-9104-4F93-8121-85B6138F920F}" srcId="{83666C7D-BB84-44EA-8F3B-678DB7DB7D43}" destId="{C3E9FD6B-08D8-4BAD-A946-6F9560570CD6}" srcOrd="0" destOrd="0" parTransId="{867FF712-6CE3-4F5C-8A07-9B72DDC00672}" sibTransId="{52B21BCC-C023-42E4-9654-DA6642EDC041}"/>
    <dgm:cxn modelId="{4EA9C311-C750-47AA-8857-5F4362760B16}" srcId="{C3E9FD6B-08D8-4BAD-A946-6F9560570CD6}" destId="{F3D90163-F11C-498A-BE19-2F7D81F74B57}" srcOrd="3" destOrd="0" parTransId="{DBAE4AC7-AB91-4CC0-808C-8965FEA3E260}" sibTransId="{182DE2EE-2C23-4DF8-B178-FCA7EE09616D}"/>
    <dgm:cxn modelId="{A3A73E2A-43A1-4D0F-93AF-D4B34366AFA9}" type="presOf" srcId="{BD08DD5C-321F-4146-8C9F-75FB0286DA8C}" destId="{A3078A85-BB2D-4D38-AB4F-EF7531F3B5A4}" srcOrd="0" destOrd="0" presId="urn:microsoft.com/office/officeart/2011/layout/RadialPictureList"/>
    <dgm:cxn modelId="{26B18336-557E-421B-8C57-88CC37DA03CA}" srcId="{C3E9FD6B-08D8-4BAD-A946-6F9560570CD6}" destId="{6837D7DF-342E-4AF3-BE85-1B921A82C4AD}" srcOrd="2" destOrd="0" parTransId="{A1B1CA78-DEEA-4E56-8D74-A5EB8B7EE0AA}" sibTransId="{47C40843-7266-43BA-8029-1AAA724BCA0A}"/>
    <dgm:cxn modelId="{F5F46247-58A6-4AF1-824B-EA95FB3F9B1B}" type="presOf" srcId="{6837D7DF-342E-4AF3-BE85-1B921A82C4AD}" destId="{A353FCD9-A1C8-4895-880F-DCF03EBF21C9}" srcOrd="0" destOrd="0" presId="urn:microsoft.com/office/officeart/2011/layout/RadialPictureList"/>
    <dgm:cxn modelId="{7833F753-2831-4EAF-8959-02EBDC280960}" type="presOf" srcId="{83666C7D-BB84-44EA-8F3B-678DB7DB7D43}" destId="{7233673B-DDB4-46AB-9B1F-C4749370BCB8}" srcOrd="0" destOrd="0" presId="urn:microsoft.com/office/officeart/2011/layout/RadialPictureList"/>
    <dgm:cxn modelId="{A7615CB3-726A-4F2D-839D-AE1C059E0D92}" srcId="{C3E9FD6B-08D8-4BAD-A946-6F9560570CD6}" destId="{0CE92AB7-BA14-4999-BE61-32A1C03903AE}" srcOrd="1" destOrd="0" parTransId="{4109C155-D54D-49CF-BA00-0DCA9F6836B9}" sibTransId="{517F5FB4-8AD5-4E5D-BAFD-AF89C89F45C0}"/>
    <dgm:cxn modelId="{75F825D1-DCB1-4F61-B3F6-50DDDEA9980D}" type="presOf" srcId="{C3E9FD6B-08D8-4BAD-A946-6F9560570CD6}" destId="{6A955069-4A28-43EA-9438-308D91C86451}" srcOrd="0" destOrd="0" presId="urn:microsoft.com/office/officeart/2011/layout/RadialPictureList"/>
    <dgm:cxn modelId="{7D8196F2-587F-4261-9F75-28DC91E1665E}" type="presOf" srcId="{F3D90163-F11C-498A-BE19-2F7D81F74B57}" destId="{7C90DED7-A9C6-448A-9F87-CE193720D1AF}" srcOrd="0" destOrd="0" presId="urn:microsoft.com/office/officeart/2011/layout/RadialPictureList"/>
    <dgm:cxn modelId="{6440102F-3731-4BAB-8BB1-9B71D509BF26}" type="presParOf" srcId="{7233673B-DDB4-46AB-9B1F-C4749370BCB8}" destId="{6A955069-4A28-43EA-9438-308D91C86451}" srcOrd="0" destOrd="0" presId="urn:microsoft.com/office/officeart/2011/layout/RadialPictureList"/>
    <dgm:cxn modelId="{C927B0D2-6205-4CEE-9C2C-1473FE9AE676}" type="presParOf" srcId="{7233673B-DDB4-46AB-9B1F-C4749370BCB8}" destId="{351DDBA1-6376-43B6-8D63-15B2CF0CB427}" srcOrd="1" destOrd="0" presId="urn:microsoft.com/office/officeart/2011/layout/RadialPictureList"/>
    <dgm:cxn modelId="{E34DC22F-2E4D-48DA-93DA-FF9E902B8BA4}" type="presParOf" srcId="{7233673B-DDB4-46AB-9B1F-C4749370BCB8}" destId="{D4771BE7-18A8-499D-95F9-2C37EEF5B8E5}" srcOrd="2" destOrd="0" presId="urn:microsoft.com/office/officeart/2011/layout/RadialPictureList"/>
    <dgm:cxn modelId="{AAD1DD9E-90CC-4B32-9CBA-5C9755E4BFA4}" type="presParOf" srcId="{7233673B-DDB4-46AB-9B1F-C4749370BCB8}" destId="{A3078A85-BB2D-4D38-AB4F-EF7531F3B5A4}" srcOrd="3" destOrd="0" presId="urn:microsoft.com/office/officeart/2011/layout/RadialPictureList"/>
    <dgm:cxn modelId="{684BB240-EDA8-447F-AD49-01701AEDC62A}" type="presParOf" srcId="{7233673B-DDB4-46AB-9B1F-C4749370BCB8}" destId="{6CFB5C55-89C7-4256-8436-49D49308F56B}" srcOrd="4" destOrd="0" presId="urn:microsoft.com/office/officeart/2011/layout/RadialPictureList"/>
    <dgm:cxn modelId="{DA16B6FE-EBD7-47C1-AA4D-032BB48FFCE8}" type="presParOf" srcId="{6CFB5C55-89C7-4256-8436-49D49308F56B}" destId="{E018A016-5136-4DD0-9699-EC15BAABF576}" srcOrd="0" destOrd="0" presId="urn:microsoft.com/office/officeart/2011/layout/RadialPictureList"/>
    <dgm:cxn modelId="{B2717ED0-3E35-4155-AA99-5BA3B5FA4CE6}" type="presParOf" srcId="{7233673B-DDB4-46AB-9B1F-C4749370BCB8}" destId="{9A7A5A8B-499E-44AE-8CB5-C50375A42418}" srcOrd="5" destOrd="0" presId="urn:microsoft.com/office/officeart/2011/layout/RadialPictureList"/>
    <dgm:cxn modelId="{B0CB16E9-8C89-485E-A7F3-AE77AC79B896}" type="presParOf" srcId="{7233673B-DDB4-46AB-9B1F-C4749370BCB8}" destId="{ED0F9CAC-3620-4546-A398-F6A919CDC71A}" srcOrd="6" destOrd="0" presId="urn:microsoft.com/office/officeart/2011/layout/RadialPictureList"/>
    <dgm:cxn modelId="{1866325E-5115-42F2-BDF2-48ED15E08160}" type="presParOf" srcId="{ED0F9CAC-3620-4546-A398-F6A919CDC71A}" destId="{1193989E-2E8A-4F27-9DF8-E80216ECEF31}" srcOrd="0" destOrd="0" presId="urn:microsoft.com/office/officeart/2011/layout/RadialPictureList"/>
    <dgm:cxn modelId="{B8F47CB7-180C-48EC-8246-220A3882E070}" type="presParOf" srcId="{7233673B-DDB4-46AB-9B1F-C4749370BCB8}" destId="{A353FCD9-A1C8-4895-880F-DCF03EBF21C9}" srcOrd="7" destOrd="0" presId="urn:microsoft.com/office/officeart/2011/layout/RadialPictureList"/>
    <dgm:cxn modelId="{E67F7946-6E28-4F2F-925A-084DAF4DFDCE}" type="presParOf" srcId="{7233673B-DDB4-46AB-9B1F-C4749370BCB8}" destId="{C4CFB8C3-3291-4CDA-8BBF-B8747EB7DABB}" srcOrd="8" destOrd="0" presId="urn:microsoft.com/office/officeart/2011/layout/RadialPictureList"/>
    <dgm:cxn modelId="{3C5AFB47-75F0-41C1-889B-33E9A29B9D39}" type="presParOf" srcId="{C4CFB8C3-3291-4CDA-8BBF-B8747EB7DABB}" destId="{CD575464-5FEE-44AF-A531-9E832595FB14}" srcOrd="0" destOrd="0" presId="urn:microsoft.com/office/officeart/2011/layout/RadialPictureList"/>
    <dgm:cxn modelId="{6414E870-0B21-45AD-9141-1F7115288354}" type="presParOf" srcId="{7233673B-DDB4-46AB-9B1F-C4749370BCB8}" destId="{7C90DED7-A9C6-448A-9F87-CE193720D1AF}" srcOrd="9" destOrd="0" presId="urn:microsoft.com/office/officeart/2011/layout/RadialPictureList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83666C7D-BB84-44EA-8F3B-678DB7DB7D43}" type="doc">
      <dgm:prSet loTypeId="urn:microsoft.com/office/officeart/2011/layout/RadialPictureList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C3E9FD6B-08D8-4BAD-A946-6F9560570CD6}">
      <dgm:prSet phldrT="[Text]" custT="1"/>
      <dgm:spPr>
        <a:solidFill>
          <a:srgbClr val="F91600"/>
        </a:solidFill>
      </dgm:spPr>
      <dgm:t>
        <a:bodyPr/>
        <a:lstStyle/>
        <a:p>
          <a:r>
            <a:rPr lang="it-IT" sz="1400" b="1" dirty="0"/>
            <a:t>Busto Arsizio</a:t>
          </a:r>
        </a:p>
      </dgm:t>
    </dgm:pt>
    <dgm:pt modelId="{867FF712-6CE3-4F5C-8A07-9B72DDC00672}" type="parTrans" cxnId="{FB47010D-9104-4F93-8121-85B6138F920F}">
      <dgm:prSet/>
      <dgm:spPr/>
      <dgm:t>
        <a:bodyPr/>
        <a:lstStyle/>
        <a:p>
          <a:endParaRPr lang="it-IT"/>
        </a:p>
      </dgm:t>
    </dgm:pt>
    <dgm:pt modelId="{52B21BCC-C023-42E4-9654-DA6642EDC041}" type="sibTrans" cxnId="{FB47010D-9104-4F93-8121-85B6138F920F}">
      <dgm:prSet/>
      <dgm:spPr/>
      <dgm:t>
        <a:bodyPr/>
        <a:lstStyle/>
        <a:p>
          <a:endParaRPr lang="it-IT"/>
        </a:p>
      </dgm:t>
    </dgm:pt>
    <dgm:pt modelId="{BD08DD5C-321F-4146-8C9F-75FB0286DA8C}">
      <dgm:prSet phldrT="[Text]" custT="1"/>
      <dgm:spPr/>
      <dgm:t>
        <a:bodyPr/>
        <a:lstStyle/>
        <a:p>
          <a:r>
            <a:rPr lang="it-IT" sz="1100" b="1" dirty="0"/>
            <a:t>Varese 28,7%</a:t>
          </a:r>
        </a:p>
        <a:p>
          <a:endParaRPr lang="it-IT" sz="1100" dirty="0"/>
        </a:p>
      </dgm:t>
    </dgm:pt>
    <dgm:pt modelId="{932A1665-E974-4126-A657-A1C84C23BD9D}" type="parTrans" cxnId="{D63C6106-5A10-4443-AB49-DCB160331B3B}">
      <dgm:prSet/>
      <dgm:spPr/>
      <dgm:t>
        <a:bodyPr/>
        <a:lstStyle/>
        <a:p>
          <a:endParaRPr lang="it-IT"/>
        </a:p>
      </dgm:t>
    </dgm:pt>
    <dgm:pt modelId="{CE5879E6-228D-43BA-B5E8-2BF8F91C2BAF}" type="sibTrans" cxnId="{D63C6106-5A10-4443-AB49-DCB160331B3B}">
      <dgm:prSet/>
      <dgm:spPr/>
      <dgm:t>
        <a:bodyPr/>
        <a:lstStyle/>
        <a:p>
          <a:endParaRPr lang="it-IT"/>
        </a:p>
      </dgm:t>
    </dgm:pt>
    <dgm:pt modelId="{0CE92AB7-BA14-4999-BE61-32A1C03903AE}">
      <dgm:prSet phldrT="[Text]" custT="1"/>
      <dgm:spPr/>
      <dgm:t>
        <a:bodyPr/>
        <a:lstStyle/>
        <a:p>
          <a:r>
            <a:rPr lang="it-IT" sz="1100" b="1" dirty="0"/>
            <a:t>Milano  22,9%</a:t>
          </a:r>
        </a:p>
      </dgm:t>
    </dgm:pt>
    <dgm:pt modelId="{4109C155-D54D-49CF-BA00-0DCA9F6836B9}" type="parTrans" cxnId="{A7615CB3-726A-4F2D-839D-AE1C059E0D92}">
      <dgm:prSet/>
      <dgm:spPr/>
      <dgm:t>
        <a:bodyPr/>
        <a:lstStyle/>
        <a:p>
          <a:endParaRPr lang="it-IT"/>
        </a:p>
      </dgm:t>
    </dgm:pt>
    <dgm:pt modelId="{517F5FB4-8AD5-4E5D-BAFD-AF89C89F45C0}" type="sibTrans" cxnId="{A7615CB3-726A-4F2D-839D-AE1C059E0D92}">
      <dgm:prSet/>
      <dgm:spPr/>
      <dgm:t>
        <a:bodyPr/>
        <a:lstStyle/>
        <a:p>
          <a:endParaRPr lang="it-IT"/>
        </a:p>
      </dgm:t>
    </dgm:pt>
    <dgm:pt modelId="{F3D90163-F11C-498A-BE19-2F7D81F74B57}">
      <dgm:prSet phldrT="[Text]" custT="1"/>
      <dgm:spPr/>
      <dgm:t>
        <a:bodyPr/>
        <a:lstStyle/>
        <a:p>
          <a:endParaRPr lang="it-IT" sz="1100" b="1" dirty="0"/>
        </a:p>
      </dgm:t>
    </dgm:pt>
    <dgm:pt modelId="{DBAE4AC7-AB91-4CC0-808C-8965FEA3E260}" type="parTrans" cxnId="{4EA9C311-C750-47AA-8857-5F4362760B16}">
      <dgm:prSet/>
      <dgm:spPr/>
      <dgm:t>
        <a:bodyPr/>
        <a:lstStyle/>
        <a:p>
          <a:endParaRPr lang="it-IT"/>
        </a:p>
      </dgm:t>
    </dgm:pt>
    <dgm:pt modelId="{182DE2EE-2C23-4DF8-B178-FCA7EE09616D}" type="sibTrans" cxnId="{4EA9C311-C750-47AA-8857-5F4362760B16}">
      <dgm:prSet/>
      <dgm:spPr/>
      <dgm:t>
        <a:bodyPr/>
        <a:lstStyle/>
        <a:p>
          <a:endParaRPr lang="it-IT"/>
        </a:p>
      </dgm:t>
    </dgm:pt>
    <dgm:pt modelId="{6837D7DF-342E-4AF3-BE85-1B921A82C4AD}">
      <dgm:prSet phldrT="[Text]" custT="1"/>
      <dgm:spPr/>
      <dgm:t>
        <a:bodyPr/>
        <a:lstStyle/>
        <a:p>
          <a:r>
            <a:rPr lang="it-IT" sz="1100" b="1" dirty="0"/>
            <a:t>Como</a:t>
          </a:r>
        </a:p>
        <a:p>
          <a:r>
            <a:rPr lang="it-IT" sz="1100" b="1" dirty="0"/>
            <a:t>2,4%</a:t>
          </a:r>
        </a:p>
      </dgm:t>
    </dgm:pt>
    <dgm:pt modelId="{47C40843-7266-43BA-8029-1AAA724BCA0A}" type="sibTrans" cxnId="{26B18336-557E-421B-8C57-88CC37DA03CA}">
      <dgm:prSet/>
      <dgm:spPr/>
      <dgm:t>
        <a:bodyPr/>
        <a:lstStyle/>
        <a:p>
          <a:endParaRPr lang="it-IT"/>
        </a:p>
      </dgm:t>
    </dgm:pt>
    <dgm:pt modelId="{A1B1CA78-DEEA-4E56-8D74-A5EB8B7EE0AA}" type="parTrans" cxnId="{26B18336-557E-421B-8C57-88CC37DA03CA}">
      <dgm:prSet/>
      <dgm:spPr/>
      <dgm:t>
        <a:bodyPr/>
        <a:lstStyle/>
        <a:p>
          <a:endParaRPr lang="it-IT"/>
        </a:p>
      </dgm:t>
    </dgm:pt>
    <dgm:pt modelId="{7233673B-DDB4-46AB-9B1F-C4749370BCB8}" type="pres">
      <dgm:prSet presAssocID="{83666C7D-BB84-44EA-8F3B-678DB7DB7D43}" presName="Name0" presStyleCnt="0">
        <dgm:presLayoutVars>
          <dgm:chMax val="1"/>
          <dgm:chPref val="1"/>
          <dgm:dir/>
          <dgm:resizeHandles/>
        </dgm:presLayoutVars>
      </dgm:prSet>
      <dgm:spPr/>
    </dgm:pt>
    <dgm:pt modelId="{6A955069-4A28-43EA-9438-308D91C86451}" type="pres">
      <dgm:prSet presAssocID="{C3E9FD6B-08D8-4BAD-A946-6F9560570CD6}" presName="Parent" presStyleLbl="node1" presStyleIdx="0" presStyleCnt="2">
        <dgm:presLayoutVars>
          <dgm:chMax val="4"/>
          <dgm:chPref val="3"/>
        </dgm:presLayoutVars>
      </dgm:prSet>
      <dgm:spPr/>
    </dgm:pt>
    <dgm:pt modelId="{351DDBA1-6376-43B6-8D63-15B2CF0CB427}" type="pres">
      <dgm:prSet presAssocID="{BD08DD5C-321F-4146-8C9F-75FB0286DA8C}" presName="Accent" presStyleLbl="node1" presStyleIdx="1" presStyleCnt="2"/>
      <dgm:spPr>
        <a:solidFill>
          <a:schemeClr val="tx1"/>
        </a:solidFill>
      </dgm:spPr>
    </dgm:pt>
    <dgm:pt modelId="{D4771BE7-18A8-499D-95F9-2C37EEF5B8E5}" type="pres">
      <dgm:prSet presAssocID="{BD08DD5C-321F-4146-8C9F-75FB0286DA8C}" presName="Image1" presStyleLbl="fgImgPlace1" presStyleIdx="0" presStyleCnt="4" custScaleX="121000" custScaleY="121000" custLinFactNeighborX="-34819" custLinFactNeighborY="-16814"/>
      <dgm:spPr>
        <a:blipFill dpi="0"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A3078A85-BB2D-4D38-AB4F-EF7531F3B5A4}" type="pres">
      <dgm:prSet presAssocID="{BD08DD5C-321F-4146-8C9F-75FB0286DA8C}" presName="Child1" presStyleLbl="revTx" presStyleIdx="0" presStyleCnt="4" custScaleX="131429" custLinFactNeighborX="-8366" custLinFactNeighborY="-4112">
        <dgm:presLayoutVars>
          <dgm:chMax val="0"/>
          <dgm:chPref val="0"/>
          <dgm:bulletEnabled val="1"/>
        </dgm:presLayoutVars>
      </dgm:prSet>
      <dgm:spPr/>
    </dgm:pt>
    <dgm:pt modelId="{6CFB5C55-89C7-4256-8436-49D49308F56B}" type="pres">
      <dgm:prSet presAssocID="{0CE92AB7-BA14-4999-BE61-32A1C03903AE}" presName="Image2" presStyleCnt="0"/>
      <dgm:spPr/>
    </dgm:pt>
    <dgm:pt modelId="{E018A016-5136-4DD0-9699-EC15BAABF576}" type="pres">
      <dgm:prSet presAssocID="{0CE92AB7-BA14-4999-BE61-32A1C03903AE}" presName="Image" presStyleLbl="fgImgPlace1" presStyleIdx="1" presStyleCnt="4" custScaleX="121137" custScaleY="121162" custLinFactNeighborX="-23645" custLinFactNeighborY="-29850"/>
      <dgm:spPr>
        <a:blipFill dpi="0"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9A7A5A8B-499E-44AE-8CB5-C50375A42418}" type="pres">
      <dgm:prSet presAssocID="{0CE92AB7-BA14-4999-BE61-32A1C03903AE}" presName="Child2" presStyleLbl="revTx" presStyleIdx="1" presStyleCnt="4" custLinFactNeighborX="-12238" custLinFactNeighborY="-25280">
        <dgm:presLayoutVars>
          <dgm:chMax val="0"/>
          <dgm:chPref val="0"/>
          <dgm:bulletEnabled val="1"/>
        </dgm:presLayoutVars>
      </dgm:prSet>
      <dgm:spPr/>
    </dgm:pt>
    <dgm:pt modelId="{ED0F9CAC-3620-4546-A398-F6A919CDC71A}" type="pres">
      <dgm:prSet presAssocID="{6837D7DF-342E-4AF3-BE85-1B921A82C4AD}" presName="Image3" presStyleCnt="0"/>
      <dgm:spPr/>
    </dgm:pt>
    <dgm:pt modelId="{1193989E-2E8A-4F27-9DF8-E80216ECEF31}" type="pres">
      <dgm:prSet presAssocID="{6837D7DF-342E-4AF3-BE85-1B921A82C4AD}" presName="Image" presStyleLbl="fgImgPlace1" presStyleIdx="2" presStyleCnt="4" custScaleX="110000" custScaleY="110000" custLinFactNeighborX="12884" custLinFactNeighborY="-64354"/>
      <dgm:spPr>
        <a:blipFill dpi="0"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A353FCD9-A1C8-4895-880F-DCF03EBF21C9}" type="pres">
      <dgm:prSet presAssocID="{6837D7DF-342E-4AF3-BE85-1B921A82C4AD}" presName="Child3" presStyleLbl="revTx" presStyleIdx="2" presStyleCnt="4" custLinFactNeighborX="10654" custLinFactNeighborY="-67379">
        <dgm:presLayoutVars>
          <dgm:chMax val="0"/>
          <dgm:chPref val="0"/>
          <dgm:bulletEnabled val="1"/>
        </dgm:presLayoutVars>
      </dgm:prSet>
      <dgm:spPr/>
    </dgm:pt>
    <dgm:pt modelId="{C4CFB8C3-3291-4CDA-8BBF-B8747EB7DABB}" type="pres">
      <dgm:prSet presAssocID="{F3D90163-F11C-498A-BE19-2F7D81F74B57}" presName="Image4" presStyleCnt="0"/>
      <dgm:spPr/>
    </dgm:pt>
    <dgm:pt modelId="{CD575464-5FEE-44AF-A531-9E832595FB14}" type="pres">
      <dgm:prSet presAssocID="{F3D90163-F11C-498A-BE19-2F7D81F74B57}" presName="Image" presStyleLbl="fgImgPlace1" presStyleIdx="3" presStyleCnt="4" custScaleX="110172" custScaleY="110195" custLinFactNeighborX="38930" custLinFactNeighborY="-57860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7000" b="-17000"/>
          </a:stretch>
        </a:blipFill>
        <a:ln>
          <a:noFill/>
        </a:ln>
      </dgm:spPr>
    </dgm:pt>
    <dgm:pt modelId="{7C90DED7-A9C6-448A-9F87-CE193720D1AF}" type="pres">
      <dgm:prSet presAssocID="{F3D90163-F11C-498A-BE19-2F7D81F74B57}" presName="Child4" presStyleLbl="revTx" presStyleIdx="3" presStyleCnt="4" custLinFactNeighborX="23078" custLinFactNeighborY="-37569">
        <dgm:presLayoutVars>
          <dgm:chMax val="0"/>
          <dgm:chPref val="0"/>
          <dgm:bulletEnabled val="1"/>
        </dgm:presLayoutVars>
      </dgm:prSet>
      <dgm:spPr/>
    </dgm:pt>
  </dgm:ptLst>
  <dgm:cxnLst>
    <dgm:cxn modelId="{D63C6106-5A10-4443-AB49-DCB160331B3B}" srcId="{C3E9FD6B-08D8-4BAD-A946-6F9560570CD6}" destId="{BD08DD5C-321F-4146-8C9F-75FB0286DA8C}" srcOrd="0" destOrd="0" parTransId="{932A1665-E974-4126-A657-A1C84C23BD9D}" sibTransId="{CE5879E6-228D-43BA-B5E8-2BF8F91C2BAF}"/>
    <dgm:cxn modelId="{559C5007-5E1F-45F4-8E2F-99D348D55E78}" type="presOf" srcId="{0CE92AB7-BA14-4999-BE61-32A1C03903AE}" destId="{9A7A5A8B-499E-44AE-8CB5-C50375A42418}" srcOrd="0" destOrd="0" presId="urn:microsoft.com/office/officeart/2011/layout/RadialPictureList"/>
    <dgm:cxn modelId="{FB47010D-9104-4F93-8121-85B6138F920F}" srcId="{83666C7D-BB84-44EA-8F3B-678DB7DB7D43}" destId="{C3E9FD6B-08D8-4BAD-A946-6F9560570CD6}" srcOrd="0" destOrd="0" parTransId="{867FF712-6CE3-4F5C-8A07-9B72DDC00672}" sibTransId="{52B21BCC-C023-42E4-9654-DA6642EDC041}"/>
    <dgm:cxn modelId="{4EA9C311-C750-47AA-8857-5F4362760B16}" srcId="{C3E9FD6B-08D8-4BAD-A946-6F9560570CD6}" destId="{F3D90163-F11C-498A-BE19-2F7D81F74B57}" srcOrd="3" destOrd="0" parTransId="{DBAE4AC7-AB91-4CC0-808C-8965FEA3E260}" sibTransId="{182DE2EE-2C23-4DF8-B178-FCA7EE09616D}"/>
    <dgm:cxn modelId="{A3A73E2A-43A1-4D0F-93AF-D4B34366AFA9}" type="presOf" srcId="{BD08DD5C-321F-4146-8C9F-75FB0286DA8C}" destId="{A3078A85-BB2D-4D38-AB4F-EF7531F3B5A4}" srcOrd="0" destOrd="0" presId="urn:microsoft.com/office/officeart/2011/layout/RadialPictureList"/>
    <dgm:cxn modelId="{26B18336-557E-421B-8C57-88CC37DA03CA}" srcId="{C3E9FD6B-08D8-4BAD-A946-6F9560570CD6}" destId="{6837D7DF-342E-4AF3-BE85-1B921A82C4AD}" srcOrd="2" destOrd="0" parTransId="{A1B1CA78-DEEA-4E56-8D74-A5EB8B7EE0AA}" sibTransId="{47C40843-7266-43BA-8029-1AAA724BCA0A}"/>
    <dgm:cxn modelId="{F5F46247-58A6-4AF1-824B-EA95FB3F9B1B}" type="presOf" srcId="{6837D7DF-342E-4AF3-BE85-1B921A82C4AD}" destId="{A353FCD9-A1C8-4895-880F-DCF03EBF21C9}" srcOrd="0" destOrd="0" presId="urn:microsoft.com/office/officeart/2011/layout/RadialPictureList"/>
    <dgm:cxn modelId="{7833F753-2831-4EAF-8959-02EBDC280960}" type="presOf" srcId="{83666C7D-BB84-44EA-8F3B-678DB7DB7D43}" destId="{7233673B-DDB4-46AB-9B1F-C4749370BCB8}" srcOrd="0" destOrd="0" presId="urn:microsoft.com/office/officeart/2011/layout/RadialPictureList"/>
    <dgm:cxn modelId="{A7615CB3-726A-4F2D-839D-AE1C059E0D92}" srcId="{C3E9FD6B-08D8-4BAD-A946-6F9560570CD6}" destId="{0CE92AB7-BA14-4999-BE61-32A1C03903AE}" srcOrd="1" destOrd="0" parTransId="{4109C155-D54D-49CF-BA00-0DCA9F6836B9}" sibTransId="{517F5FB4-8AD5-4E5D-BAFD-AF89C89F45C0}"/>
    <dgm:cxn modelId="{75F825D1-DCB1-4F61-B3F6-50DDDEA9980D}" type="presOf" srcId="{C3E9FD6B-08D8-4BAD-A946-6F9560570CD6}" destId="{6A955069-4A28-43EA-9438-308D91C86451}" srcOrd="0" destOrd="0" presId="urn:microsoft.com/office/officeart/2011/layout/RadialPictureList"/>
    <dgm:cxn modelId="{7D8196F2-587F-4261-9F75-28DC91E1665E}" type="presOf" srcId="{F3D90163-F11C-498A-BE19-2F7D81F74B57}" destId="{7C90DED7-A9C6-448A-9F87-CE193720D1AF}" srcOrd="0" destOrd="0" presId="urn:microsoft.com/office/officeart/2011/layout/RadialPictureList"/>
    <dgm:cxn modelId="{6440102F-3731-4BAB-8BB1-9B71D509BF26}" type="presParOf" srcId="{7233673B-DDB4-46AB-9B1F-C4749370BCB8}" destId="{6A955069-4A28-43EA-9438-308D91C86451}" srcOrd="0" destOrd="0" presId="urn:microsoft.com/office/officeart/2011/layout/RadialPictureList"/>
    <dgm:cxn modelId="{C927B0D2-6205-4CEE-9C2C-1473FE9AE676}" type="presParOf" srcId="{7233673B-DDB4-46AB-9B1F-C4749370BCB8}" destId="{351DDBA1-6376-43B6-8D63-15B2CF0CB427}" srcOrd="1" destOrd="0" presId="urn:microsoft.com/office/officeart/2011/layout/RadialPictureList"/>
    <dgm:cxn modelId="{E34DC22F-2E4D-48DA-93DA-FF9E902B8BA4}" type="presParOf" srcId="{7233673B-DDB4-46AB-9B1F-C4749370BCB8}" destId="{D4771BE7-18A8-499D-95F9-2C37EEF5B8E5}" srcOrd="2" destOrd="0" presId="urn:microsoft.com/office/officeart/2011/layout/RadialPictureList"/>
    <dgm:cxn modelId="{AAD1DD9E-90CC-4B32-9CBA-5C9755E4BFA4}" type="presParOf" srcId="{7233673B-DDB4-46AB-9B1F-C4749370BCB8}" destId="{A3078A85-BB2D-4D38-AB4F-EF7531F3B5A4}" srcOrd="3" destOrd="0" presId="urn:microsoft.com/office/officeart/2011/layout/RadialPictureList"/>
    <dgm:cxn modelId="{684BB240-EDA8-447F-AD49-01701AEDC62A}" type="presParOf" srcId="{7233673B-DDB4-46AB-9B1F-C4749370BCB8}" destId="{6CFB5C55-89C7-4256-8436-49D49308F56B}" srcOrd="4" destOrd="0" presId="urn:microsoft.com/office/officeart/2011/layout/RadialPictureList"/>
    <dgm:cxn modelId="{DA16B6FE-EBD7-47C1-AA4D-032BB48FFCE8}" type="presParOf" srcId="{6CFB5C55-89C7-4256-8436-49D49308F56B}" destId="{E018A016-5136-4DD0-9699-EC15BAABF576}" srcOrd="0" destOrd="0" presId="urn:microsoft.com/office/officeart/2011/layout/RadialPictureList"/>
    <dgm:cxn modelId="{B2717ED0-3E35-4155-AA99-5BA3B5FA4CE6}" type="presParOf" srcId="{7233673B-DDB4-46AB-9B1F-C4749370BCB8}" destId="{9A7A5A8B-499E-44AE-8CB5-C50375A42418}" srcOrd="5" destOrd="0" presId="urn:microsoft.com/office/officeart/2011/layout/RadialPictureList"/>
    <dgm:cxn modelId="{B0CB16E9-8C89-485E-A7F3-AE77AC79B896}" type="presParOf" srcId="{7233673B-DDB4-46AB-9B1F-C4749370BCB8}" destId="{ED0F9CAC-3620-4546-A398-F6A919CDC71A}" srcOrd="6" destOrd="0" presId="urn:microsoft.com/office/officeart/2011/layout/RadialPictureList"/>
    <dgm:cxn modelId="{1866325E-5115-42F2-BDF2-48ED15E08160}" type="presParOf" srcId="{ED0F9CAC-3620-4546-A398-F6A919CDC71A}" destId="{1193989E-2E8A-4F27-9DF8-E80216ECEF31}" srcOrd="0" destOrd="0" presId="urn:microsoft.com/office/officeart/2011/layout/RadialPictureList"/>
    <dgm:cxn modelId="{B8F47CB7-180C-48EC-8246-220A3882E070}" type="presParOf" srcId="{7233673B-DDB4-46AB-9B1F-C4749370BCB8}" destId="{A353FCD9-A1C8-4895-880F-DCF03EBF21C9}" srcOrd="7" destOrd="0" presId="urn:microsoft.com/office/officeart/2011/layout/RadialPictureList"/>
    <dgm:cxn modelId="{E67F7946-6E28-4F2F-925A-084DAF4DFDCE}" type="presParOf" srcId="{7233673B-DDB4-46AB-9B1F-C4749370BCB8}" destId="{C4CFB8C3-3291-4CDA-8BBF-B8747EB7DABB}" srcOrd="8" destOrd="0" presId="urn:microsoft.com/office/officeart/2011/layout/RadialPictureList"/>
    <dgm:cxn modelId="{3C5AFB47-75F0-41C1-889B-33E9A29B9D39}" type="presParOf" srcId="{C4CFB8C3-3291-4CDA-8BBF-B8747EB7DABB}" destId="{CD575464-5FEE-44AF-A531-9E832595FB14}" srcOrd="0" destOrd="0" presId="urn:microsoft.com/office/officeart/2011/layout/RadialPictureList"/>
    <dgm:cxn modelId="{6414E870-0B21-45AD-9141-1F7115288354}" type="presParOf" srcId="{7233673B-DDB4-46AB-9B1F-C4749370BCB8}" destId="{7C90DED7-A9C6-448A-9F87-CE193720D1AF}" srcOrd="9" destOrd="0" presId="urn:microsoft.com/office/officeart/2011/layout/RadialPictureList"/>
  </dgm:cxnLst>
  <dgm:bg/>
  <dgm:whole/>
  <dgm:extLst>
    <a:ext uri="http://schemas.microsoft.com/office/drawing/2008/diagram">
      <dsp:dataModelExt xmlns:dsp="http://schemas.microsoft.com/office/drawing/2008/diagram" relId="rId20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83666C7D-BB84-44EA-8F3B-678DB7DB7D43}" type="doc">
      <dgm:prSet loTypeId="urn:microsoft.com/office/officeart/2011/layout/RadialPictureList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BD08DD5C-321F-4146-8C9F-75FB0286DA8C}">
      <dgm:prSet phldrT="[Text]" custT="1"/>
      <dgm:spPr/>
      <dgm:t>
        <a:bodyPr/>
        <a:lstStyle/>
        <a:p>
          <a:r>
            <a:rPr lang="it-IT" sz="1100" b="1" dirty="0"/>
            <a:t>Milano 21,8%</a:t>
          </a:r>
        </a:p>
        <a:p>
          <a:endParaRPr lang="it-IT" sz="1100" dirty="0"/>
        </a:p>
      </dgm:t>
    </dgm:pt>
    <dgm:pt modelId="{932A1665-E974-4126-A657-A1C84C23BD9D}" type="parTrans" cxnId="{D63C6106-5A10-4443-AB49-DCB160331B3B}">
      <dgm:prSet/>
      <dgm:spPr/>
      <dgm:t>
        <a:bodyPr/>
        <a:lstStyle/>
        <a:p>
          <a:endParaRPr lang="it-IT"/>
        </a:p>
      </dgm:t>
    </dgm:pt>
    <dgm:pt modelId="{CE5879E6-228D-43BA-B5E8-2BF8F91C2BAF}" type="sibTrans" cxnId="{D63C6106-5A10-4443-AB49-DCB160331B3B}">
      <dgm:prSet/>
      <dgm:spPr/>
      <dgm:t>
        <a:bodyPr/>
        <a:lstStyle/>
        <a:p>
          <a:endParaRPr lang="it-IT"/>
        </a:p>
      </dgm:t>
    </dgm:pt>
    <dgm:pt modelId="{0CE92AB7-BA14-4999-BE61-32A1C03903AE}">
      <dgm:prSet phldrT="[Text]" custT="1"/>
      <dgm:spPr/>
      <dgm:t>
        <a:bodyPr/>
        <a:lstStyle/>
        <a:p>
          <a:r>
            <a:rPr lang="it-IT" sz="1100" b="1" dirty="0"/>
            <a:t>Varese  12,6%</a:t>
          </a:r>
        </a:p>
      </dgm:t>
    </dgm:pt>
    <dgm:pt modelId="{4109C155-D54D-49CF-BA00-0DCA9F6836B9}" type="parTrans" cxnId="{A7615CB3-726A-4F2D-839D-AE1C059E0D92}">
      <dgm:prSet/>
      <dgm:spPr/>
      <dgm:t>
        <a:bodyPr/>
        <a:lstStyle/>
        <a:p>
          <a:endParaRPr lang="it-IT"/>
        </a:p>
      </dgm:t>
    </dgm:pt>
    <dgm:pt modelId="{517F5FB4-8AD5-4E5D-BAFD-AF89C89F45C0}" type="sibTrans" cxnId="{A7615CB3-726A-4F2D-839D-AE1C059E0D92}">
      <dgm:prSet/>
      <dgm:spPr/>
      <dgm:t>
        <a:bodyPr/>
        <a:lstStyle/>
        <a:p>
          <a:endParaRPr lang="it-IT"/>
        </a:p>
      </dgm:t>
    </dgm:pt>
    <dgm:pt modelId="{6837D7DF-342E-4AF3-BE85-1B921A82C4AD}">
      <dgm:prSet phldrT="[Text]" custT="1"/>
      <dgm:spPr/>
      <dgm:t>
        <a:bodyPr/>
        <a:lstStyle/>
        <a:p>
          <a:r>
            <a:rPr lang="en-GB" sz="1100" b="1" dirty="0"/>
            <a:t>Monza e </a:t>
          </a:r>
          <a:r>
            <a:rPr lang="en-GB" sz="1100" b="1" dirty="0" err="1"/>
            <a:t>della</a:t>
          </a:r>
          <a:r>
            <a:rPr lang="en-GB" sz="1100" b="1" dirty="0"/>
            <a:t> Brianza 8,6%</a:t>
          </a:r>
          <a:endParaRPr lang="it-IT" sz="1100" b="1" dirty="0"/>
        </a:p>
      </dgm:t>
    </dgm:pt>
    <dgm:pt modelId="{A1B1CA78-DEEA-4E56-8D74-A5EB8B7EE0AA}" type="parTrans" cxnId="{26B18336-557E-421B-8C57-88CC37DA03CA}">
      <dgm:prSet/>
      <dgm:spPr/>
      <dgm:t>
        <a:bodyPr/>
        <a:lstStyle/>
        <a:p>
          <a:endParaRPr lang="it-IT"/>
        </a:p>
      </dgm:t>
    </dgm:pt>
    <dgm:pt modelId="{47C40843-7266-43BA-8029-1AAA724BCA0A}" type="sibTrans" cxnId="{26B18336-557E-421B-8C57-88CC37DA03CA}">
      <dgm:prSet/>
      <dgm:spPr/>
      <dgm:t>
        <a:bodyPr/>
        <a:lstStyle/>
        <a:p>
          <a:endParaRPr lang="it-IT"/>
        </a:p>
      </dgm:t>
    </dgm:pt>
    <dgm:pt modelId="{C3E9FD6B-08D8-4BAD-A946-6F9560570CD6}">
      <dgm:prSet phldrT="[Text]" custT="1"/>
      <dgm:spPr>
        <a:solidFill>
          <a:srgbClr val="F91600"/>
        </a:solidFill>
      </dgm:spPr>
      <dgm:t>
        <a:bodyPr/>
        <a:lstStyle/>
        <a:p>
          <a:r>
            <a:rPr lang="it-IT" sz="1400" b="1" dirty="0"/>
            <a:t>Saronno</a:t>
          </a:r>
        </a:p>
      </dgm:t>
    </dgm:pt>
    <dgm:pt modelId="{52B21BCC-C023-42E4-9654-DA6642EDC041}" type="sibTrans" cxnId="{FB47010D-9104-4F93-8121-85B6138F920F}">
      <dgm:prSet/>
      <dgm:spPr/>
      <dgm:t>
        <a:bodyPr/>
        <a:lstStyle/>
        <a:p>
          <a:endParaRPr lang="it-IT"/>
        </a:p>
      </dgm:t>
    </dgm:pt>
    <dgm:pt modelId="{867FF712-6CE3-4F5C-8A07-9B72DDC00672}" type="parTrans" cxnId="{FB47010D-9104-4F93-8121-85B6138F920F}">
      <dgm:prSet/>
      <dgm:spPr/>
      <dgm:t>
        <a:bodyPr/>
        <a:lstStyle/>
        <a:p>
          <a:endParaRPr lang="it-IT"/>
        </a:p>
      </dgm:t>
    </dgm:pt>
    <dgm:pt modelId="{F3D90163-F11C-498A-BE19-2F7D81F74B57}">
      <dgm:prSet phldrT="[Text]" custT="1"/>
      <dgm:spPr/>
      <dgm:t>
        <a:bodyPr/>
        <a:lstStyle/>
        <a:p>
          <a:endParaRPr lang="it-IT" sz="1100" b="1" dirty="0"/>
        </a:p>
      </dgm:t>
    </dgm:pt>
    <dgm:pt modelId="{182DE2EE-2C23-4DF8-B178-FCA7EE09616D}" type="sibTrans" cxnId="{4EA9C311-C750-47AA-8857-5F4362760B16}">
      <dgm:prSet/>
      <dgm:spPr/>
      <dgm:t>
        <a:bodyPr/>
        <a:lstStyle/>
        <a:p>
          <a:endParaRPr lang="it-IT"/>
        </a:p>
      </dgm:t>
    </dgm:pt>
    <dgm:pt modelId="{DBAE4AC7-AB91-4CC0-808C-8965FEA3E260}" type="parTrans" cxnId="{4EA9C311-C750-47AA-8857-5F4362760B16}">
      <dgm:prSet/>
      <dgm:spPr/>
      <dgm:t>
        <a:bodyPr/>
        <a:lstStyle/>
        <a:p>
          <a:endParaRPr lang="it-IT"/>
        </a:p>
      </dgm:t>
    </dgm:pt>
    <dgm:pt modelId="{7233673B-DDB4-46AB-9B1F-C4749370BCB8}" type="pres">
      <dgm:prSet presAssocID="{83666C7D-BB84-44EA-8F3B-678DB7DB7D43}" presName="Name0" presStyleCnt="0">
        <dgm:presLayoutVars>
          <dgm:chMax val="1"/>
          <dgm:chPref val="1"/>
          <dgm:dir/>
          <dgm:resizeHandles/>
        </dgm:presLayoutVars>
      </dgm:prSet>
      <dgm:spPr/>
    </dgm:pt>
    <dgm:pt modelId="{6A955069-4A28-43EA-9438-308D91C86451}" type="pres">
      <dgm:prSet presAssocID="{C3E9FD6B-08D8-4BAD-A946-6F9560570CD6}" presName="Parent" presStyleLbl="node1" presStyleIdx="0" presStyleCnt="2">
        <dgm:presLayoutVars>
          <dgm:chMax val="4"/>
          <dgm:chPref val="3"/>
        </dgm:presLayoutVars>
      </dgm:prSet>
      <dgm:spPr/>
    </dgm:pt>
    <dgm:pt modelId="{351DDBA1-6376-43B6-8D63-15B2CF0CB427}" type="pres">
      <dgm:prSet presAssocID="{BD08DD5C-321F-4146-8C9F-75FB0286DA8C}" presName="Accent" presStyleLbl="node1" presStyleIdx="1" presStyleCnt="2"/>
      <dgm:spPr>
        <a:solidFill>
          <a:schemeClr val="tx1"/>
        </a:solidFill>
      </dgm:spPr>
    </dgm:pt>
    <dgm:pt modelId="{D4771BE7-18A8-499D-95F9-2C37EEF5B8E5}" type="pres">
      <dgm:prSet presAssocID="{BD08DD5C-321F-4146-8C9F-75FB0286DA8C}" presName="Image1" presStyleLbl="fgImgPlace1" presStyleIdx="0" presStyleCnt="4" custScaleX="121000" custScaleY="121000" custLinFactNeighborX="-28993"/>
      <dgm:spPr>
        <a:blipFill dpi="0"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A3078A85-BB2D-4D38-AB4F-EF7531F3B5A4}" type="pres">
      <dgm:prSet presAssocID="{BD08DD5C-321F-4146-8C9F-75FB0286DA8C}" presName="Child1" presStyleLbl="revTx" presStyleIdx="0" presStyleCnt="4" custScaleX="131429" custLinFactNeighborX="-2610" custLinFactNeighborY="-4112">
        <dgm:presLayoutVars>
          <dgm:chMax val="0"/>
          <dgm:chPref val="0"/>
          <dgm:bulletEnabled val="1"/>
        </dgm:presLayoutVars>
      </dgm:prSet>
      <dgm:spPr/>
    </dgm:pt>
    <dgm:pt modelId="{6CFB5C55-89C7-4256-8436-49D49308F56B}" type="pres">
      <dgm:prSet presAssocID="{0CE92AB7-BA14-4999-BE61-32A1C03903AE}" presName="Image2" presStyleCnt="0"/>
      <dgm:spPr/>
    </dgm:pt>
    <dgm:pt modelId="{E018A016-5136-4DD0-9699-EC15BAABF576}" type="pres">
      <dgm:prSet presAssocID="{0CE92AB7-BA14-4999-BE61-32A1C03903AE}" presName="Image" presStyleLbl="fgImgPlace1" presStyleIdx="1" presStyleCnt="4" custScaleX="121137" custScaleY="121162" custLinFactNeighborX="-16653" custLinFactNeighborY="-16007"/>
      <dgm:spPr>
        <a:blipFill dpi="0"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9A7A5A8B-499E-44AE-8CB5-C50375A42418}" type="pres">
      <dgm:prSet presAssocID="{0CE92AB7-BA14-4999-BE61-32A1C03903AE}" presName="Child2" presStyleLbl="revTx" presStyleIdx="1" presStyleCnt="4" custLinFactNeighborX="-10000" custLinFactNeighborY="-15542">
        <dgm:presLayoutVars>
          <dgm:chMax val="0"/>
          <dgm:chPref val="0"/>
          <dgm:bulletEnabled val="1"/>
        </dgm:presLayoutVars>
      </dgm:prSet>
      <dgm:spPr/>
    </dgm:pt>
    <dgm:pt modelId="{ED0F9CAC-3620-4546-A398-F6A919CDC71A}" type="pres">
      <dgm:prSet presAssocID="{6837D7DF-342E-4AF3-BE85-1B921A82C4AD}" presName="Image3" presStyleCnt="0"/>
      <dgm:spPr/>
    </dgm:pt>
    <dgm:pt modelId="{1193989E-2E8A-4F27-9DF8-E80216ECEF31}" type="pres">
      <dgm:prSet presAssocID="{6837D7DF-342E-4AF3-BE85-1B921A82C4AD}" presName="Image" presStyleLbl="fgImgPlace1" presStyleIdx="2" presStyleCnt="4" custScaleX="110000" custScaleY="110000" custLinFactNeighborX="-11697" custLinFactNeighborY="-43810"/>
      <dgm:spPr>
        <a:blipFill dpi="0"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A353FCD9-A1C8-4895-880F-DCF03EBF21C9}" type="pres">
      <dgm:prSet presAssocID="{6837D7DF-342E-4AF3-BE85-1B921A82C4AD}" presName="Child3" presStyleLbl="revTx" presStyleIdx="2" presStyleCnt="4" custScaleX="148983" custLinFactNeighborX="20449" custLinFactNeighborY="-51323">
        <dgm:presLayoutVars>
          <dgm:chMax val="0"/>
          <dgm:chPref val="0"/>
          <dgm:bulletEnabled val="1"/>
        </dgm:presLayoutVars>
      </dgm:prSet>
      <dgm:spPr/>
    </dgm:pt>
    <dgm:pt modelId="{C4CFB8C3-3291-4CDA-8BBF-B8747EB7DABB}" type="pres">
      <dgm:prSet presAssocID="{F3D90163-F11C-498A-BE19-2F7D81F74B57}" presName="Image4" presStyleCnt="0"/>
      <dgm:spPr/>
    </dgm:pt>
    <dgm:pt modelId="{CD575464-5FEE-44AF-A531-9E832595FB14}" type="pres">
      <dgm:prSet presAssocID="{F3D90163-F11C-498A-BE19-2F7D81F74B57}" presName="Image" presStyleLbl="fgImgPlace1" presStyleIdx="3" presStyleCnt="4" custScaleX="110172" custScaleY="110195" custLinFactNeighborX="29130" custLinFactNeighborY="-41509"/>
      <dgm:spPr>
        <a:solidFill>
          <a:schemeClr val="bg1"/>
        </a:solidFill>
        <a:ln>
          <a:noFill/>
        </a:ln>
      </dgm:spPr>
    </dgm:pt>
    <dgm:pt modelId="{7C90DED7-A9C6-448A-9F87-CE193720D1AF}" type="pres">
      <dgm:prSet presAssocID="{F3D90163-F11C-498A-BE19-2F7D81F74B57}" presName="Child4" presStyleLbl="revTx" presStyleIdx="3" presStyleCnt="4" custScaleX="205871" custLinFactX="7170" custLinFactNeighborX="100000" custLinFactNeighborY="-29216">
        <dgm:presLayoutVars>
          <dgm:chMax val="0"/>
          <dgm:chPref val="0"/>
          <dgm:bulletEnabled val="1"/>
        </dgm:presLayoutVars>
      </dgm:prSet>
      <dgm:spPr/>
    </dgm:pt>
  </dgm:ptLst>
  <dgm:cxnLst>
    <dgm:cxn modelId="{D63C6106-5A10-4443-AB49-DCB160331B3B}" srcId="{C3E9FD6B-08D8-4BAD-A946-6F9560570CD6}" destId="{BD08DD5C-321F-4146-8C9F-75FB0286DA8C}" srcOrd="0" destOrd="0" parTransId="{932A1665-E974-4126-A657-A1C84C23BD9D}" sibTransId="{CE5879E6-228D-43BA-B5E8-2BF8F91C2BAF}"/>
    <dgm:cxn modelId="{559C5007-5E1F-45F4-8E2F-99D348D55E78}" type="presOf" srcId="{0CE92AB7-BA14-4999-BE61-32A1C03903AE}" destId="{9A7A5A8B-499E-44AE-8CB5-C50375A42418}" srcOrd="0" destOrd="0" presId="urn:microsoft.com/office/officeart/2011/layout/RadialPictureList"/>
    <dgm:cxn modelId="{FB47010D-9104-4F93-8121-85B6138F920F}" srcId="{83666C7D-BB84-44EA-8F3B-678DB7DB7D43}" destId="{C3E9FD6B-08D8-4BAD-A946-6F9560570CD6}" srcOrd="0" destOrd="0" parTransId="{867FF712-6CE3-4F5C-8A07-9B72DDC00672}" sibTransId="{52B21BCC-C023-42E4-9654-DA6642EDC041}"/>
    <dgm:cxn modelId="{4EA9C311-C750-47AA-8857-5F4362760B16}" srcId="{C3E9FD6B-08D8-4BAD-A946-6F9560570CD6}" destId="{F3D90163-F11C-498A-BE19-2F7D81F74B57}" srcOrd="3" destOrd="0" parTransId="{DBAE4AC7-AB91-4CC0-808C-8965FEA3E260}" sibTransId="{182DE2EE-2C23-4DF8-B178-FCA7EE09616D}"/>
    <dgm:cxn modelId="{A3A73E2A-43A1-4D0F-93AF-D4B34366AFA9}" type="presOf" srcId="{BD08DD5C-321F-4146-8C9F-75FB0286DA8C}" destId="{A3078A85-BB2D-4D38-AB4F-EF7531F3B5A4}" srcOrd="0" destOrd="0" presId="urn:microsoft.com/office/officeart/2011/layout/RadialPictureList"/>
    <dgm:cxn modelId="{26B18336-557E-421B-8C57-88CC37DA03CA}" srcId="{C3E9FD6B-08D8-4BAD-A946-6F9560570CD6}" destId="{6837D7DF-342E-4AF3-BE85-1B921A82C4AD}" srcOrd="2" destOrd="0" parTransId="{A1B1CA78-DEEA-4E56-8D74-A5EB8B7EE0AA}" sibTransId="{47C40843-7266-43BA-8029-1AAA724BCA0A}"/>
    <dgm:cxn modelId="{F5F46247-58A6-4AF1-824B-EA95FB3F9B1B}" type="presOf" srcId="{6837D7DF-342E-4AF3-BE85-1B921A82C4AD}" destId="{A353FCD9-A1C8-4895-880F-DCF03EBF21C9}" srcOrd="0" destOrd="0" presId="urn:microsoft.com/office/officeart/2011/layout/RadialPictureList"/>
    <dgm:cxn modelId="{7833F753-2831-4EAF-8959-02EBDC280960}" type="presOf" srcId="{83666C7D-BB84-44EA-8F3B-678DB7DB7D43}" destId="{7233673B-DDB4-46AB-9B1F-C4749370BCB8}" srcOrd="0" destOrd="0" presId="urn:microsoft.com/office/officeart/2011/layout/RadialPictureList"/>
    <dgm:cxn modelId="{A7615CB3-726A-4F2D-839D-AE1C059E0D92}" srcId="{C3E9FD6B-08D8-4BAD-A946-6F9560570CD6}" destId="{0CE92AB7-BA14-4999-BE61-32A1C03903AE}" srcOrd="1" destOrd="0" parTransId="{4109C155-D54D-49CF-BA00-0DCA9F6836B9}" sibTransId="{517F5FB4-8AD5-4E5D-BAFD-AF89C89F45C0}"/>
    <dgm:cxn modelId="{75F825D1-DCB1-4F61-B3F6-50DDDEA9980D}" type="presOf" srcId="{C3E9FD6B-08D8-4BAD-A946-6F9560570CD6}" destId="{6A955069-4A28-43EA-9438-308D91C86451}" srcOrd="0" destOrd="0" presId="urn:microsoft.com/office/officeart/2011/layout/RadialPictureList"/>
    <dgm:cxn modelId="{7D8196F2-587F-4261-9F75-28DC91E1665E}" type="presOf" srcId="{F3D90163-F11C-498A-BE19-2F7D81F74B57}" destId="{7C90DED7-A9C6-448A-9F87-CE193720D1AF}" srcOrd="0" destOrd="0" presId="urn:microsoft.com/office/officeart/2011/layout/RadialPictureList"/>
    <dgm:cxn modelId="{6440102F-3731-4BAB-8BB1-9B71D509BF26}" type="presParOf" srcId="{7233673B-DDB4-46AB-9B1F-C4749370BCB8}" destId="{6A955069-4A28-43EA-9438-308D91C86451}" srcOrd="0" destOrd="0" presId="urn:microsoft.com/office/officeart/2011/layout/RadialPictureList"/>
    <dgm:cxn modelId="{C927B0D2-6205-4CEE-9C2C-1473FE9AE676}" type="presParOf" srcId="{7233673B-DDB4-46AB-9B1F-C4749370BCB8}" destId="{351DDBA1-6376-43B6-8D63-15B2CF0CB427}" srcOrd="1" destOrd="0" presId="urn:microsoft.com/office/officeart/2011/layout/RadialPictureList"/>
    <dgm:cxn modelId="{E34DC22F-2E4D-48DA-93DA-FF9E902B8BA4}" type="presParOf" srcId="{7233673B-DDB4-46AB-9B1F-C4749370BCB8}" destId="{D4771BE7-18A8-499D-95F9-2C37EEF5B8E5}" srcOrd="2" destOrd="0" presId="urn:microsoft.com/office/officeart/2011/layout/RadialPictureList"/>
    <dgm:cxn modelId="{AAD1DD9E-90CC-4B32-9CBA-5C9755E4BFA4}" type="presParOf" srcId="{7233673B-DDB4-46AB-9B1F-C4749370BCB8}" destId="{A3078A85-BB2D-4D38-AB4F-EF7531F3B5A4}" srcOrd="3" destOrd="0" presId="urn:microsoft.com/office/officeart/2011/layout/RadialPictureList"/>
    <dgm:cxn modelId="{684BB240-EDA8-447F-AD49-01701AEDC62A}" type="presParOf" srcId="{7233673B-DDB4-46AB-9B1F-C4749370BCB8}" destId="{6CFB5C55-89C7-4256-8436-49D49308F56B}" srcOrd="4" destOrd="0" presId="urn:microsoft.com/office/officeart/2011/layout/RadialPictureList"/>
    <dgm:cxn modelId="{DA16B6FE-EBD7-47C1-AA4D-032BB48FFCE8}" type="presParOf" srcId="{6CFB5C55-89C7-4256-8436-49D49308F56B}" destId="{E018A016-5136-4DD0-9699-EC15BAABF576}" srcOrd="0" destOrd="0" presId="urn:microsoft.com/office/officeart/2011/layout/RadialPictureList"/>
    <dgm:cxn modelId="{B2717ED0-3E35-4155-AA99-5BA3B5FA4CE6}" type="presParOf" srcId="{7233673B-DDB4-46AB-9B1F-C4749370BCB8}" destId="{9A7A5A8B-499E-44AE-8CB5-C50375A42418}" srcOrd="5" destOrd="0" presId="urn:microsoft.com/office/officeart/2011/layout/RadialPictureList"/>
    <dgm:cxn modelId="{B0CB16E9-8C89-485E-A7F3-AE77AC79B896}" type="presParOf" srcId="{7233673B-DDB4-46AB-9B1F-C4749370BCB8}" destId="{ED0F9CAC-3620-4546-A398-F6A919CDC71A}" srcOrd="6" destOrd="0" presId="urn:microsoft.com/office/officeart/2011/layout/RadialPictureList"/>
    <dgm:cxn modelId="{1866325E-5115-42F2-BDF2-48ED15E08160}" type="presParOf" srcId="{ED0F9CAC-3620-4546-A398-F6A919CDC71A}" destId="{1193989E-2E8A-4F27-9DF8-E80216ECEF31}" srcOrd="0" destOrd="0" presId="urn:microsoft.com/office/officeart/2011/layout/RadialPictureList"/>
    <dgm:cxn modelId="{B8F47CB7-180C-48EC-8246-220A3882E070}" type="presParOf" srcId="{7233673B-DDB4-46AB-9B1F-C4749370BCB8}" destId="{A353FCD9-A1C8-4895-880F-DCF03EBF21C9}" srcOrd="7" destOrd="0" presId="urn:microsoft.com/office/officeart/2011/layout/RadialPictureList"/>
    <dgm:cxn modelId="{E67F7946-6E28-4F2F-925A-084DAF4DFDCE}" type="presParOf" srcId="{7233673B-DDB4-46AB-9B1F-C4749370BCB8}" destId="{C4CFB8C3-3291-4CDA-8BBF-B8747EB7DABB}" srcOrd="8" destOrd="0" presId="urn:microsoft.com/office/officeart/2011/layout/RadialPictureList"/>
    <dgm:cxn modelId="{3C5AFB47-75F0-41C1-889B-33E9A29B9D39}" type="presParOf" srcId="{C4CFB8C3-3291-4CDA-8BBF-B8747EB7DABB}" destId="{CD575464-5FEE-44AF-A531-9E832595FB14}" srcOrd="0" destOrd="0" presId="urn:microsoft.com/office/officeart/2011/layout/RadialPictureList"/>
    <dgm:cxn modelId="{6414E870-0B21-45AD-9141-1F7115288354}" type="presParOf" srcId="{7233673B-DDB4-46AB-9B1F-C4749370BCB8}" destId="{7C90DED7-A9C6-448A-9F87-CE193720D1AF}" srcOrd="9" destOrd="0" presId="urn:microsoft.com/office/officeart/2011/layout/RadialPictureList"/>
  </dgm:cxnLst>
  <dgm:bg/>
  <dgm:whole/>
  <dgm:extLst>
    <a:ext uri="http://schemas.microsoft.com/office/drawing/2008/diagram">
      <dsp:dataModelExt xmlns:dsp="http://schemas.microsoft.com/office/drawing/2008/diagram" relId="rId26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83666C7D-BB84-44EA-8F3B-678DB7DB7D43}" type="doc">
      <dgm:prSet loTypeId="urn:microsoft.com/office/officeart/2011/layout/RadialPictureList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C3E9FD6B-08D8-4BAD-A946-6F9560570CD6}">
      <dgm:prSet phldrT="[Text]" custT="1"/>
      <dgm:spPr>
        <a:solidFill>
          <a:srgbClr val="F91600"/>
        </a:solidFill>
      </dgm:spPr>
      <dgm:t>
        <a:bodyPr/>
        <a:lstStyle/>
        <a:p>
          <a:r>
            <a:rPr lang="en-GB" sz="1400" b="1" dirty="0"/>
            <a:t>Varese</a:t>
          </a:r>
          <a:endParaRPr lang="it-IT" sz="1400" b="1" dirty="0"/>
        </a:p>
      </dgm:t>
    </dgm:pt>
    <dgm:pt modelId="{867FF712-6CE3-4F5C-8A07-9B72DDC00672}" type="parTrans" cxnId="{FB47010D-9104-4F93-8121-85B6138F920F}">
      <dgm:prSet/>
      <dgm:spPr/>
      <dgm:t>
        <a:bodyPr/>
        <a:lstStyle/>
        <a:p>
          <a:endParaRPr lang="it-IT"/>
        </a:p>
      </dgm:t>
    </dgm:pt>
    <dgm:pt modelId="{52B21BCC-C023-42E4-9654-DA6642EDC041}" type="sibTrans" cxnId="{FB47010D-9104-4F93-8121-85B6138F920F}">
      <dgm:prSet/>
      <dgm:spPr/>
      <dgm:t>
        <a:bodyPr/>
        <a:lstStyle/>
        <a:p>
          <a:endParaRPr lang="it-IT"/>
        </a:p>
      </dgm:t>
    </dgm:pt>
    <dgm:pt modelId="{BD08DD5C-321F-4146-8C9F-75FB0286DA8C}">
      <dgm:prSet phldrT="[Text]" custT="1"/>
      <dgm:spPr/>
      <dgm:t>
        <a:bodyPr/>
        <a:lstStyle/>
        <a:p>
          <a:r>
            <a:rPr lang="it-IT" sz="1100" b="1" dirty="0"/>
            <a:t>Varese 32,5%</a:t>
          </a:r>
        </a:p>
        <a:p>
          <a:endParaRPr lang="it-IT" sz="1100" dirty="0"/>
        </a:p>
      </dgm:t>
    </dgm:pt>
    <dgm:pt modelId="{932A1665-E974-4126-A657-A1C84C23BD9D}" type="parTrans" cxnId="{D63C6106-5A10-4443-AB49-DCB160331B3B}">
      <dgm:prSet/>
      <dgm:spPr/>
      <dgm:t>
        <a:bodyPr/>
        <a:lstStyle/>
        <a:p>
          <a:endParaRPr lang="it-IT"/>
        </a:p>
      </dgm:t>
    </dgm:pt>
    <dgm:pt modelId="{CE5879E6-228D-43BA-B5E8-2BF8F91C2BAF}" type="sibTrans" cxnId="{D63C6106-5A10-4443-AB49-DCB160331B3B}">
      <dgm:prSet/>
      <dgm:spPr/>
      <dgm:t>
        <a:bodyPr/>
        <a:lstStyle/>
        <a:p>
          <a:endParaRPr lang="it-IT"/>
        </a:p>
      </dgm:t>
    </dgm:pt>
    <dgm:pt modelId="{0CE92AB7-BA14-4999-BE61-32A1C03903AE}">
      <dgm:prSet phldrT="[Text]" custT="1"/>
      <dgm:spPr/>
      <dgm:t>
        <a:bodyPr/>
        <a:lstStyle/>
        <a:p>
          <a:r>
            <a:rPr lang="it-IT" sz="1100" b="1" dirty="0"/>
            <a:t>Milano  16,3%</a:t>
          </a:r>
        </a:p>
      </dgm:t>
    </dgm:pt>
    <dgm:pt modelId="{4109C155-D54D-49CF-BA00-0DCA9F6836B9}" type="parTrans" cxnId="{A7615CB3-726A-4F2D-839D-AE1C059E0D92}">
      <dgm:prSet/>
      <dgm:spPr/>
      <dgm:t>
        <a:bodyPr/>
        <a:lstStyle/>
        <a:p>
          <a:endParaRPr lang="it-IT"/>
        </a:p>
      </dgm:t>
    </dgm:pt>
    <dgm:pt modelId="{517F5FB4-8AD5-4E5D-BAFD-AF89C89F45C0}" type="sibTrans" cxnId="{A7615CB3-726A-4F2D-839D-AE1C059E0D92}">
      <dgm:prSet/>
      <dgm:spPr/>
      <dgm:t>
        <a:bodyPr/>
        <a:lstStyle/>
        <a:p>
          <a:endParaRPr lang="it-IT"/>
        </a:p>
      </dgm:t>
    </dgm:pt>
    <dgm:pt modelId="{6837D7DF-342E-4AF3-BE85-1B921A82C4AD}">
      <dgm:prSet phldrT="[Text]" custT="1"/>
      <dgm:spPr/>
      <dgm:t>
        <a:bodyPr/>
        <a:lstStyle/>
        <a:p>
          <a:r>
            <a:rPr lang="it-IT" sz="1100" b="1" dirty="0"/>
            <a:t>Roma</a:t>
          </a:r>
        </a:p>
        <a:p>
          <a:r>
            <a:rPr lang="it-IT" sz="1100" b="1" dirty="0"/>
            <a:t>2,1%</a:t>
          </a:r>
        </a:p>
      </dgm:t>
    </dgm:pt>
    <dgm:pt modelId="{A1B1CA78-DEEA-4E56-8D74-A5EB8B7EE0AA}" type="parTrans" cxnId="{26B18336-557E-421B-8C57-88CC37DA03CA}">
      <dgm:prSet/>
      <dgm:spPr/>
      <dgm:t>
        <a:bodyPr/>
        <a:lstStyle/>
        <a:p>
          <a:endParaRPr lang="it-IT"/>
        </a:p>
      </dgm:t>
    </dgm:pt>
    <dgm:pt modelId="{47C40843-7266-43BA-8029-1AAA724BCA0A}" type="sibTrans" cxnId="{26B18336-557E-421B-8C57-88CC37DA03CA}">
      <dgm:prSet/>
      <dgm:spPr/>
      <dgm:t>
        <a:bodyPr/>
        <a:lstStyle/>
        <a:p>
          <a:endParaRPr lang="it-IT"/>
        </a:p>
      </dgm:t>
    </dgm:pt>
    <dgm:pt modelId="{F3D90163-F11C-498A-BE19-2F7D81F74B57}">
      <dgm:prSet phldrT="[Text]" custT="1"/>
      <dgm:spPr/>
      <dgm:t>
        <a:bodyPr/>
        <a:lstStyle/>
        <a:p>
          <a:r>
            <a:rPr lang="it-IT" sz="1100" b="1" dirty="0"/>
            <a:t>Como</a:t>
          </a:r>
        </a:p>
        <a:p>
          <a:r>
            <a:rPr lang="it-IT" sz="1100" b="1" dirty="0"/>
            <a:t>2,6%</a:t>
          </a:r>
        </a:p>
      </dgm:t>
    </dgm:pt>
    <dgm:pt modelId="{DBAE4AC7-AB91-4CC0-808C-8965FEA3E260}" type="parTrans" cxnId="{4EA9C311-C750-47AA-8857-5F4362760B16}">
      <dgm:prSet/>
      <dgm:spPr/>
      <dgm:t>
        <a:bodyPr/>
        <a:lstStyle/>
        <a:p>
          <a:endParaRPr lang="it-IT"/>
        </a:p>
      </dgm:t>
    </dgm:pt>
    <dgm:pt modelId="{182DE2EE-2C23-4DF8-B178-FCA7EE09616D}" type="sibTrans" cxnId="{4EA9C311-C750-47AA-8857-5F4362760B16}">
      <dgm:prSet/>
      <dgm:spPr/>
      <dgm:t>
        <a:bodyPr/>
        <a:lstStyle/>
        <a:p>
          <a:endParaRPr lang="it-IT"/>
        </a:p>
      </dgm:t>
    </dgm:pt>
    <dgm:pt modelId="{7233673B-DDB4-46AB-9B1F-C4749370BCB8}" type="pres">
      <dgm:prSet presAssocID="{83666C7D-BB84-44EA-8F3B-678DB7DB7D43}" presName="Name0" presStyleCnt="0">
        <dgm:presLayoutVars>
          <dgm:chMax val="1"/>
          <dgm:chPref val="1"/>
          <dgm:dir/>
          <dgm:resizeHandles/>
        </dgm:presLayoutVars>
      </dgm:prSet>
      <dgm:spPr/>
    </dgm:pt>
    <dgm:pt modelId="{6A955069-4A28-43EA-9438-308D91C86451}" type="pres">
      <dgm:prSet presAssocID="{C3E9FD6B-08D8-4BAD-A946-6F9560570CD6}" presName="Parent" presStyleLbl="node1" presStyleIdx="0" presStyleCnt="2">
        <dgm:presLayoutVars>
          <dgm:chMax val="4"/>
          <dgm:chPref val="3"/>
        </dgm:presLayoutVars>
      </dgm:prSet>
      <dgm:spPr/>
    </dgm:pt>
    <dgm:pt modelId="{351DDBA1-6376-43B6-8D63-15B2CF0CB427}" type="pres">
      <dgm:prSet presAssocID="{BD08DD5C-321F-4146-8C9F-75FB0286DA8C}" presName="Accent" presStyleLbl="node1" presStyleIdx="1" presStyleCnt="2"/>
      <dgm:spPr>
        <a:solidFill>
          <a:schemeClr val="tx1"/>
        </a:solidFill>
      </dgm:spPr>
    </dgm:pt>
    <dgm:pt modelId="{D4771BE7-18A8-499D-95F9-2C37EEF5B8E5}" type="pres">
      <dgm:prSet presAssocID="{BD08DD5C-321F-4146-8C9F-75FB0286DA8C}" presName="Image1" presStyleLbl="fgImgPlace1" presStyleIdx="0" presStyleCnt="4" custScaleX="121000" custScaleY="121000" custLinFactNeighborX="-32931"/>
      <dgm:spPr>
        <a:blipFill dpi="0"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A3078A85-BB2D-4D38-AB4F-EF7531F3B5A4}" type="pres">
      <dgm:prSet presAssocID="{BD08DD5C-321F-4146-8C9F-75FB0286DA8C}" presName="Child1" presStyleLbl="revTx" presStyleIdx="0" presStyleCnt="4" custScaleX="131429" custLinFactNeighborX="-13299" custLinFactNeighborY="-4112">
        <dgm:presLayoutVars>
          <dgm:chMax val="0"/>
          <dgm:chPref val="0"/>
          <dgm:bulletEnabled val="1"/>
        </dgm:presLayoutVars>
      </dgm:prSet>
      <dgm:spPr/>
    </dgm:pt>
    <dgm:pt modelId="{6CFB5C55-89C7-4256-8436-49D49308F56B}" type="pres">
      <dgm:prSet presAssocID="{0CE92AB7-BA14-4999-BE61-32A1C03903AE}" presName="Image2" presStyleCnt="0"/>
      <dgm:spPr/>
    </dgm:pt>
    <dgm:pt modelId="{E018A016-5136-4DD0-9699-EC15BAABF576}" type="pres">
      <dgm:prSet presAssocID="{0CE92AB7-BA14-4999-BE61-32A1C03903AE}" presName="Image" presStyleLbl="fgImgPlace1" presStyleIdx="1" presStyleCnt="4" custScaleX="121137" custScaleY="121162" custLinFactNeighborX="-16653" custLinFactNeighborY="-16007"/>
      <dgm:spPr>
        <a:blipFill dpi="0"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9A7A5A8B-499E-44AE-8CB5-C50375A42418}" type="pres">
      <dgm:prSet presAssocID="{0CE92AB7-BA14-4999-BE61-32A1C03903AE}" presName="Child2" presStyleLbl="revTx" presStyleIdx="1" presStyleCnt="4" custLinFactNeighborX="-14306" custLinFactNeighborY="-26443">
        <dgm:presLayoutVars>
          <dgm:chMax val="0"/>
          <dgm:chPref val="0"/>
          <dgm:bulletEnabled val="1"/>
        </dgm:presLayoutVars>
      </dgm:prSet>
      <dgm:spPr/>
    </dgm:pt>
    <dgm:pt modelId="{ED0F9CAC-3620-4546-A398-F6A919CDC71A}" type="pres">
      <dgm:prSet presAssocID="{6837D7DF-342E-4AF3-BE85-1B921A82C4AD}" presName="Image3" presStyleCnt="0"/>
      <dgm:spPr/>
    </dgm:pt>
    <dgm:pt modelId="{1193989E-2E8A-4F27-9DF8-E80216ECEF31}" type="pres">
      <dgm:prSet presAssocID="{6837D7DF-342E-4AF3-BE85-1B921A82C4AD}" presName="Image" presStyleLbl="fgImgPlace1" presStyleIdx="2" presStyleCnt="4" custScaleX="110000" custScaleY="110000" custLinFactNeighborX="-30698" custLinFactNeighborY="43775"/>
      <dgm:spPr>
        <a:blipFill dpi="0"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A353FCD9-A1C8-4895-880F-DCF03EBF21C9}" type="pres">
      <dgm:prSet presAssocID="{6837D7DF-342E-4AF3-BE85-1B921A82C4AD}" presName="Child3" presStyleLbl="revTx" presStyleIdx="2" presStyleCnt="4" custLinFactNeighborX="-19370" custLinFactNeighborY="50189">
        <dgm:presLayoutVars>
          <dgm:chMax val="0"/>
          <dgm:chPref val="0"/>
          <dgm:bulletEnabled val="1"/>
        </dgm:presLayoutVars>
      </dgm:prSet>
      <dgm:spPr/>
    </dgm:pt>
    <dgm:pt modelId="{C4CFB8C3-3291-4CDA-8BBF-B8747EB7DABB}" type="pres">
      <dgm:prSet presAssocID="{F3D90163-F11C-498A-BE19-2F7D81F74B57}" presName="Image4" presStyleCnt="0"/>
      <dgm:spPr/>
    </dgm:pt>
    <dgm:pt modelId="{CD575464-5FEE-44AF-A531-9E832595FB14}" type="pres">
      <dgm:prSet presAssocID="{F3D90163-F11C-498A-BE19-2F7D81F74B57}" presName="Image" presStyleLbl="fgImgPlace1" presStyleIdx="3" presStyleCnt="4" custScaleX="110172" custScaleY="110195" custLinFactY="-45920" custLinFactNeighborX="65708" custLinFactNeighborY="-100000"/>
      <dgm:spPr>
        <a:blipFill dpi="0" rotWithShape="1"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noFill/>
        </a:ln>
      </dgm:spPr>
    </dgm:pt>
    <dgm:pt modelId="{7C90DED7-A9C6-448A-9F87-CE193720D1AF}" type="pres">
      <dgm:prSet presAssocID="{F3D90163-F11C-498A-BE19-2F7D81F74B57}" presName="Child4" presStyleLbl="revTx" presStyleIdx="3" presStyleCnt="4" custLinFactY="-46962" custLinFactNeighborX="40667" custLinFactNeighborY="-100000">
        <dgm:presLayoutVars>
          <dgm:chMax val="0"/>
          <dgm:chPref val="0"/>
          <dgm:bulletEnabled val="1"/>
        </dgm:presLayoutVars>
      </dgm:prSet>
      <dgm:spPr/>
    </dgm:pt>
  </dgm:ptLst>
  <dgm:cxnLst>
    <dgm:cxn modelId="{D63C6106-5A10-4443-AB49-DCB160331B3B}" srcId="{C3E9FD6B-08D8-4BAD-A946-6F9560570CD6}" destId="{BD08DD5C-321F-4146-8C9F-75FB0286DA8C}" srcOrd="0" destOrd="0" parTransId="{932A1665-E974-4126-A657-A1C84C23BD9D}" sibTransId="{CE5879E6-228D-43BA-B5E8-2BF8F91C2BAF}"/>
    <dgm:cxn modelId="{559C5007-5E1F-45F4-8E2F-99D348D55E78}" type="presOf" srcId="{0CE92AB7-BA14-4999-BE61-32A1C03903AE}" destId="{9A7A5A8B-499E-44AE-8CB5-C50375A42418}" srcOrd="0" destOrd="0" presId="urn:microsoft.com/office/officeart/2011/layout/RadialPictureList"/>
    <dgm:cxn modelId="{FB47010D-9104-4F93-8121-85B6138F920F}" srcId="{83666C7D-BB84-44EA-8F3B-678DB7DB7D43}" destId="{C3E9FD6B-08D8-4BAD-A946-6F9560570CD6}" srcOrd="0" destOrd="0" parTransId="{867FF712-6CE3-4F5C-8A07-9B72DDC00672}" sibTransId="{52B21BCC-C023-42E4-9654-DA6642EDC041}"/>
    <dgm:cxn modelId="{4EA9C311-C750-47AA-8857-5F4362760B16}" srcId="{C3E9FD6B-08D8-4BAD-A946-6F9560570CD6}" destId="{F3D90163-F11C-498A-BE19-2F7D81F74B57}" srcOrd="3" destOrd="0" parTransId="{DBAE4AC7-AB91-4CC0-808C-8965FEA3E260}" sibTransId="{182DE2EE-2C23-4DF8-B178-FCA7EE09616D}"/>
    <dgm:cxn modelId="{A3A73E2A-43A1-4D0F-93AF-D4B34366AFA9}" type="presOf" srcId="{BD08DD5C-321F-4146-8C9F-75FB0286DA8C}" destId="{A3078A85-BB2D-4D38-AB4F-EF7531F3B5A4}" srcOrd="0" destOrd="0" presId="urn:microsoft.com/office/officeart/2011/layout/RadialPictureList"/>
    <dgm:cxn modelId="{26B18336-557E-421B-8C57-88CC37DA03CA}" srcId="{C3E9FD6B-08D8-4BAD-A946-6F9560570CD6}" destId="{6837D7DF-342E-4AF3-BE85-1B921A82C4AD}" srcOrd="2" destOrd="0" parTransId="{A1B1CA78-DEEA-4E56-8D74-A5EB8B7EE0AA}" sibTransId="{47C40843-7266-43BA-8029-1AAA724BCA0A}"/>
    <dgm:cxn modelId="{F5F46247-58A6-4AF1-824B-EA95FB3F9B1B}" type="presOf" srcId="{6837D7DF-342E-4AF3-BE85-1B921A82C4AD}" destId="{A353FCD9-A1C8-4895-880F-DCF03EBF21C9}" srcOrd="0" destOrd="0" presId="urn:microsoft.com/office/officeart/2011/layout/RadialPictureList"/>
    <dgm:cxn modelId="{7833F753-2831-4EAF-8959-02EBDC280960}" type="presOf" srcId="{83666C7D-BB84-44EA-8F3B-678DB7DB7D43}" destId="{7233673B-DDB4-46AB-9B1F-C4749370BCB8}" srcOrd="0" destOrd="0" presId="urn:microsoft.com/office/officeart/2011/layout/RadialPictureList"/>
    <dgm:cxn modelId="{A7615CB3-726A-4F2D-839D-AE1C059E0D92}" srcId="{C3E9FD6B-08D8-4BAD-A946-6F9560570CD6}" destId="{0CE92AB7-BA14-4999-BE61-32A1C03903AE}" srcOrd="1" destOrd="0" parTransId="{4109C155-D54D-49CF-BA00-0DCA9F6836B9}" sibTransId="{517F5FB4-8AD5-4E5D-BAFD-AF89C89F45C0}"/>
    <dgm:cxn modelId="{75F825D1-DCB1-4F61-B3F6-50DDDEA9980D}" type="presOf" srcId="{C3E9FD6B-08D8-4BAD-A946-6F9560570CD6}" destId="{6A955069-4A28-43EA-9438-308D91C86451}" srcOrd="0" destOrd="0" presId="urn:microsoft.com/office/officeart/2011/layout/RadialPictureList"/>
    <dgm:cxn modelId="{7D8196F2-587F-4261-9F75-28DC91E1665E}" type="presOf" srcId="{F3D90163-F11C-498A-BE19-2F7D81F74B57}" destId="{7C90DED7-A9C6-448A-9F87-CE193720D1AF}" srcOrd="0" destOrd="0" presId="urn:microsoft.com/office/officeart/2011/layout/RadialPictureList"/>
    <dgm:cxn modelId="{6440102F-3731-4BAB-8BB1-9B71D509BF26}" type="presParOf" srcId="{7233673B-DDB4-46AB-9B1F-C4749370BCB8}" destId="{6A955069-4A28-43EA-9438-308D91C86451}" srcOrd="0" destOrd="0" presId="urn:microsoft.com/office/officeart/2011/layout/RadialPictureList"/>
    <dgm:cxn modelId="{C927B0D2-6205-4CEE-9C2C-1473FE9AE676}" type="presParOf" srcId="{7233673B-DDB4-46AB-9B1F-C4749370BCB8}" destId="{351DDBA1-6376-43B6-8D63-15B2CF0CB427}" srcOrd="1" destOrd="0" presId="urn:microsoft.com/office/officeart/2011/layout/RadialPictureList"/>
    <dgm:cxn modelId="{E34DC22F-2E4D-48DA-93DA-FF9E902B8BA4}" type="presParOf" srcId="{7233673B-DDB4-46AB-9B1F-C4749370BCB8}" destId="{D4771BE7-18A8-499D-95F9-2C37EEF5B8E5}" srcOrd="2" destOrd="0" presId="urn:microsoft.com/office/officeart/2011/layout/RadialPictureList"/>
    <dgm:cxn modelId="{AAD1DD9E-90CC-4B32-9CBA-5C9755E4BFA4}" type="presParOf" srcId="{7233673B-DDB4-46AB-9B1F-C4749370BCB8}" destId="{A3078A85-BB2D-4D38-AB4F-EF7531F3B5A4}" srcOrd="3" destOrd="0" presId="urn:microsoft.com/office/officeart/2011/layout/RadialPictureList"/>
    <dgm:cxn modelId="{684BB240-EDA8-447F-AD49-01701AEDC62A}" type="presParOf" srcId="{7233673B-DDB4-46AB-9B1F-C4749370BCB8}" destId="{6CFB5C55-89C7-4256-8436-49D49308F56B}" srcOrd="4" destOrd="0" presId="urn:microsoft.com/office/officeart/2011/layout/RadialPictureList"/>
    <dgm:cxn modelId="{DA16B6FE-EBD7-47C1-AA4D-032BB48FFCE8}" type="presParOf" srcId="{6CFB5C55-89C7-4256-8436-49D49308F56B}" destId="{E018A016-5136-4DD0-9699-EC15BAABF576}" srcOrd="0" destOrd="0" presId="urn:microsoft.com/office/officeart/2011/layout/RadialPictureList"/>
    <dgm:cxn modelId="{B2717ED0-3E35-4155-AA99-5BA3B5FA4CE6}" type="presParOf" srcId="{7233673B-DDB4-46AB-9B1F-C4749370BCB8}" destId="{9A7A5A8B-499E-44AE-8CB5-C50375A42418}" srcOrd="5" destOrd="0" presId="urn:microsoft.com/office/officeart/2011/layout/RadialPictureList"/>
    <dgm:cxn modelId="{B0CB16E9-8C89-485E-A7F3-AE77AC79B896}" type="presParOf" srcId="{7233673B-DDB4-46AB-9B1F-C4749370BCB8}" destId="{ED0F9CAC-3620-4546-A398-F6A919CDC71A}" srcOrd="6" destOrd="0" presId="urn:microsoft.com/office/officeart/2011/layout/RadialPictureList"/>
    <dgm:cxn modelId="{1866325E-5115-42F2-BDF2-48ED15E08160}" type="presParOf" srcId="{ED0F9CAC-3620-4546-A398-F6A919CDC71A}" destId="{1193989E-2E8A-4F27-9DF8-E80216ECEF31}" srcOrd="0" destOrd="0" presId="urn:microsoft.com/office/officeart/2011/layout/RadialPictureList"/>
    <dgm:cxn modelId="{B8F47CB7-180C-48EC-8246-220A3882E070}" type="presParOf" srcId="{7233673B-DDB4-46AB-9B1F-C4749370BCB8}" destId="{A353FCD9-A1C8-4895-880F-DCF03EBF21C9}" srcOrd="7" destOrd="0" presId="urn:microsoft.com/office/officeart/2011/layout/RadialPictureList"/>
    <dgm:cxn modelId="{E67F7946-6E28-4F2F-925A-084DAF4DFDCE}" type="presParOf" srcId="{7233673B-DDB4-46AB-9B1F-C4749370BCB8}" destId="{C4CFB8C3-3291-4CDA-8BBF-B8747EB7DABB}" srcOrd="8" destOrd="0" presId="urn:microsoft.com/office/officeart/2011/layout/RadialPictureList"/>
    <dgm:cxn modelId="{3C5AFB47-75F0-41C1-889B-33E9A29B9D39}" type="presParOf" srcId="{C4CFB8C3-3291-4CDA-8BBF-B8747EB7DABB}" destId="{CD575464-5FEE-44AF-A531-9E832595FB14}" srcOrd="0" destOrd="0" presId="urn:microsoft.com/office/officeart/2011/layout/RadialPictureList"/>
    <dgm:cxn modelId="{6414E870-0B21-45AD-9141-1F7115288354}" type="presParOf" srcId="{7233673B-DDB4-46AB-9B1F-C4749370BCB8}" destId="{7C90DED7-A9C6-448A-9F87-CE193720D1AF}" srcOrd="9" destOrd="0" presId="urn:microsoft.com/office/officeart/2011/layout/RadialPictureList"/>
  </dgm:cxnLst>
  <dgm:bg/>
  <dgm:whole/>
  <dgm:extLst>
    <a:ext uri="http://schemas.microsoft.com/office/drawing/2008/diagram">
      <dsp:dataModelExt xmlns:dsp="http://schemas.microsoft.com/office/drawing/2008/diagram" relId="rId32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83666C7D-BB84-44EA-8F3B-678DB7DB7D43}" type="doc">
      <dgm:prSet loTypeId="urn:microsoft.com/office/officeart/2011/layout/RadialPictureList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C3E9FD6B-08D8-4BAD-A946-6F9560570CD6}">
      <dgm:prSet phldrT="[Text]" custT="1"/>
      <dgm:spPr>
        <a:solidFill>
          <a:srgbClr val="F91600"/>
        </a:solidFill>
      </dgm:spPr>
      <dgm:t>
        <a:bodyPr/>
        <a:lstStyle/>
        <a:p>
          <a:r>
            <a:rPr lang="it-IT" sz="1400" b="1" dirty="0"/>
            <a:t>Busto Arsizio</a:t>
          </a:r>
        </a:p>
      </dgm:t>
    </dgm:pt>
    <dgm:pt modelId="{867FF712-6CE3-4F5C-8A07-9B72DDC00672}" type="parTrans" cxnId="{FB47010D-9104-4F93-8121-85B6138F920F}">
      <dgm:prSet/>
      <dgm:spPr/>
      <dgm:t>
        <a:bodyPr/>
        <a:lstStyle/>
        <a:p>
          <a:endParaRPr lang="it-IT"/>
        </a:p>
      </dgm:t>
    </dgm:pt>
    <dgm:pt modelId="{52B21BCC-C023-42E4-9654-DA6642EDC041}" type="sibTrans" cxnId="{FB47010D-9104-4F93-8121-85B6138F920F}">
      <dgm:prSet/>
      <dgm:spPr/>
      <dgm:t>
        <a:bodyPr/>
        <a:lstStyle/>
        <a:p>
          <a:endParaRPr lang="it-IT"/>
        </a:p>
      </dgm:t>
    </dgm:pt>
    <dgm:pt modelId="{BD08DD5C-321F-4146-8C9F-75FB0286DA8C}">
      <dgm:prSet phldrT="[Text]" custT="1"/>
      <dgm:spPr/>
      <dgm:t>
        <a:bodyPr/>
        <a:lstStyle/>
        <a:p>
          <a:r>
            <a:rPr lang="it-IT" sz="1100" b="1" dirty="0"/>
            <a:t>Svizzera</a:t>
          </a:r>
        </a:p>
        <a:p>
          <a:pPr>
            <a:buNone/>
          </a:pPr>
          <a:r>
            <a:rPr lang="it-IT" sz="1100" b="1" dirty="0"/>
            <a:t>6,7%</a:t>
          </a:r>
          <a:endParaRPr lang="it-IT" sz="1100" dirty="0"/>
        </a:p>
      </dgm:t>
    </dgm:pt>
    <dgm:pt modelId="{932A1665-E974-4126-A657-A1C84C23BD9D}" type="parTrans" cxnId="{D63C6106-5A10-4443-AB49-DCB160331B3B}">
      <dgm:prSet/>
      <dgm:spPr/>
      <dgm:t>
        <a:bodyPr/>
        <a:lstStyle/>
        <a:p>
          <a:endParaRPr lang="it-IT"/>
        </a:p>
      </dgm:t>
    </dgm:pt>
    <dgm:pt modelId="{CE5879E6-228D-43BA-B5E8-2BF8F91C2BAF}" type="sibTrans" cxnId="{D63C6106-5A10-4443-AB49-DCB160331B3B}">
      <dgm:prSet/>
      <dgm:spPr/>
      <dgm:t>
        <a:bodyPr/>
        <a:lstStyle/>
        <a:p>
          <a:endParaRPr lang="it-IT"/>
        </a:p>
      </dgm:t>
    </dgm:pt>
    <dgm:pt modelId="{0CE92AB7-BA14-4999-BE61-32A1C03903AE}">
      <dgm:prSet phldrT="[Text]" custT="1"/>
      <dgm:spPr/>
      <dgm:t>
        <a:bodyPr/>
        <a:lstStyle/>
        <a:p>
          <a:r>
            <a:rPr lang="it-IT" sz="1100" b="1" dirty="0"/>
            <a:t>Francia 12,6%</a:t>
          </a:r>
        </a:p>
      </dgm:t>
    </dgm:pt>
    <dgm:pt modelId="{4109C155-D54D-49CF-BA00-0DCA9F6836B9}" type="parTrans" cxnId="{A7615CB3-726A-4F2D-839D-AE1C059E0D92}">
      <dgm:prSet/>
      <dgm:spPr/>
      <dgm:t>
        <a:bodyPr/>
        <a:lstStyle/>
        <a:p>
          <a:endParaRPr lang="it-IT"/>
        </a:p>
      </dgm:t>
    </dgm:pt>
    <dgm:pt modelId="{517F5FB4-8AD5-4E5D-BAFD-AF89C89F45C0}" type="sibTrans" cxnId="{A7615CB3-726A-4F2D-839D-AE1C059E0D92}">
      <dgm:prSet/>
      <dgm:spPr/>
      <dgm:t>
        <a:bodyPr/>
        <a:lstStyle/>
        <a:p>
          <a:endParaRPr lang="it-IT"/>
        </a:p>
      </dgm:t>
    </dgm:pt>
    <dgm:pt modelId="{6837D7DF-342E-4AF3-BE85-1B921A82C4AD}">
      <dgm:prSet phldrT="[Text]" custT="1"/>
      <dgm:spPr/>
      <dgm:t>
        <a:bodyPr/>
        <a:lstStyle/>
        <a:p>
          <a:r>
            <a:rPr lang="it-IT" sz="1100" b="1" dirty="0"/>
            <a:t>Germania 10,7%</a:t>
          </a:r>
        </a:p>
      </dgm:t>
    </dgm:pt>
    <dgm:pt modelId="{A1B1CA78-DEEA-4E56-8D74-A5EB8B7EE0AA}" type="parTrans" cxnId="{26B18336-557E-421B-8C57-88CC37DA03CA}">
      <dgm:prSet/>
      <dgm:spPr/>
      <dgm:t>
        <a:bodyPr/>
        <a:lstStyle/>
        <a:p>
          <a:endParaRPr lang="it-IT"/>
        </a:p>
      </dgm:t>
    </dgm:pt>
    <dgm:pt modelId="{47C40843-7266-43BA-8029-1AAA724BCA0A}" type="sibTrans" cxnId="{26B18336-557E-421B-8C57-88CC37DA03CA}">
      <dgm:prSet/>
      <dgm:spPr/>
      <dgm:t>
        <a:bodyPr/>
        <a:lstStyle/>
        <a:p>
          <a:endParaRPr lang="it-IT"/>
        </a:p>
      </dgm:t>
    </dgm:pt>
    <dgm:pt modelId="{F3D90163-F11C-498A-BE19-2F7D81F74B57}">
      <dgm:prSet phldrT="[Text]" custT="1"/>
      <dgm:spPr/>
      <dgm:t>
        <a:bodyPr/>
        <a:lstStyle/>
        <a:p>
          <a:r>
            <a:rPr lang="it-IT" sz="1100" b="1" dirty="0"/>
            <a:t>Spagna 10,6%</a:t>
          </a:r>
        </a:p>
      </dgm:t>
    </dgm:pt>
    <dgm:pt modelId="{DBAE4AC7-AB91-4CC0-808C-8965FEA3E260}" type="parTrans" cxnId="{4EA9C311-C750-47AA-8857-5F4362760B16}">
      <dgm:prSet/>
      <dgm:spPr/>
      <dgm:t>
        <a:bodyPr/>
        <a:lstStyle/>
        <a:p>
          <a:endParaRPr lang="it-IT"/>
        </a:p>
      </dgm:t>
    </dgm:pt>
    <dgm:pt modelId="{182DE2EE-2C23-4DF8-B178-FCA7EE09616D}" type="sibTrans" cxnId="{4EA9C311-C750-47AA-8857-5F4362760B16}">
      <dgm:prSet/>
      <dgm:spPr/>
      <dgm:t>
        <a:bodyPr/>
        <a:lstStyle/>
        <a:p>
          <a:endParaRPr lang="it-IT"/>
        </a:p>
      </dgm:t>
    </dgm:pt>
    <dgm:pt modelId="{B6B34012-9EBE-4FD5-828C-D2DA2740638F}">
      <dgm:prSet phldrT="[Text]"/>
      <dgm:spPr/>
      <dgm:t>
        <a:bodyPr/>
        <a:lstStyle/>
        <a:p>
          <a:endParaRPr lang="it-IT" b="1" dirty="0"/>
        </a:p>
      </dgm:t>
    </dgm:pt>
    <dgm:pt modelId="{25D27DF8-F2EB-4069-A8E4-AB5BCE285273}" type="parTrans" cxnId="{5CE8EB38-FF60-457C-99FF-3013FC7D8D25}">
      <dgm:prSet/>
      <dgm:spPr/>
      <dgm:t>
        <a:bodyPr/>
        <a:lstStyle/>
        <a:p>
          <a:endParaRPr lang="it-IT"/>
        </a:p>
      </dgm:t>
    </dgm:pt>
    <dgm:pt modelId="{B46C0E3B-98CC-472E-ADA3-3BE4C5B66D10}" type="sibTrans" cxnId="{5CE8EB38-FF60-457C-99FF-3013FC7D8D25}">
      <dgm:prSet/>
      <dgm:spPr/>
      <dgm:t>
        <a:bodyPr/>
        <a:lstStyle/>
        <a:p>
          <a:endParaRPr lang="it-IT"/>
        </a:p>
      </dgm:t>
    </dgm:pt>
    <dgm:pt modelId="{1E284361-4D21-4BBB-B3AA-E3334661CA39}">
      <dgm:prSet phldrT="[Text]"/>
      <dgm:spPr/>
      <dgm:t>
        <a:bodyPr/>
        <a:lstStyle/>
        <a:p>
          <a:endParaRPr lang="it-IT" b="1" dirty="0"/>
        </a:p>
      </dgm:t>
    </dgm:pt>
    <dgm:pt modelId="{24891D68-DFE8-49D2-9ED4-34FCC88638A1}" type="parTrans" cxnId="{8093BE83-3E13-4DAE-A8DA-D2B79D32D413}">
      <dgm:prSet/>
      <dgm:spPr/>
      <dgm:t>
        <a:bodyPr/>
        <a:lstStyle/>
        <a:p>
          <a:endParaRPr lang="it-IT"/>
        </a:p>
      </dgm:t>
    </dgm:pt>
    <dgm:pt modelId="{99030D67-FB03-4B75-9886-2D25B6E0D696}" type="sibTrans" cxnId="{8093BE83-3E13-4DAE-A8DA-D2B79D32D413}">
      <dgm:prSet/>
      <dgm:spPr/>
      <dgm:t>
        <a:bodyPr/>
        <a:lstStyle/>
        <a:p>
          <a:endParaRPr lang="it-IT"/>
        </a:p>
      </dgm:t>
    </dgm:pt>
    <dgm:pt modelId="{7233673B-DDB4-46AB-9B1F-C4749370BCB8}" type="pres">
      <dgm:prSet presAssocID="{83666C7D-BB84-44EA-8F3B-678DB7DB7D43}" presName="Name0" presStyleCnt="0">
        <dgm:presLayoutVars>
          <dgm:chMax val="1"/>
          <dgm:chPref val="1"/>
          <dgm:dir/>
          <dgm:resizeHandles/>
        </dgm:presLayoutVars>
      </dgm:prSet>
      <dgm:spPr/>
    </dgm:pt>
    <dgm:pt modelId="{6A955069-4A28-43EA-9438-308D91C86451}" type="pres">
      <dgm:prSet presAssocID="{C3E9FD6B-08D8-4BAD-A946-6F9560570CD6}" presName="Parent" presStyleLbl="node1" presStyleIdx="0" presStyleCnt="2">
        <dgm:presLayoutVars>
          <dgm:chMax val="4"/>
          <dgm:chPref val="3"/>
        </dgm:presLayoutVars>
      </dgm:prSet>
      <dgm:spPr/>
    </dgm:pt>
    <dgm:pt modelId="{351DDBA1-6376-43B6-8D63-15B2CF0CB427}" type="pres">
      <dgm:prSet presAssocID="{BD08DD5C-321F-4146-8C9F-75FB0286DA8C}" presName="Accent" presStyleLbl="node1" presStyleIdx="1" presStyleCnt="2"/>
      <dgm:spPr>
        <a:solidFill>
          <a:schemeClr val="tx1"/>
        </a:solidFill>
      </dgm:spPr>
    </dgm:pt>
    <dgm:pt modelId="{D4771BE7-18A8-499D-95F9-2C37EEF5B8E5}" type="pres">
      <dgm:prSet presAssocID="{BD08DD5C-321F-4146-8C9F-75FB0286DA8C}" presName="Image1" presStyleLbl="fgImgPlace1" presStyleIdx="0" presStyleCnt="4" custScaleX="121000" custScaleY="121000" custLinFactY="100000" custLinFactNeighborX="47926" custLinFactNeighborY="183619"/>
      <dgm:spPr>
        <a:blipFill dpi="0"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A3078A85-BB2D-4D38-AB4F-EF7531F3B5A4}" type="pres">
      <dgm:prSet presAssocID="{BD08DD5C-321F-4146-8C9F-75FB0286DA8C}" presName="Child1" presStyleLbl="revTx" presStyleIdx="0" presStyleCnt="4" custScaleX="164581" custLinFactY="100000" custLinFactNeighborX="73921" custLinFactNeighborY="191625">
        <dgm:presLayoutVars>
          <dgm:chMax val="0"/>
          <dgm:chPref val="0"/>
          <dgm:bulletEnabled val="1"/>
        </dgm:presLayoutVars>
      </dgm:prSet>
      <dgm:spPr/>
    </dgm:pt>
    <dgm:pt modelId="{6CFB5C55-89C7-4256-8436-49D49308F56B}" type="pres">
      <dgm:prSet presAssocID="{0CE92AB7-BA14-4999-BE61-32A1C03903AE}" presName="Image2" presStyleCnt="0"/>
      <dgm:spPr/>
    </dgm:pt>
    <dgm:pt modelId="{E018A016-5136-4DD0-9699-EC15BAABF576}" type="pres">
      <dgm:prSet presAssocID="{0CE92AB7-BA14-4999-BE61-32A1C03903AE}" presName="Image" presStyleLbl="fgImgPlace1" presStyleIdx="1" presStyleCnt="4" custScaleX="110000" custScaleY="110000" custLinFactX="-18945" custLinFactY="-7159" custLinFactNeighborX="-100000" custLinFactNeighborY="-100000"/>
      <dgm:spPr>
        <a:blipFill dpi="0"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</dgm:spPr>
    </dgm:pt>
    <dgm:pt modelId="{9A7A5A8B-499E-44AE-8CB5-C50375A42418}" type="pres">
      <dgm:prSet presAssocID="{0CE92AB7-BA14-4999-BE61-32A1C03903AE}" presName="Child2" presStyleLbl="revTx" presStyleIdx="1" presStyleCnt="4" custLinFactY="-20304" custLinFactNeighborX="-80355" custLinFactNeighborY="-100000">
        <dgm:presLayoutVars>
          <dgm:chMax val="0"/>
          <dgm:chPref val="0"/>
          <dgm:bulletEnabled val="1"/>
        </dgm:presLayoutVars>
      </dgm:prSet>
      <dgm:spPr/>
    </dgm:pt>
    <dgm:pt modelId="{ED0F9CAC-3620-4546-A398-F6A919CDC71A}" type="pres">
      <dgm:prSet presAssocID="{6837D7DF-342E-4AF3-BE85-1B921A82C4AD}" presName="Image3" presStyleCnt="0"/>
      <dgm:spPr/>
    </dgm:pt>
    <dgm:pt modelId="{1193989E-2E8A-4F27-9DF8-E80216ECEF31}" type="pres">
      <dgm:prSet presAssocID="{6837D7DF-342E-4AF3-BE85-1B921A82C4AD}" presName="Image" presStyleLbl="fgImgPlace1" presStyleIdx="2" presStyleCnt="4" custScaleX="110000" custScaleY="110000" custLinFactY="-45917" custLinFactNeighborX="-26694" custLinFactNeighborY="-100000"/>
      <dgm:spPr>
        <a:blipFill dpi="0" rotWithShape="1"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A353FCD9-A1C8-4895-880F-DCF03EBF21C9}" type="pres">
      <dgm:prSet presAssocID="{6837D7DF-342E-4AF3-BE85-1B921A82C4AD}" presName="Child3" presStyleLbl="revTx" presStyleIdx="2" presStyleCnt="4" custLinFactY="-50760" custLinFactNeighborX="-10357" custLinFactNeighborY="-100000">
        <dgm:presLayoutVars>
          <dgm:chMax val="0"/>
          <dgm:chPref val="0"/>
          <dgm:bulletEnabled val="1"/>
        </dgm:presLayoutVars>
      </dgm:prSet>
      <dgm:spPr/>
    </dgm:pt>
    <dgm:pt modelId="{C4CFB8C3-3291-4CDA-8BBF-B8747EB7DABB}" type="pres">
      <dgm:prSet presAssocID="{F3D90163-F11C-498A-BE19-2F7D81F74B57}" presName="Image4" presStyleCnt="0"/>
      <dgm:spPr/>
    </dgm:pt>
    <dgm:pt modelId="{CD575464-5FEE-44AF-A531-9E832595FB14}" type="pres">
      <dgm:prSet presAssocID="{F3D90163-F11C-498A-BE19-2F7D81F74B57}" presName="Image" presStyleLbl="fgImgPlace1" presStyleIdx="3" presStyleCnt="4" custLinFactY="-44892" custLinFactNeighborX="86563" custLinFactNeighborY="-100000"/>
      <dgm:spPr>
        <a:blipFill dpi="0" rotWithShape="1"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noFill/>
        </a:ln>
      </dgm:spPr>
    </dgm:pt>
    <dgm:pt modelId="{7C90DED7-A9C6-448A-9F87-CE193720D1AF}" type="pres">
      <dgm:prSet presAssocID="{F3D90163-F11C-498A-BE19-2F7D81F74B57}" presName="Child4" presStyleLbl="revTx" presStyleIdx="3" presStyleCnt="4" custLinFactY="-48772" custLinFactNeighborX="60844" custLinFactNeighborY="-100000">
        <dgm:presLayoutVars>
          <dgm:chMax val="0"/>
          <dgm:chPref val="0"/>
          <dgm:bulletEnabled val="1"/>
        </dgm:presLayoutVars>
      </dgm:prSet>
      <dgm:spPr/>
    </dgm:pt>
  </dgm:ptLst>
  <dgm:cxnLst>
    <dgm:cxn modelId="{D63C6106-5A10-4443-AB49-DCB160331B3B}" srcId="{C3E9FD6B-08D8-4BAD-A946-6F9560570CD6}" destId="{BD08DD5C-321F-4146-8C9F-75FB0286DA8C}" srcOrd="0" destOrd="0" parTransId="{932A1665-E974-4126-A657-A1C84C23BD9D}" sibTransId="{CE5879E6-228D-43BA-B5E8-2BF8F91C2BAF}"/>
    <dgm:cxn modelId="{559C5007-5E1F-45F4-8E2F-99D348D55E78}" type="presOf" srcId="{0CE92AB7-BA14-4999-BE61-32A1C03903AE}" destId="{9A7A5A8B-499E-44AE-8CB5-C50375A42418}" srcOrd="0" destOrd="0" presId="urn:microsoft.com/office/officeart/2011/layout/RadialPictureList"/>
    <dgm:cxn modelId="{FB47010D-9104-4F93-8121-85B6138F920F}" srcId="{83666C7D-BB84-44EA-8F3B-678DB7DB7D43}" destId="{C3E9FD6B-08D8-4BAD-A946-6F9560570CD6}" srcOrd="0" destOrd="0" parTransId="{867FF712-6CE3-4F5C-8A07-9B72DDC00672}" sibTransId="{52B21BCC-C023-42E4-9654-DA6642EDC041}"/>
    <dgm:cxn modelId="{4EA9C311-C750-47AA-8857-5F4362760B16}" srcId="{C3E9FD6B-08D8-4BAD-A946-6F9560570CD6}" destId="{F3D90163-F11C-498A-BE19-2F7D81F74B57}" srcOrd="3" destOrd="0" parTransId="{DBAE4AC7-AB91-4CC0-808C-8965FEA3E260}" sibTransId="{182DE2EE-2C23-4DF8-B178-FCA7EE09616D}"/>
    <dgm:cxn modelId="{A3A73E2A-43A1-4D0F-93AF-D4B34366AFA9}" type="presOf" srcId="{BD08DD5C-321F-4146-8C9F-75FB0286DA8C}" destId="{A3078A85-BB2D-4D38-AB4F-EF7531F3B5A4}" srcOrd="0" destOrd="0" presId="urn:microsoft.com/office/officeart/2011/layout/RadialPictureList"/>
    <dgm:cxn modelId="{26B18336-557E-421B-8C57-88CC37DA03CA}" srcId="{C3E9FD6B-08D8-4BAD-A946-6F9560570CD6}" destId="{6837D7DF-342E-4AF3-BE85-1B921A82C4AD}" srcOrd="2" destOrd="0" parTransId="{A1B1CA78-DEEA-4E56-8D74-A5EB8B7EE0AA}" sibTransId="{47C40843-7266-43BA-8029-1AAA724BCA0A}"/>
    <dgm:cxn modelId="{5CE8EB38-FF60-457C-99FF-3013FC7D8D25}" srcId="{C3E9FD6B-08D8-4BAD-A946-6F9560570CD6}" destId="{B6B34012-9EBE-4FD5-828C-D2DA2740638F}" srcOrd="5" destOrd="0" parTransId="{25D27DF8-F2EB-4069-A8E4-AB5BCE285273}" sibTransId="{B46C0E3B-98CC-472E-ADA3-3BE4C5B66D10}"/>
    <dgm:cxn modelId="{F5F46247-58A6-4AF1-824B-EA95FB3F9B1B}" type="presOf" srcId="{6837D7DF-342E-4AF3-BE85-1B921A82C4AD}" destId="{A353FCD9-A1C8-4895-880F-DCF03EBF21C9}" srcOrd="0" destOrd="0" presId="urn:microsoft.com/office/officeart/2011/layout/RadialPictureList"/>
    <dgm:cxn modelId="{7833F753-2831-4EAF-8959-02EBDC280960}" type="presOf" srcId="{83666C7D-BB84-44EA-8F3B-678DB7DB7D43}" destId="{7233673B-DDB4-46AB-9B1F-C4749370BCB8}" srcOrd="0" destOrd="0" presId="urn:microsoft.com/office/officeart/2011/layout/RadialPictureList"/>
    <dgm:cxn modelId="{8093BE83-3E13-4DAE-A8DA-D2B79D32D413}" srcId="{C3E9FD6B-08D8-4BAD-A946-6F9560570CD6}" destId="{1E284361-4D21-4BBB-B3AA-E3334661CA39}" srcOrd="4" destOrd="0" parTransId="{24891D68-DFE8-49D2-9ED4-34FCC88638A1}" sibTransId="{99030D67-FB03-4B75-9886-2D25B6E0D696}"/>
    <dgm:cxn modelId="{A7615CB3-726A-4F2D-839D-AE1C059E0D92}" srcId="{C3E9FD6B-08D8-4BAD-A946-6F9560570CD6}" destId="{0CE92AB7-BA14-4999-BE61-32A1C03903AE}" srcOrd="1" destOrd="0" parTransId="{4109C155-D54D-49CF-BA00-0DCA9F6836B9}" sibTransId="{517F5FB4-8AD5-4E5D-BAFD-AF89C89F45C0}"/>
    <dgm:cxn modelId="{75F825D1-DCB1-4F61-B3F6-50DDDEA9980D}" type="presOf" srcId="{C3E9FD6B-08D8-4BAD-A946-6F9560570CD6}" destId="{6A955069-4A28-43EA-9438-308D91C86451}" srcOrd="0" destOrd="0" presId="urn:microsoft.com/office/officeart/2011/layout/RadialPictureList"/>
    <dgm:cxn modelId="{7D8196F2-587F-4261-9F75-28DC91E1665E}" type="presOf" srcId="{F3D90163-F11C-498A-BE19-2F7D81F74B57}" destId="{7C90DED7-A9C6-448A-9F87-CE193720D1AF}" srcOrd="0" destOrd="0" presId="urn:microsoft.com/office/officeart/2011/layout/RadialPictureList"/>
    <dgm:cxn modelId="{6440102F-3731-4BAB-8BB1-9B71D509BF26}" type="presParOf" srcId="{7233673B-DDB4-46AB-9B1F-C4749370BCB8}" destId="{6A955069-4A28-43EA-9438-308D91C86451}" srcOrd="0" destOrd="0" presId="urn:microsoft.com/office/officeart/2011/layout/RadialPictureList"/>
    <dgm:cxn modelId="{C927B0D2-6205-4CEE-9C2C-1473FE9AE676}" type="presParOf" srcId="{7233673B-DDB4-46AB-9B1F-C4749370BCB8}" destId="{351DDBA1-6376-43B6-8D63-15B2CF0CB427}" srcOrd="1" destOrd="0" presId="urn:microsoft.com/office/officeart/2011/layout/RadialPictureList"/>
    <dgm:cxn modelId="{E34DC22F-2E4D-48DA-93DA-FF9E902B8BA4}" type="presParOf" srcId="{7233673B-DDB4-46AB-9B1F-C4749370BCB8}" destId="{D4771BE7-18A8-499D-95F9-2C37EEF5B8E5}" srcOrd="2" destOrd="0" presId="urn:microsoft.com/office/officeart/2011/layout/RadialPictureList"/>
    <dgm:cxn modelId="{AAD1DD9E-90CC-4B32-9CBA-5C9755E4BFA4}" type="presParOf" srcId="{7233673B-DDB4-46AB-9B1F-C4749370BCB8}" destId="{A3078A85-BB2D-4D38-AB4F-EF7531F3B5A4}" srcOrd="3" destOrd="0" presId="urn:microsoft.com/office/officeart/2011/layout/RadialPictureList"/>
    <dgm:cxn modelId="{684BB240-EDA8-447F-AD49-01701AEDC62A}" type="presParOf" srcId="{7233673B-DDB4-46AB-9B1F-C4749370BCB8}" destId="{6CFB5C55-89C7-4256-8436-49D49308F56B}" srcOrd="4" destOrd="0" presId="urn:microsoft.com/office/officeart/2011/layout/RadialPictureList"/>
    <dgm:cxn modelId="{DA16B6FE-EBD7-47C1-AA4D-032BB48FFCE8}" type="presParOf" srcId="{6CFB5C55-89C7-4256-8436-49D49308F56B}" destId="{E018A016-5136-4DD0-9699-EC15BAABF576}" srcOrd="0" destOrd="0" presId="urn:microsoft.com/office/officeart/2011/layout/RadialPictureList"/>
    <dgm:cxn modelId="{B2717ED0-3E35-4155-AA99-5BA3B5FA4CE6}" type="presParOf" srcId="{7233673B-DDB4-46AB-9B1F-C4749370BCB8}" destId="{9A7A5A8B-499E-44AE-8CB5-C50375A42418}" srcOrd="5" destOrd="0" presId="urn:microsoft.com/office/officeart/2011/layout/RadialPictureList"/>
    <dgm:cxn modelId="{B0CB16E9-8C89-485E-A7F3-AE77AC79B896}" type="presParOf" srcId="{7233673B-DDB4-46AB-9B1F-C4749370BCB8}" destId="{ED0F9CAC-3620-4546-A398-F6A919CDC71A}" srcOrd="6" destOrd="0" presId="urn:microsoft.com/office/officeart/2011/layout/RadialPictureList"/>
    <dgm:cxn modelId="{1866325E-5115-42F2-BDF2-48ED15E08160}" type="presParOf" srcId="{ED0F9CAC-3620-4546-A398-F6A919CDC71A}" destId="{1193989E-2E8A-4F27-9DF8-E80216ECEF31}" srcOrd="0" destOrd="0" presId="urn:microsoft.com/office/officeart/2011/layout/RadialPictureList"/>
    <dgm:cxn modelId="{B8F47CB7-180C-48EC-8246-220A3882E070}" type="presParOf" srcId="{7233673B-DDB4-46AB-9B1F-C4749370BCB8}" destId="{A353FCD9-A1C8-4895-880F-DCF03EBF21C9}" srcOrd="7" destOrd="0" presId="urn:microsoft.com/office/officeart/2011/layout/RadialPictureList"/>
    <dgm:cxn modelId="{E67F7946-6E28-4F2F-925A-084DAF4DFDCE}" type="presParOf" srcId="{7233673B-DDB4-46AB-9B1F-C4749370BCB8}" destId="{C4CFB8C3-3291-4CDA-8BBF-B8747EB7DABB}" srcOrd="8" destOrd="0" presId="urn:microsoft.com/office/officeart/2011/layout/RadialPictureList"/>
    <dgm:cxn modelId="{3C5AFB47-75F0-41C1-889B-33E9A29B9D39}" type="presParOf" srcId="{C4CFB8C3-3291-4CDA-8BBF-B8747EB7DABB}" destId="{CD575464-5FEE-44AF-A531-9E832595FB14}" srcOrd="0" destOrd="0" presId="urn:microsoft.com/office/officeart/2011/layout/RadialPictureList"/>
    <dgm:cxn modelId="{6414E870-0B21-45AD-9141-1F7115288354}" type="presParOf" srcId="{7233673B-DDB4-46AB-9B1F-C4749370BCB8}" destId="{7C90DED7-A9C6-448A-9F87-CE193720D1AF}" srcOrd="9" destOrd="0" presId="urn:microsoft.com/office/officeart/2011/layout/RadialPicture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83666C7D-BB84-44EA-8F3B-678DB7DB7D43}" type="doc">
      <dgm:prSet loTypeId="urn:microsoft.com/office/officeart/2011/layout/RadialPictureList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C3E9FD6B-08D8-4BAD-A946-6F9560570CD6}">
      <dgm:prSet phldrT="[Text]"/>
      <dgm:spPr>
        <a:solidFill>
          <a:srgbClr val="F91600"/>
        </a:solidFill>
      </dgm:spPr>
      <dgm:t>
        <a:bodyPr/>
        <a:lstStyle/>
        <a:p>
          <a:r>
            <a:rPr lang="it-IT" b="1" dirty="0"/>
            <a:t>Gallarate</a:t>
          </a:r>
        </a:p>
      </dgm:t>
    </dgm:pt>
    <dgm:pt modelId="{867FF712-6CE3-4F5C-8A07-9B72DDC00672}" type="parTrans" cxnId="{FB47010D-9104-4F93-8121-85B6138F920F}">
      <dgm:prSet/>
      <dgm:spPr/>
      <dgm:t>
        <a:bodyPr/>
        <a:lstStyle/>
        <a:p>
          <a:endParaRPr lang="it-IT"/>
        </a:p>
      </dgm:t>
    </dgm:pt>
    <dgm:pt modelId="{52B21BCC-C023-42E4-9654-DA6642EDC041}" type="sibTrans" cxnId="{FB47010D-9104-4F93-8121-85B6138F920F}">
      <dgm:prSet/>
      <dgm:spPr/>
      <dgm:t>
        <a:bodyPr/>
        <a:lstStyle/>
        <a:p>
          <a:endParaRPr lang="it-IT"/>
        </a:p>
      </dgm:t>
    </dgm:pt>
    <dgm:pt modelId="{BD08DD5C-321F-4146-8C9F-75FB0286DA8C}">
      <dgm:prSet phldrT="[Text]" custT="1"/>
      <dgm:spPr/>
      <dgm:t>
        <a:bodyPr/>
        <a:lstStyle/>
        <a:p>
          <a:r>
            <a:rPr lang="it-IT" sz="1100" b="1" dirty="0"/>
            <a:t>Francia</a:t>
          </a:r>
        </a:p>
        <a:p>
          <a:pPr>
            <a:buNone/>
          </a:pPr>
          <a:r>
            <a:rPr lang="it-IT" sz="1100" b="1" dirty="0"/>
            <a:t>8,3%</a:t>
          </a:r>
          <a:endParaRPr lang="it-IT" sz="1100" dirty="0"/>
        </a:p>
      </dgm:t>
    </dgm:pt>
    <dgm:pt modelId="{932A1665-E974-4126-A657-A1C84C23BD9D}" type="parTrans" cxnId="{D63C6106-5A10-4443-AB49-DCB160331B3B}">
      <dgm:prSet/>
      <dgm:spPr/>
      <dgm:t>
        <a:bodyPr/>
        <a:lstStyle/>
        <a:p>
          <a:endParaRPr lang="it-IT"/>
        </a:p>
      </dgm:t>
    </dgm:pt>
    <dgm:pt modelId="{CE5879E6-228D-43BA-B5E8-2BF8F91C2BAF}" type="sibTrans" cxnId="{D63C6106-5A10-4443-AB49-DCB160331B3B}">
      <dgm:prSet/>
      <dgm:spPr/>
      <dgm:t>
        <a:bodyPr/>
        <a:lstStyle/>
        <a:p>
          <a:endParaRPr lang="it-IT"/>
        </a:p>
      </dgm:t>
    </dgm:pt>
    <dgm:pt modelId="{0CE92AB7-BA14-4999-BE61-32A1C03903AE}">
      <dgm:prSet phldrT="[Text]" custT="1"/>
      <dgm:spPr/>
      <dgm:t>
        <a:bodyPr/>
        <a:lstStyle/>
        <a:p>
          <a:r>
            <a:rPr lang="it-IT" sz="1100" b="1" dirty="0"/>
            <a:t>Spagna 8,8%</a:t>
          </a:r>
        </a:p>
      </dgm:t>
    </dgm:pt>
    <dgm:pt modelId="{4109C155-D54D-49CF-BA00-0DCA9F6836B9}" type="parTrans" cxnId="{A7615CB3-726A-4F2D-839D-AE1C059E0D92}">
      <dgm:prSet/>
      <dgm:spPr/>
      <dgm:t>
        <a:bodyPr/>
        <a:lstStyle/>
        <a:p>
          <a:endParaRPr lang="it-IT"/>
        </a:p>
      </dgm:t>
    </dgm:pt>
    <dgm:pt modelId="{517F5FB4-8AD5-4E5D-BAFD-AF89C89F45C0}" type="sibTrans" cxnId="{A7615CB3-726A-4F2D-839D-AE1C059E0D92}">
      <dgm:prSet/>
      <dgm:spPr/>
      <dgm:t>
        <a:bodyPr/>
        <a:lstStyle/>
        <a:p>
          <a:endParaRPr lang="it-IT"/>
        </a:p>
      </dgm:t>
    </dgm:pt>
    <dgm:pt modelId="{6837D7DF-342E-4AF3-BE85-1B921A82C4AD}">
      <dgm:prSet phldrT="[Text]" custT="1"/>
      <dgm:spPr/>
      <dgm:t>
        <a:bodyPr/>
        <a:lstStyle/>
        <a:p>
          <a:r>
            <a:rPr lang="it-IT" sz="1100" b="1" dirty="0"/>
            <a:t>Svizzera 8,5%</a:t>
          </a:r>
        </a:p>
      </dgm:t>
    </dgm:pt>
    <dgm:pt modelId="{A1B1CA78-DEEA-4E56-8D74-A5EB8B7EE0AA}" type="parTrans" cxnId="{26B18336-557E-421B-8C57-88CC37DA03CA}">
      <dgm:prSet/>
      <dgm:spPr/>
      <dgm:t>
        <a:bodyPr/>
        <a:lstStyle/>
        <a:p>
          <a:endParaRPr lang="it-IT"/>
        </a:p>
      </dgm:t>
    </dgm:pt>
    <dgm:pt modelId="{47C40843-7266-43BA-8029-1AAA724BCA0A}" type="sibTrans" cxnId="{26B18336-557E-421B-8C57-88CC37DA03CA}">
      <dgm:prSet/>
      <dgm:spPr/>
      <dgm:t>
        <a:bodyPr/>
        <a:lstStyle/>
        <a:p>
          <a:endParaRPr lang="it-IT"/>
        </a:p>
      </dgm:t>
    </dgm:pt>
    <dgm:pt modelId="{F3D90163-F11C-498A-BE19-2F7D81F74B57}">
      <dgm:prSet phldrT="[Text]" custT="1"/>
      <dgm:spPr/>
      <dgm:t>
        <a:bodyPr/>
        <a:lstStyle/>
        <a:p>
          <a:r>
            <a:rPr lang="it-IT" sz="1100" b="1" dirty="0"/>
            <a:t>Romania 8,5%</a:t>
          </a:r>
        </a:p>
      </dgm:t>
    </dgm:pt>
    <dgm:pt modelId="{DBAE4AC7-AB91-4CC0-808C-8965FEA3E260}" type="parTrans" cxnId="{4EA9C311-C750-47AA-8857-5F4362760B16}">
      <dgm:prSet/>
      <dgm:spPr/>
      <dgm:t>
        <a:bodyPr/>
        <a:lstStyle/>
        <a:p>
          <a:endParaRPr lang="it-IT"/>
        </a:p>
      </dgm:t>
    </dgm:pt>
    <dgm:pt modelId="{182DE2EE-2C23-4DF8-B178-FCA7EE09616D}" type="sibTrans" cxnId="{4EA9C311-C750-47AA-8857-5F4362760B16}">
      <dgm:prSet/>
      <dgm:spPr/>
      <dgm:t>
        <a:bodyPr/>
        <a:lstStyle/>
        <a:p>
          <a:endParaRPr lang="it-IT"/>
        </a:p>
      </dgm:t>
    </dgm:pt>
    <dgm:pt modelId="{B6B34012-9EBE-4FD5-828C-D2DA2740638F}">
      <dgm:prSet phldrT="[Text]"/>
      <dgm:spPr/>
      <dgm:t>
        <a:bodyPr/>
        <a:lstStyle/>
        <a:p>
          <a:endParaRPr lang="it-IT" b="1" dirty="0"/>
        </a:p>
      </dgm:t>
    </dgm:pt>
    <dgm:pt modelId="{25D27DF8-F2EB-4069-A8E4-AB5BCE285273}" type="parTrans" cxnId="{5CE8EB38-FF60-457C-99FF-3013FC7D8D25}">
      <dgm:prSet/>
      <dgm:spPr/>
      <dgm:t>
        <a:bodyPr/>
        <a:lstStyle/>
        <a:p>
          <a:endParaRPr lang="it-IT"/>
        </a:p>
      </dgm:t>
    </dgm:pt>
    <dgm:pt modelId="{B46C0E3B-98CC-472E-ADA3-3BE4C5B66D10}" type="sibTrans" cxnId="{5CE8EB38-FF60-457C-99FF-3013FC7D8D25}">
      <dgm:prSet/>
      <dgm:spPr/>
      <dgm:t>
        <a:bodyPr/>
        <a:lstStyle/>
        <a:p>
          <a:endParaRPr lang="it-IT"/>
        </a:p>
      </dgm:t>
    </dgm:pt>
    <dgm:pt modelId="{1E284361-4D21-4BBB-B3AA-E3334661CA39}">
      <dgm:prSet phldrT="[Text]"/>
      <dgm:spPr/>
      <dgm:t>
        <a:bodyPr/>
        <a:lstStyle/>
        <a:p>
          <a:endParaRPr lang="it-IT" b="1" dirty="0"/>
        </a:p>
      </dgm:t>
    </dgm:pt>
    <dgm:pt modelId="{24891D68-DFE8-49D2-9ED4-34FCC88638A1}" type="parTrans" cxnId="{8093BE83-3E13-4DAE-A8DA-D2B79D32D413}">
      <dgm:prSet/>
      <dgm:spPr/>
      <dgm:t>
        <a:bodyPr/>
        <a:lstStyle/>
        <a:p>
          <a:endParaRPr lang="it-IT"/>
        </a:p>
      </dgm:t>
    </dgm:pt>
    <dgm:pt modelId="{99030D67-FB03-4B75-9886-2D25B6E0D696}" type="sibTrans" cxnId="{8093BE83-3E13-4DAE-A8DA-D2B79D32D413}">
      <dgm:prSet/>
      <dgm:spPr/>
      <dgm:t>
        <a:bodyPr/>
        <a:lstStyle/>
        <a:p>
          <a:endParaRPr lang="it-IT"/>
        </a:p>
      </dgm:t>
    </dgm:pt>
    <dgm:pt modelId="{7233673B-DDB4-46AB-9B1F-C4749370BCB8}" type="pres">
      <dgm:prSet presAssocID="{83666C7D-BB84-44EA-8F3B-678DB7DB7D43}" presName="Name0" presStyleCnt="0">
        <dgm:presLayoutVars>
          <dgm:chMax val="1"/>
          <dgm:chPref val="1"/>
          <dgm:dir/>
          <dgm:resizeHandles/>
        </dgm:presLayoutVars>
      </dgm:prSet>
      <dgm:spPr/>
    </dgm:pt>
    <dgm:pt modelId="{6A955069-4A28-43EA-9438-308D91C86451}" type="pres">
      <dgm:prSet presAssocID="{C3E9FD6B-08D8-4BAD-A946-6F9560570CD6}" presName="Parent" presStyleLbl="node1" presStyleIdx="0" presStyleCnt="2">
        <dgm:presLayoutVars>
          <dgm:chMax val="4"/>
          <dgm:chPref val="3"/>
        </dgm:presLayoutVars>
      </dgm:prSet>
      <dgm:spPr/>
    </dgm:pt>
    <dgm:pt modelId="{351DDBA1-6376-43B6-8D63-15B2CF0CB427}" type="pres">
      <dgm:prSet presAssocID="{BD08DD5C-321F-4146-8C9F-75FB0286DA8C}" presName="Accent" presStyleLbl="node1" presStyleIdx="1" presStyleCnt="2"/>
      <dgm:spPr>
        <a:solidFill>
          <a:schemeClr val="tx1"/>
        </a:solidFill>
      </dgm:spPr>
    </dgm:pt>
    <dgm:pt modelId="{D4771BE7-18A8-499D-95F9-2C37EEF5B8E5}" type="pres">
      <dgm:prSet presAssocID="{BD08DD5C-321F-4146-8C9F-75FB0286DA8C}" presName="Image1" presStyleLbl="fgImgPlace1" presStyleIdx="0" presStyleCnt="4" custScaleX="121000" custScaleY="121000" custLinFactY="100000" custLinFactNeighborX="58735" custLinFactNeighborY="178839"/>
      <dgm:spPr>
        <a:blipFill dpi="0"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</dgm:spPr>
    </dgm:pt>
    <dgm:pt modelId="{A3078A85-BB2D-4D38-AB4F-EF7531F3B5A4}" type="pres">
      <dgm:prSet presAssocID="{BD08DD5C-321F-4146-8C9F-75FB0286DA8C}" presName="Child1" presStyleLbl="revTx" presStyleIdx="0" presStyleCnt="4" custLinFactY="100000" custLinFactNeighborX="51877" custLinFactNeighborY="184784">
        <dgm:presLayoutVars>
          <dgm:chMax val="0"/>
          <dgm:chPref val="0"/>
          <dgm:bulletEnabled val="1"/>
        </dgm:presLayoutVars>
      </dgm:prSet>
      <dgm:spPr/>
    </dgm:pt>
    <dgm:pt modelId="{6CFB5C55-89C7-4256-8436-49D49308F56B}" type="pres">
      <dgm:prSet presAssocID="{0CE92AB7-BA14-4999-BE61-32A1C03903AE}" presName="Image2" presStyleCnt="0"/>
      <dgm:spPr/>
    </dgm:pt>
    <dgm:pt modelId="{E018A016-5136-4DD0-9699-EC15BAABF576}" type="pres">
      <dgm:prSet presAssocID="{0CE92AB7-BA14-4999-BE61-32A1C03903AE}" presName="Image" presStyleLbl="fgImgPlace1" presStyleIdx="1" presStyleCnt="4" custScaleX="110000" custScaleY="110000" custLinFactX="-8664" custLinFactNeighborX="-100000" custLinFactNeighborY="-89653"/>
      <dgm:spPr>
        <a:blipFill dpi="0"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9A7A5A8B-499E-44AE-8CB5-C50375A42418}" type="pres">
      <dgm:prSet presAssocID="{0CE92AB7-BA14-4999-BE61-32A1C03903AE}" presName="Child2" presStyleLbl="revTx" presStyleIdx="1" presStyleCnt="4" custLinFactNeighborX="-71862" custLinFactNeighborY="-99407">
        <dgm:presLayoutVars>
          <dgm:chMax val="0"/>
          <dgm:chPref val="0"/>
          <dgm:bulletEnabled val="1"/>
        </dgm:presLayoutVars>
      </dgm:prSet>
      <dgm:spPr/>
    </dgm:pt>
    <dgm:pt modelId="{ED0F9CAC-3620-4546-A398-F6A919CDC71A}" type="pres">
      <dgm:prSet presAssocID="{6837D7DF-342E-4AF3-BE85-1B921A82C4AD}" presName="Image3" presStyleCnt="0"/>
      <dgm:spPr/>
    </dgm:pt>
    <dgm:pt modelId="{1193989E-2E8A-4F27-9DF8-E80216ECEF31}" type="pres">
      <dgm:prSet presAssocID="{6837D7DF-342E-4AF3-BE85-1B921A82C4AD}" presName="Image" presStyleLbl="fgImgPlace1" presStyleIdx="2" presStyleCnt="4" custScaleX="110000" custScaleY="110000" custLinFactY="-47426" custLinFactNeighborX="-21766" custLinFactNeighborY="-100000"/>
      <dgm:spPr>
        <a:blipFill dpi="0" rotWithShape="1"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A353FCD9-A1C8-4895-880F-DCF03EBF21C9}" type="pres">
      <dgm:prSet presAssocID="{6837D7DF-342E-4AF3-BE85-1B921A82C4AD}" presName="Child3" presStyleLbl="revTx" presStyleIdx="2" presStyleCnt="4" custLinFactY="-53180" custLinFactNeighborX="-16818" custLinFactNeighborY="-100000">
        <dgm:presLayoutVars>
          <dgm:chMax val="0"/>
          <dgm:chPref val="0"/>
          <dgm:bulletEnabled val="1"/>
        </dgm:presLayoutVars>
      </dgm:prSet>
      <dgm:spPr/>
    </dgm:pt>
    <dgm:pt modelId="{C4CFB8C3-3291-4CDA-8BBF-B8747EB7DABB}" type="pres">
      <dgm:prSet presAssocID="{F3D90163-F11C-498A-BE19-2F7D81F74B57}" presName="Image4" presStyleCnt="0"/>
      <dgm:spPr/>
    </dgm:pt>
    <dgm:pt modelId="{CD575464-5FEE-44AF-A531-9E832595FB14}" type="pres">
      <dgm:prSet presAssocID="{F3D90163-F11C-498A-BE19-2F7D81F74B57}" presName="Image" presStyleLbl="fgImgPlace1" presStyleIdx="3" presStyleCnt="4" custLinFactY="-44849" custLinFactNeighborX="89990" custLinFactNeighborY="-100000"/>
      <dgm:spPr>
        <a:blipFill dpi="0" rotWithShape="1"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noFill/>
        </a:ln>
      </dgm:spPr>
    </dgm:pt>
    <dgm:pt modelId="{7C90DED7-A9C6-448A-9F87-CE193720D1AF}" type="pres">
      <dgm:prSet presAssocID="{F3D90163-F11C-498A-BE19-2F7D81F74B57}" presName="Child4" presStyleLbl="revTx" presStyleIdx="3" presStyleCnt="4" custLinFactY="-52135" custLinFactNeighborX="69730" custLinFactNeighborY="-100000">
        <dgm:presLayoutVars>
          <dgm:chMax val="0"/>
          <dgm:chPref val="0"/>
          <dgm:bulletEnabled val="1"/>
        </dgm:presLayoutVars>
      </dgm:prSet>
      <dgm:spPr/>
    </dgm:pt>
  </dgm:ptLst>
  <dgm:cxnLst>
    <dgm:cxn modelId="{D63C6106-5A10-4443-AB49-DCB160331B3B}" srcId="{C3E9FD6B-08D8-4BAD-A946-6F9560570CD6}" destId="{BD08DD5C-321F-4146-8C9F-75FB0286DA8C}" srcOrd="0" destOrd="0" parTransId="{932A1665-E974-4126-A657-A1C84C23BD9D}" sibTransId="{CE5879E6-228D-43BA-B5E8-2BF8F91C2BAF}"/>
    <dgm:cxn modelId="{559C5007-5E1F-45F4-8E2F-99D348D55E78}" type="presOf" srcId="{0CE92AB7-BA14-4999-BE61-32A1C03903AE}" destId="{9A7A5A8B-499E-44AE-8CB5-C50375A42418}" srcOrd="0" destOrd="0" presId="urn:microsoft.com/office/officeart/2011/layout/RadialPictureList"/>
    <dgm:cxn modelId="{FB47010D-9104-4F93-8121-85B6138F920F}" srcId="{83666C7D-BB84-44EA-8F3B-678DB7DB7D43}" destId="{C3E9FD6B-08D8-4BAD-A946-6F9560570CD6}" srcOrd="0" destOrd="0" parTransId="{867FF712-6CE3-4F5C-8A07-9B72DDC00672}" sibTransId="{52B21BCC-C023-42E4-9654-DA6642EDC041}"/>
    <dgm:cxn modelId="{4EA9C311-C750-47AA-8857-5F4362760B16}" srcId="{C3E9FD6B-08D8-4BAD-A946-6F9560570CD6}" destId="{F3D90163-F11C-498A-BE19-2F7D81F74B57}" srcOrd="3" destOrd="0" parTransId="{DBAE4AC7-AB91-4CC0-808C-8965FEA3E260}" sibTransId="{182DE2EE-2C23-4DF8-B178-FCA7EE09616D}"/>
    <dgm:cxn modelId="{A3A73E2A-43A1-4D0F-93AF-D4B34366AFA9}" type="presOf" srcId="{BD08DD5C-321F-4146-8C9F-75FB0286DA8C}" destId="{A3078A85-BB2D-4D38-AB4F-EF7531F3B5A4}" srcOrd="0" destOrd="0" presId="urn:microsoft.com/office/officeart/2011/layout/RadialPictureList"/>
    <dgm:cxn modelId="{26B18336-557E-421B-8C57-88CC37DA03CA}" srcId="{C3E9FD6B-08D8-4BAD-A946-6F9560570CD6}" destId="{6837D7DF-342E-4AF3-BE85-1B921A82C4AD}" srcOrd="2" destOrd="0" parTransId="{A1B1CA78-DEEA-4E56-8D74-A5EB8B7EE0AA}" sibTransId="{47C40843-7266-43BA-8029-1AAA724BCA0A}"/>
    <dgm:cxn modelId="{5CE8EB38-FF60-457C-99FF-3013FC7D8D25}" srcId="{C3E9FD6B-08D8-4BAD-A946-6F9560570CD6}" destId="{B6B34012-9EBE-4FD5-828C-D2DA2740638F}" srcOrd="5" destOrd="0" parTransId="{25D27DF8-F2EB-4069-A8E4-AB5BCE285273}" sibTransId="{B46C0E3B-98CC-472E-ADA3-3BE4C5B66D10}"/>
    <dgm:cxn modelId="{F5F46247-58A6-4AF1-824B-EA95FB3F9B1B}" type="presOf" srcId="{6837D7DF-342E-4AF3-BE85-1B921A82C4AD}" destId="{A353FCD9-A1C8-4895-880F-DCF03EBF21C9}" srcOrd="0" destOrd="0" presId="urn:microsoft.com/office/officeart/2011/layout/RadialPictureList"/>
    <dgm:cxn modelId="{7833F753-2831-4EAF-8959-02EBDC280960}" type="presOf" srcId="{83666C7D-BB84-44EA-8F3B-678DB7DB7D43}" destId="{7233673B-DDB4-46AB-9B1F-C4749370BCB8}" srcOrd="0" destOrd="0" presId="urn:microsoft.com/office/officeart/2011/layout/RadialPictureList"/>
    <dgm:cxn modelId="{8093BE83-3E13-4DAE-A8DA-D2B79D32D413}" srcId="{C3E9FD6B-08D8-4BAD-A946-6F9560570CD6}" destId="{1E284361-4D21-4BBB-B3AA-E3334661CA39}" srcOrd="4" destOrd="0" parTransId="{24891D68-DFE8-49D2-9ED4-34FCC88638A1}" sibTransId="{99030D67-FB03-4B75-9886-2D25B6E0D696}"/>
    <dgm:cxn modelId="{A7615CB3-726A-4F2D-839D-AE1C059E0D92}" srcId="{C3E9FD6B-08D8-4BAD-A946-6F9560570CD6}" destId="{0CE92AB7-BA14-4999-BE61-32A1C03903AE}" srcOrd="1" destOrd="0" parTransId="{4109C155-D54D-49CF-BA00-0DCA9F6836B9}" sibTransId="{517F5FB4-8AD5-4E5D-BAFD-AF89C89F45C0}"/>
    <dgm:cxn modelId="{75F825D1-DCB1-4F61-B3F6-50DDDEA9980D}" type="presOf" srcId="{C3E9FD6B-08D8-4BAD-A946-6F9560570CD6}" destId="{6A955069-4A28-43EA-9438-308D91C86451}" srcOrd="0" destOrd="0" presId="urn:microsoft.com/office/officeart/2011/layout/RadialPictureList"/>
    <dgm:cxn modelId="{7D8196F2-587F-4261-9F75-28DC91E1665E}" type="presOf" srcId="{F3D90163-F11C-498A-BE19-2F7D81F74B57}" destId="{7C90DED7-A9C6-448A-9F87-CE193720D1AF}" srcOrd="0" destOrd="0" presId="urn:microsoft.com/office/officeart/2011/layout/RadialPictureList"/>
    <dgm:cxn modelId="{6440102F-3731-4BAB-8BB1-9B71D509BF26}" type="presParOf" srcId="{7233673B-DDB4-46AB-9B1F-C4749370BCB8}" destId="{6A955069-4A28-43EA-9438-308D91C86451}" srcOrd="0" destOrd="0" presId="urn:microsoft.com/office/officeart/2011/layout/RadialPictureList"/>
    <dgm:cxn modelId="{C927B0D2-6205-4CEE-9C2C-1473FE9AE676}" type="presParOf" srcId="{7233673B-DDB4-46AB-9B1F-C4749370BCB8}" destId="{351DDBA1-6376-43B6-8D63-15B2CF0CB427}" srcOrd="1" destOrd="0" presId="urn:microsoft.com/office/officeart/2011/layout/RadialPictureList"/>
    <dgm:cxn modelId="{E34DC22F-2E4D-48DA-93DA-FF9E902B8BA4}" type="presParOf" srcId="{7233673B-DDB4-46AB-9B1F-C4749370BCB8}" destId="{D4771BE7-18A8-499D-95F9-2C37EEF5B8E5}" srcOrd="2" destOrd="0" presId="urn:microsoft.com/office/officeart/2011/layout/RadialPictureList"/>
    <dgm:cxn modelId="{AAD1DD9E-90CC-4B32-9CBA-5C9755E4BFA4}" type="presParOf" srcId="{7233673B-DDB4-46AB-9B1F-C4749370BCB8}" destId="{A3078A85-BB2D-4D38-AB4F-EF7531F3B5A4}" srcOrd="3" destOrd="0" presId="urn:microsoft.com/office/officeart/2011/layout/RadialPictureList"/>
    <dgm:cxn modelId="{684BB240-EDA8-447F-AD49-01701AEDC62A}" type="presParOf" srcId="{7233673B-DDB4-46AB-9B1F-C4749370BCB8}" destId="{6CFB5C55-89C7-4256-8436-49D49308F56B}" srcOrd="4" destOrd="0" presId="urn:microsoft.com/office/officeart/2011/layout/RadialPictureList"/>
    <dgm:cxn modelId="{DA16B6FE-EBD7-47C1-AA4D-032BB48FFCE8}" type="presParOf" srcId="{6CFB5C55-89C7-4256-8436-49D49308F56B}" destId="{E018A016-5136-4DD0-9699-EC15BAABF576}" srcOrd="0" destOrd="0" presId="urn:microsoft.com/office/officeart/2011/layout/RadialPictureList"/>
    <dgm:cxn modelId="{B2717ED0-3E35-4155-AA99-5BA3B5FA4CE6}" type="presParOf" srcId="{7233673B-DDB4-46AB-9B1F-C4749370BCB8}" destId="{9A7A5A8B-499E-44AE-8CB5-C50375A42418}" srcOrd="5" destOrd="0" presId="urn:microsoft.com/office/officeart/2011/layout/RadialPictureList"/>
    <dgm:cxn modelId="{B0CB16E9-8C89-485E-A7F3-AE77AC79B896}" type="presParOf" srcId="{7233673B-DDB4-46AB-9B1F-C4749370BCB8}" destId="{ED0F9CAC-3620-4546-A398-F6A919CDC71A}" srcOrd="6" destOrd="0" presId="urn:microsoft.com/office/officeart/2011/layout/RadialPictureList"/>
    <dgm:cxn modelId="{1866325E-5115-42F2-BDF2-48ED15E08160}" type="presParOf" srcId="{ED0F9CAC-3620-4546-A398-F6A919CDC71A}" destId="{1193989E-2E8A-4F27-9DF8-E80216ECEF31}" srcOrd="0" destOrd="0" presId="urn:microsoft.com/office/officeart/2011/layout/RadialPictureList"/>
    <dgm:cxn modelId="{B8F47CB7-180C-48EC-8246-220A3882E070}" type="presParOf" srcId="{7233673B-DDB4-46AB-9B1F-C4749370BCB8}" destId="{A353FCD9-A1C8-4895-880F-DCF03EBF21C9}" srcOrd="7" destOrd="0" presId="urn:microsoft.com/office/officeart/2011/layout/RadialPictureList"/>
    <dgm:cxn modelId="{E67F7946-6E28-4F2F-925A-084DAF4DFDCE}" type="presParOf" srcId="{7233673B-DDB4-46AB-9B1F-C4749370BCB8}" destId="{C4CFB8C3-3291-4CDA-8BBF-B8747EB7DABB}" srcOrd="8" destOrd="0" presId="urn:microsoft.com/office/officeart/2011/layout/RadialPictureList"/>
    <dgm:cxn modelId="{3C5AFB47-75F0-41C1-889B-33E9A29B9D39}" type="presParOf" srcId="{C4CFB8C3-3291-4CDA-8BBF-B8747EB7DABB}" destId="{CD575464-5FEE-44AF-A531-9E832595FB14}" srcOrd="0" destOrd="0" presId="urn:microsoft.com/office/officeart/2011/layout/RadialPictureList"/>
    <dgm:cxn modelId="{6414E870-0B21-45AD-9141-1F7115288354}" type="presParOf" srcId="{7233673B-DDB4-46AB-9B1F-C4749370BCB8}" destId="{7C90DED7-A9C6-448A-9F87-CE193720D1AF}" srcOrd="9" destOrd="0" presId="urn:microsoft.com/office/officeart/2011/layout/RadialPictureList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83666C7D-BB84-44EA-8F3B-678DB7DB7D43}" type="doc">
      <dgm:prSet loTypeId="urn:microsoft.com/office/officeart/2011/layout/RadialPictureList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C3E9FD6B-08D8-4BAD-A946-6F9560570CD6}">
      <dgm:prSet phldrT="[Text]" custT="1"/>
      <dgm:spPr>
        <a:solidFill>
          <a:srgbClr val="F91600"/>
        </a:solidFill>
      </dgm:spPr>
      <dgm:t>
        <a:bodyPr/>
        <a:lstStyle/>
        <a:p>
          <a:r>
            <a:rPr lang="it-IT" sz="1400" b="1" dirty="0"/>
            <a:t>Luino</a:t>
          </a:r>
        </a:p>
      </dgm:t>
    </dgm:pt>
    <dgm:pt modelId="{867FF712-6CE3-4F5C-8A07-9B72DDC00672}" type="parTrans" cxnId="{FB47010D-9104-4F93-8121-85B6138F920F}">
      <dgm:prSet/>
      <dgm:spPr/>
      <dgm:t>
        <a:bodyPr/>
        <a:lstStyle/>
        <a:p>
          <a:endParaRPr lang="it-IT"/>
        </a:p>
      </dgm:t>
    </dgm:pt>
    <dgm:pt modelId="{52B21BCC-C023-42E4-9654-DA6642EDC041}" type="sibTrans" cxnId="{FB47010D-9104-4F93-8121-85B6138F920F}">
      <dgm:prSet/>
      <dgm:spPr/>
      <dgm:t>
        <a:bodyPr/>
        <a:lstStyle/>
        <a:p>
          <a:endParaRPr lang="it-IT"/>
        </a:p>
      </dgm:t>
    </dgm:pt>
    <dgm:pt modelId="{BD08DD5C-321F-4146-8C9F-75FB0286DA8C}">
      <dgm:prSet phldrT="[Text]"/>
      <dgm:spPr/>
      <dgm:t>
        <a:bodyPr/>
        <a:lstStyle/>
        <a:p>
          <a:r>
            <a:rPr lang="it-IT" b="1" dirty="0"/>
            <a:t>Germania 46,7%</a:t>
          </a:r>
        </a:p>
        <a:p>
          <a:endParaRPr lang="it-IT" dirty="0"/>
        </a:p>
      </dgm:t>
    </dgm:pt>
    <dgm:pt modelId="{932A1665-E974-4126-A657-A1C84C23BD9D}" type="parTrans" cxnId="{D63C6106-5A10-4443-AB49-DCB160331B3B}">
      <dgm:prSet/>
      <dgm:spPr/>
      <dgm:t>
        <a:bodyPr/>
        <a:lstStyle/>
        <a:p>
          <a:endParaRPr lang="it-IT"/>
        </a:p>
      </dgm:t>
    </dgm:pt>
    <dgm:pt modelId="{CE5879E6-228D-43BA-B5E8-2BF8F91C2BAF}" type="sibTrans" cxnId="{D63C6106-5A10-4443-AB49-DCB160331B3B}">
      <dgm:prSet/>
      <dgm:spPr/>
      <dgm:t>
        <a:bodyPr/>
        <a:lstStyle/>
        <a:p>
          <a:endParaRPr lang="it-IT"/>
        </a:p>
      </dgm:t>
    </dgm:pt>
    <dgm:pt modelId="{0CE92AB7-BA14-4999-BE61-32A1C03903AE}">
      <dgm:prSet phldrT="[Text]"/>
      <dgm:spPr/>
      <dgm:t>
        <a:bodyPr/>
        <a:lstStyle/>
        <a:p>
          <a:r>
            <a:rPr lang="it-IT" b="1" dirty="0"/>
            <a:t>Svizzera 17,0%</a:t>
          </a:r>
        </a:p>
      </dgm:t>
    </dgm:pt>
    <dgm:pt modelId="{4109C155-D54D-49CF-BA00-0DCA9F6836B9}" type="parTrans" cxnId="{A7615CB3-726A-4F2D-839D-AE1C059E0D92}">
      <dgm:prSet/>
      <dgm:spPr/>
      <dgm:t>
        <a:bodyPr/>
        <a:lstStyle/>
        <a:p>
          <a:endParaRPr lang="it-IT"/>
        </a:p>
      </dgm:t>
    </dgm:pt>
    <dgm:pt modelId="{517F5FB4-8AD5-4E5D-BAFD-AF89C89F45C0}" type="sibTrans" cxnId="{A7615CB3-726A-4F2D-839D-AE1C059E0D92}">
      <dgm:prSet/>
      <dgm:spPr/>
      <dgm:t>
        <a:bodyPr/>
        <a:lstStyle/>
        <a:p>
          <a:endParaRPr lang="it-IT"/>
        </a:p>
      </dgm:t>
    </dgm:pt>
    <dgm:pt modelId="{6837D7DF-342E-4AF3-BE85-1B921A82C4AD}">
      <dgm:prSet phldrT="[Text]"/>
      <dgm:spPr/>
      <dgm:t>
        <a:bodyPr/>
        <a:lstStyle/>
        <a:p>
          <a:r>
            <a:rPr lang="it-IT" b="1" dirty="0"/>
            <a:t>Francia 10,4%</a:t>
          </a:r>
        </a:p>
      </dgm:t>
    </dgm:pt>
    <dgm:pt modelId="{A1B1CA78-DEEA-4E56-8D74-A5EB8B7EE0AA}" type="parTrans" cxnId="{26B18336-557E-421B-8C57-88CC37DA03CA}">
      <dgm:prSet/>
      <dgm:spPr/>
      <dgm:t>
        <a:bodyPr/>
        <a:lstStyle/>
        <a:p>
          <a:endParaRPr lang="it-IT"/>
        </a:p>
      </dgm:t>
    </dgm:pt>
    <dgm:pt modelId="{47C40843-7266-43BA-8029-1AAA724BCA0A}" type="sibTrans" cxnId="{26B18336-557E-421B-8C57-88CC37DA03CA}">
      <dgm:prSet/>
      <dgm:spPr/>
      <dgm:t>
        <a:bodyPr/>
        <a:lstStyle/>
        <a:p>
          <a:endParaRPr lang="it-IT"/>
        </a:p>
      </dgm:t>
    </dgm:pt>
    <dgm:pt modelId="{F3D90163-F11C-498A-BE19-2F7D81F74B57}">
      <dgm:prSet phldrT="[Text]"/>
      <dgm:spPr/>
      <dgm:t>
        <a:bodyPr/>
        <a:lstStyle/>
        <a:p>
          <a:r>
            <a:rPr lang="it-IT" b="1" dirty="0"/>
            <a:t>Paesi Bassi 7,4%</a:t>
          </a:r>
        </a:p>
      </dgm:t>
    </dgm:pt>
    <dgm:pt modelId="{DBAE4AC7-AB91-4CC0-808C-8965FEA3E260}" type="parTrans" cxnId="{4EA9C311-C750-47AA-8857-5F4362760B16}">
      <dgm:prSet/>
      <dgm:spPr/>
      <dgm:t>
        <a:bodyPr/>
        <a:lstStyle/>
        <a:p>
          <a:endParaRPr lang="it-IT"/>
        </a:p>
      </dgm:t>
    </dgm:pt>
    <dgm:pt modelId="{182DE2EE-2C23-4DF8-B178-FCA7EE09616D}" type="sibTrans" cxnId="{4EA9C311-C750-47AA-8857-5F4362760B16}">
      <dgm:prSet/>
      <dgm:spPr/>
      <dgm:t>
        <a:bodyPr/>
        <a:lstStyle/>
        <a:p>
          <a:endParaRPr lang="it-IT"/>
        </a:p>
      </dgm:t>
    </dgm:pt>
    <dgm:pt modelId="{B6B34012-9EBE-4FD5-828C-D2DA2740638F}">
      <dgm:prSet phldrT="[Text]"/>
      <dgm:spPr/>
      <dgm:t>
        <a:bodyPr/>
        <a:lstStyle/>
        <a:p>
          <a:endParaRPr lang="it-IT" b="1" dirty="0"/>
        </a:p>
      </dgm:t>
    </dgm:pt>
    <dgm:pt modelId="{25D27DF8-F2EB-4069-A8E4-AB5BCE285273}" type="parTrans" cxnId="{5CE8EB38-FF60-457C-99FF-3013FC7D8D25}">
      <dgm:prSet/>
      <dgm:spPr/>
      <dgm:t>
        <a:bodyPr/>
        <a:lstStyle/>
        <a:p>
          <a:endParaRPr lang="it-IT"/>
        </a:p>
      </dgm:t>
    </dgm:pt>
    <dgm:pt modelId="{B46C0E3B-98CC-472E-ADA3-3BE4C5B66D10}" type="sibTrans" cxnId="{5CE8EB38-FF60-457C-99FF-3013FC7D8D25}">
      <dgm:prSet/>
      <dgm:spPr/>
      <dgm:t>
        <a:bodyPr/>
        <a:lstStyle/>
        <a:p>
          <a:endParaRPr lang="it-IT"/>
        </a:p>
      </dgm:t>
    </dgm:pt>
    <dgm:pt modelId="{1E284361-4D21-4BBB-B3AA-E3334661CA39}">
      <dgm:prSet phldrT="[Text]"/>
      <dgm:spPr/>
      <dgm:t>
        <a:bodyPr/>
        <a:lstStyle/>
        <a:p>
          <a:endParaRPr lang="it-IT" b="1" dirty="0"/>
        </a:p>
      </dgm:t>
    </dgm:pt>
    <dgm:pt modelId="{24891D68-DFE8-49D2-9ED4-34FCC88638A1}" type="parTrans" cxnId="{8093BE83-3E13-4DAE-A8DA-D2B79D32D413}">
      <dgm:prSet/>
      <dgm:spPr/>
      <dgm:t>
        <a:bodyPr/>
        <a:lstStyle/>
        <a:p>
          <a:endParaRPr lang="it-IT"/>
        </a:p>
      </dgm:t>
    </dgm:pt>
    <dgm:pt modelId="{99030D67-FB03-4B75-9886-2D25B6E0D696}" type="sibTrans" cxnId="{8093BE83-3E13-4DAE-A8DA-D2B79D32D413}">
      <dgm:prSet/>
      <dgm:spPr/>
      <dgm:t>
        <a:bodyPr/>
        <a:lstStyle/>
        <a:p>
          <a:endParaRPr lang="it-IT"/>
        </a:p>
      </dgm:t>
    </dgm:pt>
    <dgm:pt modelId="{7233673B-DDB4-46AB-9B1F-C4749370BCB8}" type="pres">
      <dgm:prSet presAssocID="{83666C7D-BB84-44EA-8F3B-678DB7DB7D43}" presName="Name0" presStyleCnt="0">
        <dgm:presLayoutVars>
          <dgm:chMax val="1"/>
          <dgm:chPref val="1"/>
          <dgm:dir/>
          <dgm:resizeHandles/>
        </dgm:presLayoutVars>
      </dgm:prSet>
      <dgm:spPr/>
    </dgm:pt>
    <dgm:pt modelId="{6A955069-4A28-43EA-9438-308D91C86451}" type="pres">
      <dgm:prSet presAssocID="{C3E9FD6B-08D8-4BAD-A946-6F9560570CD6}" presName="Parent" presStyleLbl="node1" presStyleIdx="0" presStyleCnt="2">
        <dgm:presLayoutVars>
          <dgm:chMax val="4"/>
          <dgm:chPref val="3"/>
        </dgm:presLayoutVars>
      </dgm:prSet>
      <dgm:spPr/>
    </dgm:pt>
    <dgm:pt modelId="{351DDBA1-6376-43B6-8D63-15B2CF0CB427}" type="pres">
      <dgm:prSet presAssocID="{BD08DD5C-321F-4146-8C9F-75FB0286DA8C}" presName="Accent" presStyleLbl="node1" presStyleIdx="1" presStyleCnt="2"/>
      <dgm:spPr>
        <a:solidFill>
          <a:schemeClr val="tx1"/>
        </a:solidFill>
      </dgm:spPr>
    </dgm:pt>
    <dgm:pt modelId="{D4771BE7-18A8-499D-95F9-2C37EEF5B8E5}" type="pres">
      <dgm:prSet presAssocID="{BD08DD5C-321F-4146-8C9F-75FB0286DA8C}" presName="Image1" presStyleLbl="fgImgPlace1" presStyleIdx="0" presStyleCnt="4" custScaleX="121000" custScaleY="121000" custLinFactNeighborX="-19148"/>
      <dgm:spPr>
        <a:blipFill dpi="0"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A3078A85-BB2D-4D38-AB4F-EF7531F3B5A4}" type="pres">
      <dgm:prSet presAssocID="{BD08DD5C-321F-4146-8C9F-75FB0286DA8C}" presName="Child1" presStyleLbl="revTx" presStyleIdx="0" presStyleCnt="4" custLinFactNeighborX="17478" custLinFactNeighborY="5481">
        <dgm:presLayoutVars>
          <dgm:chMax val="0"/>
          <dgm:chPref val="0"/>
          <dgm:bulletEnabled val="1"/>
        </dgm:presLayoutVars>
      </dgm:prSet>
      <dgm:spPr/>
    </dgm:pt>
    <dgm:pt modelId="{6CFB5C55-89C7-4256-8436-49D49308F56B}" type="pres">
      <dgm:prSet presAssocID="{0CE92AB7-BA14-4999-BE61-32A1C03903AE}" presName="Image2" presStyleCnt="0"/>
      <dgm:spPr/>
    </dgm:pt>
    <dgm:pt modelId="{E018A016-5136-4DD0-9699-EC15BAABF576}" type="pres">
      <dgm:prSet presAssocID="{0CE92AB7-BA14-4999-BE61-32A1C03903AE}" presName="Image" presStyleLbl="fgImgPlace1" presStyleIdx="1" presStyleCnt="4" custScaleX="110000" custScaleY="110000" custLinFactNeighborX="-12715" custLinFactNeighborY="-10100"/>
      <dgm:spPr>
        <a:blipFill dpi="0"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9A7A5A8B-499E-44AE-8CB5-C50375A42418}" type="pres">
      <dgm:prSet presAssocID="{0CE92AB7-BA14-4999-BE61-32A1C03903AE}" presName="Child2" presStyleLbl="revTx" presStyleIdx="1" presStyleCnt="4" custLinFactNeighborX="-735" custLinFactNeighborY="-6256">
        <dgm:presLayoutVars>
          <dgm:chMax val="0"/>
          <dgm:chPref val="0"/>
          <dgm:bulletEnabled val="1"/>
        </dgm:presLayoutVars>
      </dgm:prSet>
      <dgm:spPr/>
    </dgm:pt>
    <dgm:pt modelId="{ED0F9CAC-3620-4546-A398-F6A919CDC71A}" type="pres">
      <dgm:prSet presAssocID="{6837D7DF-342E-4AF3-BE85-1B921A82C4AD}" presName="Image3" presStyleCnt="0"/>
      <dgm:spPr/>
    </dgm:pt>
    <dgm:pt modelId="{1193989E-2E8A-4F27-9DF8-E80216ECEF31}" type="pres">
      <dgm:prSet presAssocID="{6837D7DF-342E-4AF3-BE85-1B921A82C4AD}" presName="Image" presStyleLbl="fgImgPlace1" presStyleIdx="2" presStyleCnt="4" custScaleX="110000" custScaleY="110000" custLinFactNeighborX="6743" custLinFactNeighborY="-42708"/>
      <dgm:spPr>
        <a:blipFill dpi="0"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</dgm:spPr>
    </dgm:pt>
    <dgm:pt modelId="{A353FCD9-A1C8-4895-880F-DCF03EBF21C9}" type="pres">
      <dgm:prSet presAssocID="{6837D7DF-342E-4AF3-BE85-1B921A82C4AD}" presName="Child3" presStyleLbl="revTx" presStyleIdx="2" presStyleCnt="4" custLinFactNeighborX="12532" custLinFactNeighborY="-46406">
        <dgm:presLayoutVars>
          <dgm:chMax val="0"/>
          <dgm:chPref val="0"/>
          <dgm:bulletEnabled val="1"/>
        </dgm:presLayoutVars>
      </dgm:prSet>
      <dgm:spPr/>
    </dgm:pt>
    <dgm:pt modelId="{C4CFB8C3-3291-4CDA-8BBF-B8747EB7DABB}" type="pres">
      <dgm:prSet presAssocID="{F3D90163-F11C-498A-BE19-2F7D81F74B57}" presName="Image4" presStyleCnt="0"/>
      <dgm:spPr/>
    </dgm:pt>
    <dgm:pt modelId="{CD575464-5FEE-44AF-A531-9E832595FB14}" type="pres">
      <dgm:prSet presAssocID="{F3D90163-F11C-498A-BE19-2F7D81F74B57}" presName="Image" presStyleLbl="fgImgPlace1" presStyleIdx="3" presStyleCnt="4" custLinFactNeighborX="40944" custLinFactNeighborY="-47416"/>
      <dgm:spPr>
        <a:blipFill dpi="0" rotWithShape="1"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noFill/>
        </a:ln>
      </dgm:spPr>
    </dgm:pt>
    <dgm:pt modelId="{7C90DED7-A9C6-448A-9F87-CE193720D1AF}" type="pres">
      <dgm:prSet presAssocID="{F3D90163-F11C-498A-BE19-2F7D81F74B57}" presName="Child4" presStyleLbl="revTx" presStyleIdx="3" presStyleCnt="4" custLinFactNeighborX="38163" custLinFactNeighborY="-37569">
        <dgm:presLayoutVars>
          <dgm:chMax val="0"/>
          <dgm:chPref val="0"/>
          <dgm:bulletEnabled val="1"/>
        </dgm:presLayoutVars>
      </dgm:prSet>
      <dgm:spPr/>
    </dgm:pt>
  </dgm:ptLst>
  <dgm:cxnLst>
    <dgm:cxn modelId="{D63C6106-5A10-4443-AB49-DCB160331B3B}" srcId="{C3E9FD6B-08D8-4BAD-A946-6F9560570CD6}" destId="{BD08DD5C-321F-4146-8C9F-75FB0286DA8C}" srcOrd="0" destOrd="0" parTransId="{932A1665-E974-4126-A657-A1C84C23BD9D}" sibTransId="{CE5879E6-228D-43BA-B5E8-2BF8F91C2BAF}"/>
    <dgm:cxn modelId="{559C5007-5E1F-45F4-8E2F-99D348D55E78}" type="presOf" srcId="{0CE92AB7-BA14-4999-BE61-32A1C03903AE}" destId="{9A7A5A8B-499E-44AE-8CB5-C50375A42418}" srcOrd="0" destOrd="0" presId="urn:microsoft.com/office/officeart/2011/layout/RadialPictureList"/>
    <dgm:cxn modelId="{FB47010D-9104-4F93-8121-85B6138F920F}" srcId="{83666C7D-BB84-44EA-8F3B-678DB7DB7D43}" destId="{C3E9FD6B-08D8-4BAD-A946-6F9560570CD6}" srcOrd="0" destOrd="0" parTransId="{867FF712-6CE3-4F5C-8A07-9B72DDC00672}" sibTransId="{52B21BCC-C023-42E4-9654-DA6642EDC041}"/>
    <dgm:cxn modelId="{4EA9C311-C750-47AA-8857-5F4362760B16}" srcId="{C3E9FD6B-08D8-4BAD-A946-6F9560570CD6}" destId="{F3D90163-F11C-498A-BE19-2F7D81F74B57}" srcOrd="3" destOrd="0" parTransId="{DBAE4AC7-AB91-4CC0-808C-8965FEA3E260}" sibTransId="{182DE2EE-2C23-4DF8-B178-FCA7EE09616D}"/>
    <dgm:cxn modelId="{A3A73E2A-43A1-4D0F-93AF-D4B34366AFA9}" type="presOf" srcId="{BD08DD5C-321F-4146-8C9F-75FB0286DA8C}" destId="{A3078A85-BB2D-4D38-AB4F-EF7531F3B5A4}" srcOrd="0" destOrd="0" presId="urn:microsoft.com/office/officeart/2011/layout/RadialPictureList"/>
    <dgm:cxn modelId="{26B18336-557E-421B-8C57-88CC37DA03CA}" srcId="{C3E9FD6B-08D8-4BAD-A946-6F9560570CD6}" destId="{6837D7DF-342E-4AF3-BE85-1B921A82C4AD}" srcOrd="2" destOrd="0" parTransId="{A1B1CA78-DEEA-4E56-8D74-A5EB8B7EE0AA}" sibTransId="{47C40843-7266-43BA-8029-1AAA724BCA0A}"/>
    <dgm:cxn modelId="{5CE8EB38-FF60-457C-99FF-3013FC7D8D25}" srcId="{C3E9FD6B-08D8-4BAD-A946-6F9560570CD6}" destId="{B6B34012-9EBE-4FD5-828C-D2DA2740638F}" srcOrd="5" destOrd="0" parTransId="{25D27DF8-F2EB-4069-A8E4-AB5BCE285273}" sibTransId="{B46C0E3B-98CC-472E-ADA3-3BE4C5B66D10}"/>
    <dgm:cxn modelId="{F5F46247-58A6-4AF1-824B-EA95FB3F9B1B}" type="presOf" srcId="{6837D7DF-342E-4AF3-BE85-1B921A82C4AD}" destId="{A353FCD9-A1C8-4895-880F-DCF03EBF21C9}" srcOrd="0" destOrd="0" presId="urn:microsoft.com/office/officeart/2011/layout/RadialPictureList"/>
    <dgm:cxn modelId="{7833F753-2831-4EAF-8959-02EBDC280960}" type="presOf" srcId="{83666C7D-BB84-44EA-8F3B-678DB7DB7D43}" destId="{7233673B-DDB4-46AB-9B1F-C4749370BCB8}" srcOrd="0" destOrd="0" presId="urn:microsoft.com/office/officeart/2011/layout/RadialPictureList"/>
    <dgm:cxn modelId="{8093BE83-3E13-4DAE-A8DA-D2B79D32D413}" srcId="{C3E9FD6B-08D8-4BAD-A946-6F9560570CD6}" destId="{1E284361-4D21-4BBB-B3AA-E3334661CA39}" srcOrd="4" destOrd="0" parTransId="{24891D68-DFE8-49D2-9ED4-34FCC88638A1}" sibTransId="{99030D67-FB03-4B75-9886-2D25B6E0D696}"/>
    <dgm:cxn modelId="{A7615CB3-726A-4F2D-839D-AE1C059E0D92}" srcId="{C3E9FD6B-08D8-4BAD-A946-6F9560570CD6}" destId="{0CE92AB7-BA14-4999-BE61-32A1C03903AE}" srcOrd="1" destOrd="0" parTransId="{4109C155-D54D-49CF-BA00-0DCA9F6836B9}" sibTransId="{517F5FB4-8AD5-4E5D-BAFD-AF89C89F45C0}"/>
    <dgm:cxn modelId="{75F825D1-DCB1-4F61-B3F6-50DDDEA9980D}" type="presOf" srcId="{C3E9FD6B-08D8-4BAD-A946-6F9560570CD6}" destId="{6A955069-4A28-43EA-9438-308D91C86451}" srcOrd="0" destOrd="0" presId="urn:microsoft.com/office/officeart/2011/layout/RadialPictureList"/>
    <dgm:cxn modelId="{7D8196F2-587F-4261-9F75-28DC91E1665E}" type="presOf" srcId="{F3D90163-F11C-498A-BE19-2F7D81F74B57}" destId="{7C90DED7-A9C6-448A-9F87-CE193720D1AF}" srcOrd="0" destOrd="0" presId="urn:microsoft.com/office/officeart/2011/layout/RadialPictureList"/>
    <dgm:cxn modelId="{6440102F-3731-4BAB-8BB1-9B71D509BF26}" type="presParOf" srcId="{7233673B-DDB4-46AB-9B1F-C4749370BCB8}" destId="{6A955069-4A28-43EA-9438-308D91C86451}" srcOrd="0" destOrd="0" presId="urn:microsoft.com/office/officeart/2011/layout/RadialPictureList"/>
    <dgm:cxn modelId="{C927B0D2-6205-4CEE-9C2C-1473FE9AE676}" type="presParOf" srcId="{7233673B-DDB4-46AB-9B1F-C4749370BCB8}" destId="{351DDBA1-6376-43B6-8D63-15B2CF0CB427}" srcOrd="1" destOrd="0" presId="urn:microsoft.com/office/officeart/2011/layout/RadialPictureList"/>
    <dgm:cxn modelId="{E34DC22F-2E4D-48DA-93DA-FF9E902B8BA4}" type="presParOf" srcId="{7233673B-DDB4-46AB-9B1F-C4749370BCB8}" destId="{D4771BE7-18A8-499D-95F9-2C37EEF5B8E5}" srcOrd="2" destOrd="0" presId="urn:microsoft.com/office/officeart/2011/layout/RadialPictureList"/>
    <dgm:cxn modelId="{AAD1DD9E-90CC-4B32-9CBA-5C9755E4BFA4}" type="presParOf" srcId="{7233673B-DDB4-46AB-9B1F-C4749370BCB8}" destId="{A3078A85-BB2D-4D38-AB4F-EF7531F3B5A4}" srcOrd="3" destOrd="0" presId="urn:microsoft.com/office/officeart/2011/layout/RadialPictureList"/>
    <dgm:cxn modelId="{684BB240-EDA8-447F-AD49-01701AEDC62A}" type="presParOf" srcId="{7233673B-DDB4-46AB-9B1F-C4749370BCB8}" destId="{6CFB5C55-89C7-4256-8436-49D49308F56B}" srcOrd="4" destOrd="0" presId="urn:microsoft.com/office/officeart/2011/layout/RadialPictureList"/>
    <dgm:cxn modelId="{DA16B6FE-EBD7-47C1-AA4D-032BB48FFCE8}" type="presParOf" srcId="{6CFB5C55-89C7-4256-8436-49D49308F56B}" destId="{E018A016-5136-4DD0-9699-EC15BAABF576}" srcOrd="0" destOrd="0" presId="urn:microsoft.com/office/officeart/2011/layout/RadialPictureList"/>
    <dgm:cxn modelId="{B2717ED0-3E35-4155-AA99-5BA3B5FA4CE6}" type="presParOf" srcId="{7233673B-DDB4-46AB-9B1F-C4749370BCB8}" destId="{9A7A5A8B-499E-44AE-8CB5-C50375A42418}" srcOrd="5" destOrd="0" presId="urn:microsoft.com/office/officeart/2011/layout/RadialPictureList"/>
    <dgm:cxn modelId="{B0CB16E9-8C89-485E-A7F3-AE77AC79B896}" type="presParOf" srcId="{7233673B-DDB4-46AB-9B1F-C4749370BCB8}" destId="{ED0F9CAC-3620-4546-A398-F6A919CDC71A}" srcOrd="6" destOrd="0" presId="urn:microsoft.com/office/officeart/2011/layout/RadialPictureList"/>
    <dgm:cxn modelId="{1866325E-5115-42F2-BDF2-48ED15E08160}" type="presParOf" srcId="{ED0F9CAC-3620-4546-A398-F6A919CDC71A}" destId="{1193989E-2E8A-4F27-9DF8-E80216ECEF31}" srcOrd="0" destOrd="0" presId="urn:microsoft.com/office/officeart/2011/layout/RadialPictureList"/>
    <dgm:cxn modelId="{B8F47CB7-180C-48EC-8246-220A3882E070}" type="presParOf" srcId="{7233673B-DDB4-46AB-9B1F-C4749370BCB8}" destId="{A353FCD9-A1C8-4895-880F-DCF03EBF21C9}" srcOrd="7" destOrd="0" presId="urn:microsoft.com/office/officeart/2011/layout/RadialPictureList"/>
    <dgm:cxn modelId="{E67F7946-6E28-4F2F-925A-084DAF4DFDCE}" type="presParOf" srcId="{7233673B-DDB4-46AB-9B1F-C4749370BCB8}" destId="{C4CFB8C3-3291-4CDA-8BBF-B8747EB7DABB}" srcOrd="8" destOrd="0" presId="urn:microsoft.com/office/officeart/2011/layout/RadialPictureList"/>
    <dgm:cxn modelId="{3C5AFB47-75F0-41C1-889B-33E9A29B9D39}" type="presParOf" srcId="{C4CFB8C3-3291-4CDA-8BBF-B8747EB7DABB}" destId="{CD575464-5FEE-44AF-A531-9E832595FB14}" srcOrd="0" destOrd="0" presId="urn:microsoft.com/office/officeart/2011/layout/RadialPictureList"/>
    <dgm:cxn modelId="{6414E870-0B21-45AD-9141-1F7115288354}" type="presParOf" srcId="{7233673B-DDB4-46AB-9B1F-C4749370BCB8}" destId="{7C90DED7-A9C6-448A-9F87-CE193720D1AF}" srcOrd="9" destOrd="0" presId="urn:microsoft.com/office/officeart/2011/layout/RadialPictureList"/>
  </dgm:cxnLst>
  <dgm:bg/>
  <dgm:whole/>
  <dgm:extLst>
    <a:ext uri="http://schemas.microsoft.com/office/drawing/2008/diagram">
      <dsp:dataModelExt xmlns:dsp="http://schemas.microsoft.com/office/drawing/2008/diagram" relId="rId17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83666C7D-BB84-44EA-8F3B-678DB7DB7D43}" type="doc">
      <dgm:prSet loTypeId="urn:microsoft.com/office/officeart/2011/layout/RadialPictureList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C3E9FD6B-08D8-4BAD-A946-6F9560570CD6}">
      <dgm:prSet phldrT="[Text]" custT="1"/>
      <dgm:spPr>
        <a:solidFill>
          <a:srgbClr val="F91600"/>
        </a:solidFill>
      </dgm:spPr>
      <dgm:t>
        <a:bodyPr/>
        <a:lstStyle/>
        <a:p>
          <a:r>
            <a:rPr lang="it-IT" sz="1400" b="1" noProof="0" dirty="0"/>
            <a:t>Saronno</a:t>
          </a:r>
          <a:endParaRPr lang="it-IT" sz="1500" b="1" noProof="0" dirty="0"/>
        </a:p>
      </dgm:t>
    </dgm:pt>
    <dgm:pt modelId="{867FF712-6CE3-4F5C-8A07-9B72DDC00672}" type="parTrans" cxnId="{FB47010D-9104-4F93-8121-85B6138F920F}">
      <dgm:prSet/>
      <dgm:spPr/>
      <dgm:t>
        <a:bodyPr/>
        <a:lstStyle/>
        <a:p>
          <a:endParaRPr lang="it-IT"/>
        </a:p>
      </dgm:t>
    </dgm:pt>
    <dgm:pt modelId="{52B21BCC-C023-42E4-9654-DA6642EDC041}" type="sibTrans" cxnId="{FB47010D-9104-4F93-8121-85B6138F920F}">
      <dgm:prSet/>
      <dgm:spPr/>
      <dgm:t>
        <a:bodyPr/>
        <a:lstStyle/>
        <a:p>
          <a:endParaRPr lang="it-IT"/>
        </a:p>
      </dgm:t>
    </dgm:pt>
    <dgm:pt modelId="{BD08DD5C-321F-4146-8C9F-75FB0286DA8C}">
      <dgm:prSet phldrT="[Text]"/>
      <dgm:spPr/>
      <dgm:t>
        <a:bodyPr/>
        <a:lstStyle/>
        <a:p>
          <a:r>
            <a:rPr lang="it-IT" b="1" dirty="0"/>
            <a:t>Germania  22,6%</a:t>
          </a:r>
        </a:p>
        <a:p>
          <a:endParaRPr lang="it-IT" dirty="0"/>
        </a:p>
      </dgm:t>
    </dgm:pt>
    <dgm:pt modelId="{932A1665-E974-4126-A657-A1C84C23BD9D}" type="parTrans" cxnId="{D63C6106-5A10-4443-AB49-DCB160331B3B}">
      <dgm:prSet/>
      <dgm:spPr/>
      <dgm:t>
        <a:bodyPr/>
        <a:lstStyle/>
        <a:p>
          <a:endParaRPr lang="it-IT"/>
        </a:p>
      </dgm:t>
    </dgm:pt>
    <dgm:pt modelId="{CE5879E6-228D-43BA-B5E8-2BF8F91C2BAF}" type="sibTrans" cxnId="{D63C6106-5A10-4443-AB49-DCB160331B3B}">
      <dgm:prSet/>
      <dgm:spPr/>
      <dgm:t>
        <a:bodyPr/>
        <a:lstStyle/>
        <a:p>
          <a:endParaRPr lang="it-IT"/>
        </a:p>
      </dgm:t>
    </dgm:pt>
    <dgm:pt modelId="{0CE92AB7-BA14-4999-BE61-32A1C03903AE}">
      <dgm:prSet phldrT="[Text]"/>
      <dgm:spPr/>
      <dgm:t>
        <a:bodyPr/>
        <a:lstStyle/>
        <a:p>
          <a:r>
            <a:rPr lang="it-IT" b="1" dirty="0"/>
            <a:t>Francia 11,5%</a:t>
          </a:r>
        </a:p>
      </dgm:t>
    </dgm:pt>
    <dgm:pt modelId="{4109C155-D54D-49CF-BA00-0DCA9F6836B9}" type="parTrans" cxnId="{A7615CB3-726A-4F2D-839D-AE1C059E0D92}">
      <dgm:prSet/>
      <dgm:spPr/>
      <dgm:t>
        <a:bodyPr/>
        <a:lstStyle/>
        <a:p>
          <a:endParaRPr lang="it-IT"/>
        </a:p>
      </dgm:t>
    </dgm:pt>
    <dgm:pt modelId="{517F5FB4-8AD5-4E5D-BAFD-AF89C89F45C0}" type="sibTrans" cxnId="{A7615CB3-726A-4F2D-839D-AE1C059E0D92}">
      <dgm:prSet/>
      <dgm:spPr/>
      <dgm:t>
        <a:bodyPr/>
        <a:lstStyle/>
        <a:p>
          <a:endParaRPr lang="it-IT"/>
        </a:p>
      </dgm:t>
    </dgm:pt>
    <dgm:pt modelId="{6837D7DF-342E-4AF3-BE85-1B921A82C4AD}">
      <dgm:prSet phldrT="[Text]"/>
      <dgm:spPr/>
      <dgm:t>
        <a:bodyPr/>
        <a:lstStyle/>
        <a:p>
          <a:r>
            <a:rPr lang="it-IT" b="1" dirty="0"/>
            <a:t>Spagna 8,7%</a:t>
          </a:r>
        </a:p>
      </dgm:t>
    </dgm:pt>
    <dgm:pt modelId="{A1B1CA78-DEEA-4E56-8D74-A5EB8B7EE0AA}" type="parTrans" cxnId="{26B18336-557E-421B-8C57-88CC37DA03CA}">
      <dgm:prSet/>
      <dgm:spPr/>
      <dgm:t>
        <a:bodyPr/>
        <a:lstStyle/>
        <a:p>
          <a:endParaRPr lang="it-IT"/>
        </a:p>
      </dgm:t>
    </dgm:pt>
    <dgm:pt modelId="{47C40843-7266-43BA-8029-1AAA724BCA0A}" type="sibTrans" cxnId="{26B18336-557E-421B-8C57-88CC37DA03CA}">
      <dgm:prSet/>
      <dgm:spPr/>
      <dgm:t>
        <a:bodyPr/>
        <a:lstStyle/>
        <a:p>
          <a:endParaRPr lang="it-IT"/>
        </a:p>
      </dgm:t>
    </dgm:pt>
    <dgm:pt modelId="{F3D90163-F11C-498A-BE19-2F7D81F74B57}">
      <dgm:prSet phldrT="[Text]"/>
      <dgm:spPr/>
      <dgm:t>
        <a:bodyPr/>
        <a:lstStyle/>
        <a:p>
          <a:r>
            <a:rPr lang="it-IT" b="1" dirty="0"/>
            <a:t>Belgio 7,4%</a:t>
          </a:r>
        </a:p>
      </dgm:t>
    </dgm:pt>
    <dgm:pt modelId="{DBAE4AC7-AB91-4CC0-808C-8965FEA3E260}" type="parTrans" cxnId="{4EA9C311-C750-47AA-8857-5F4362760B16}">
      <dgm:prSet/>
      <dgm:spPr/>
      <dgm:t>
        <a:bodyPr/>
        <a:lstStyle/>
        <a:p>
          <a:endParaRPr lang="it-IT"/>
        </a:p>
      </dgm:t>
    </dgm:pt>
    <dgm:pt modelId="{182DE2EE-2C23-4DF8-B178-FCA7EE09616D}" type="sibTrans" cxnId="{4EA9C311-C750-47AA-8857-5F4362760B16}">
      <dgm:prSet/>
      <dgm:spPr/>
      <dgm:t>
        <a:bodyPr/>
        <a:lstStyle/>
        <a:p>
          <a:endParaRPr lang="it-IT"/>
        </a:p>
      </dgm:t>
    </dgm:pt>
    <dgm:pt modelId="{B6B34012-9EBE-4FD5-828C-D2DA2740638F}">
      <dgm:prSet phldrT="[Text]"/>
      <dgm:spPr/>
      <dgm:t>
        <a:bodyPr/>
        <a:lstStyle/>
        <a:p>
          <a:endParaRPr lang="it-IT" b="1" dirty="0"/>
        </a:p>
      </dgm:t>
    </dgm:pt>
    <dgm:pt modelId="{25D27DF8-F2EB-4069-A8E4-AB5BCE285273}" type="parTrans" cxnId="{5CE8EB38-FF60-457C-99FF-3013FC7D8D25}">
      <dgm:prSet/>
      <dgm:spPr/>
      <dgm:t>
        <a:bodyPr/>
        <a:lstStyle/>
        <a:p>
          <a:endParaRPr lang="it-IT"/>
        </a:p>
      </dgm:t>
    </dgm:pt>
    <dgm:pt modelId="{B46C0E3B-98CC-472E-ADA3-3BE4C5B66D10}" type="sibTrans" cxnId="{5CE8EB38-FF60-457C-99FF-3013FC7D8D25}">
      <dgm:prSet/>
      <dgm:spPr/>
      <dgm:t>
        <a:bodyPr/>
        <a:lstStyle/>
        <a:p>
          <a:endParaRPr lang="it-IT"/>
        </a:p>
      </dgm:t>
    </dgm:pt>
    <dgm:pt modelId="{1E284361-4D21-4BBB-B3AA-E3334661CA39}">
      <dgm:prSet phldrT="[Text]"/>
      <dgm:spPr/>
      <dgm:t>
        <a:bodyPr/>
        <a:lstStyle/>
        <a:p>
          <a:endParaRPr lang="it-IT" b="1" dirty="0"/>
        </a:p>
      </dgm:t>
    </dgm:pt>
    <dgm:pt modelId="{24891D68-DFE8-49D2-9ED4-34FCC88638A1}" type="parTrans" cxnId="{8093BE83-3E13-4DAE-A8DA-D2B79D32D413}">
      <dgm:prSet/>
      <dgm:spPr/>
      <dgm:t>
        <a:bodyPr/>
        <a:lstStyle/>
        <a:p>
          <a:endParaRPr lang="it-IT"/>
        </a:p>
      </dgm:t>
    </dgm:pt>
    <dgm:pt modelId="{99030D67-FB03-4B75-9886-2D25B6E0D696}" type="sibTrans" cxnId="{8093BE83-3E13-4DAE-A8DA-D2B79D32D413}">
      <dgm:prSet/>
      <dgm:spPr/>
      <dgm:t>
        <a:bodyPr/>
        <a:lstStyle/>
        <a:p>
          <a:endParaRPr lang="it-IT"/>
        </a:p>
      </dgm:t>
    </dgm:pt>
    <dgm:pt modelId="{7233673B-DDB4-46AB-9B1F-C4749370BCB8}" type="pres">
      <dgm:prSet presAssocID="{83666C7D-BB84-44EA-8F3B-678DB7DB7D43}" presName="Name0" presStyleCnt="0">
        <dgm:presLayoutVars>
          <dgm:chMax val="1"/>
          <dgm:chPref val="1"/>
          <dgm:dir/>
          <dgm:resizeHandles/>
        </dgm:presLayoutVars>
      </dgm:prSet>
      <dgm:spPr/>
    </dgm:pt>
    <dgm:pt modelId="{6A955069-4A28-43EA-9438-308D91C86451}" type="pres">
      <dgm:prSet presAssocID="{C3E9FD6B-08D8-4BAD-A946-6F9560570CD6}" presName="Parent" presStyleLbl="node1" presStyleIdx="0" presStyleCnt="2">
        <dgm:presLayoutVars>
          <dgm:chMax val="4"/>
          <dgm:chPref val="3"/>
        </dgm:presLayoutVars>
      </dgm:prSet>
      <dgm:spPr/>
    </dgm:pt>
    <dgm:pt modelId="{351DDBA1-6376-43B6-8D63-15B2CF0CB427}" type="pres">
      <dgm:prSet presAssocID="{BD08DD5C-321F-4146-8C9F-75FB0286DA8C}" presName="Accent" presStyleLbl="node1" presStyleIdx="1" presStyleCnt="2"/>
      <dgm:spPr>
        <a:solidFill>
          <a:schemeClr val="tx1"/>
        </a:solidFill>
      </dgm:spPr>
    </dgm:pt>
    <dgm:pt modelId="{D4771BE7-18A8-499D-95F9-2C37EEF5B8E5}" type="pres">
      <dgm:prSet presAssocID="{BD08DD5C-321F-4146-8C9F-75FB0286DA8C}" presName="Image1" presStyleLbl="fgImgPlace1" presStyleIdx="0" presStyleCnt="4" custScaleX="121000" custScaleY="121000" custLinFactNeighborX="-19148"/>
      <dgm:spPr>
        <a:blipFill dpi="0"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A3078A85-BB2D-4D38-AB4F-EF7531F3B5A4}" type="pres">
      <dgm:prSet presAssocID="{BD08DD5C-321F-4146-8C9F-75FB0286DA8C}" presName="Child1" presStyleLbl="revTx" presStyleIdx="0" presStyleCnt="4" custLinFactNeighborX="17478" custLinFactNeighborY="5481">
        <dgm:presLayoutVars>
          <dgm:chMax val="0"/>
          <dgm:chPref val="0"/>
          <dgm:bulletEnabled val="1"/>
        </dgm:presLayoutVars>
      </dgm:prSet>
      <dgm:spPr/>
    </dgm:pt>
    <dgm:pt modelId="{6CFB5C55-89C7-4256-8436-49D49308F56B}" type="pres">
      <dgm:prSet presAssocID="{0CE92AB7-BA14-4999-BE61-32A1C03903AE}" presName="Image2" presStyleCnt="0"/>
      <dgm:spPr/>
    </dgm:pt>
    <dgm:pt modelId="{E018A016-5136-4DD0-9699-EC15BAABF576}" type="pres">
      <dgm:prSet presAssocID="{0CE92AB7-BA14-4999-BE61-32A1C03903AE}" presName="Image" presStyleLbl="fgImgPlace1" presStyleIdx="1" presStyleCnt="4" custScaleX="110000" custScaleY="110000" custLinFactNeighborX="-12715" custLinFactNeighborY="-10100"/>
      <dgm:spPr>
        <a:blipFill dpi="0"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</dgm:spPr>
    </dgm:pt>
    <dgm:pt modelId="{9A7A5A8B-499E-44AE-8CB5-C50375A42418}" type="pres">
      <dgm:prSet presAssocID="{0CE92AB7-BA14-4999-BE61-32A1C03903AE}" presName="Child2" presStyleLbl="revTx" presStyleIdx="1" presStyleCnt="4" custLinFactNeighborX="-735" custLinFactNeighborY="-6256">
        <dgm:presLayoutVars>
          <dgm:chMax val="0"/>
          <dgm:chPref val="0"/>
          <dgm:bulletEnabled val="1"/>
        </dgm:presLayoutVars>
      </dgm:prSet>
      <dgm:spPr/>
    </dgm:pt>
    <dgm:pt modelId="{ED0F9CAC-3620-4546-A398-F6A919CDC71A}" type="pres">
      <dgm:prSet presAssocID="{6837D7DF-342E-4AF3-BE85-1B921A82C4AD}" presName="Image3" presStyleCnt="0"/>
      <dgm:spPr/>
    </dgm:pt>
    <dgm:pt modelId="{1193989E-2E8A-4F27-9DF8-E80216ECEF31}" type="pres">
      <dgm:prSet presAssocID="{6837D7DF-342E-4AF3-BE85-1B921A82C4AD}" presName="Image" presStyleLbl="fgImgPlace1" presStyleIdx="2" presStyleCnt="4" custScaleX="110000" custScaleY="110000" custLinFactNeighborX="6743" custLinFactNeighborY="-42708"/>
      <dgm:spPr>
        <a:blipFill dpi="0" rotWithShape="1"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A353FCD9-A1C8-4895-880F-DCF03EBF21C9}" type="pres">
      <dgm:prSet presAssocID="{6837D7DF-342E-4AF3-BE85-1B921A82C4AD}" presName="Child3" presStyleLbl="revTx" presStyleIdx="2" presStyleCnt="4" custLinFactNeighborX="12532" custLinFactNeighborY="-46406">
        <dgm:presLayoutVars>
          <dgm:chMax val="0"/>
          <dgm:chPref val="0"/>
          <dgm:bulletEnabled val="1"/>
        </dgm:presLayoutVars>
      </dgm:prSet>
      <dgm:spPr/>
    </dgm:pt>
    <dgm:pt modelId="{C4CFB8C3-3291-4CDA-8BBF-B8747EB7DABB}" type="pres">
      <dgm:prSet presAssocID="{F3D90163-F11C-498A-BE19-2F7D81F74B57}" presName="Image4" presStyleCnt="0"/>
      <dgm:spPr/>
    </dgm:pt>
    <dgm:pt modelId="{CD575464-5FEE-44AF-A531-9E832595FB14}" type="pres">
      <dgm:prSet presAssocID="{F3D90163-F11C-498A-BE19-2F7D81F74B57}" presName="Image" presStyleLbl="fgImgPlace1" presStyleIdx="3" presStyleCnt="4" custLinFactNeighborX="40944" custLinFactNeighborY="-47416"/>
      <dgm:spPr>
        <a:blipFill dpi="0" rotWithShape="1"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noFill/>
        </a:ln>
      </dgm:spPr>
    </dgm:pt>
    <dgm:pt modelId="{7C90DED7-A9C6-448A-9F87-CE193720D1AF}" type="pres">
      <dgm:prSet presAssocID="{F3D90163-F11C-498A-BE19-2F7D81F74B57}" presName="Child4" presStyleLbl="revTx" presStyleIdx="3" presStyleCnt="4" custLinFactNeighborX="38163" custLinFactNeighborY="-37569">
        <dgm:presLayoutVars>
          <dgm:chMax val="0"/>
          <dgm:chPref val="0"/>
          <dgm:bulletEnabled val="1"/>
        </dgm:presLayoutVars>
      </dgm:prSet>
      <dgm:spPr/>
    </dgm:pt>
  </dgm:ptLst>
  <dgm:cxnLst>
    <dgm:cxn modelId="{D63C6106-5A10-4443-AB49-DCB160331B3B}" srcId="{C3E9FD6B-08D8-4BAD-A946-6F9560570CD6}" destId="{BD08DD5C-321F-4146-8C9F-75FB0286DA8C}" srcOrd="0" destOrd="0" parTransId="{932A1665-E974-4126-A657-A1C84C23BD9D}" sibTransId="{CE5879E6-228D-43BA-B5E8-2BF8F91C2BAF}"/>
    <dgm:cxn modelId="{559C5007-5E1F-45F4-8E2F-99D348D55E78}" type="presOf" srcId="{0CE92AB7-BA14-4999-BE61-32A1C03903AE}" destId="{9A7A5A8B-499E-44AE-8CB5-C50375A42418}" srcOrd="0" destOrd="0" presId="urn:microsoft.com/office/officeart/2011/layout/RadialPictureList"/>
    <dgm:cxn modelId="{FB47010D-9104-4F93-8121-85B6138F920F}" srcId="{83666C7D-BB84-44EA-8F3B-678DB7DB7D43}" destId="{C3E9FD6B-08D8-4BAD-A946-6F9560570CD6}" srcOrd="0" destOrd="0" parTransId="{867FF712-6CE3-4F5C-8A07-9B72DDC00672}" sibTransId="{52B21BCC-C023-42E4-9654-DA6642EDC041}"/>
    <dgm:cxn modelId="{4EA9C311-C750-47AA-8857-5F4362760B16}" srcId="{C3E9FD6B-08D8-4BAD-A946-6F9560570CD6}" destId="{F3D90163-F11C-498A-BE19-2F7D81F74B57}" srcOrd="3" destOrd="0" parTransId="{DBAE4AC7-AB91-4CC0-808C-8965FEA3E260}" sibTransId="{182DE2EE-2C23-4DF8-B178-FCA7EE09616D}"/>
    <dgm:cxn modelId="{A3A73E2A-43A1-4D0F-93AF-D4B34366AFA9}" type="presOf" srcId="{BD08DD5C-321F-4146-8C9F-75FB0286DA8C}" destId="{A3078A85-BB2D-4D38-AB4F-EF7531F3B5A4}" srcOrd="0" destOrd="0" presId="urn:microsoft.com/office/officeart/2011/layout/RadialPictureList"/>
    <dgm:cxn modelId="{26B18336-557E-421B-8C57-88CC37DA03CA}" srcId="{C3E9FD6B-08D8-4BAD-A946-6F9560570CD6}" destId="{6837D7DF-342E-4AF3-BE85-1B921A82C4AD}" srcOrd="2" destOrd="0" parTransId="{A1B1CA78-DEEA-4E56-8D74-A5EB8B7EE0AA}" sibTransId="{47C40843-7266-43BA-8029-1AAA724BCA0A}"/>
    <dgm:cxn modelId="{5CE8EB38-FF60-457C-99FF-3013FC7D8D25}" srcId="{C3E9FD6B-08D8-4BAD-A946-6F9560570CD6}" destId="{B6B34012-9EBE-4FD5-828C-D2DA2740638F}" srcOrd="5" destOrd="0" parTransId="{25D27DF8-F2EB-4069-A8E4-AB5BCE285273}" sibTransId="{B46C0E3B-98CC-472E-ADA3-3BE4C5B66D10}"/>
    <dgm:cxn modelId="{F5F46247-58A6-4AF1-824B-EA95FB3F9B1B}" type="presOf" srcId="{6837D7DF-342E-4AF3-BE85-1B921A82C4AD}" destId="{A353FCD9-A1C8-4895-880F-DCF03EBF21C9}" srcOrd="0" destOrd="0" presId="urn:microsoft.com/office/officeart/2011/layout/RadialPictureList"/>
    <dgm:cxn modelId="{7833F753-2831-4EAF-8959-02EBDC280960}" type="presOf" srcId="{83666C7D-BB84-44EA-8F3B-678DB7DB7D43}" destId="{7233673B-DDB4-46AB-9B1F-C4749370BCB8}" srcOrd="0" destOrd="0" presId="urn:microsoft.com/office/officeart/2011/layout/RadialPictureList"/>
    <dgm:cxn modelId="{8093BE83-3E13-4DAE-A8DA-D2B79D32D413}" srcId="{C3E9FD6B-08D8-4BAD-A946-6F9560570CD6}" destId="{1E284361-4D21-4BBB-B3AA-E3334661CA39}" srcOrd="4" destOrd="0" parTransId="{24891D68-DFE8-49D2-9ED4-34FCC88638A1}" sibTransId="{99030D67-FB03-4B75-9886-2D25B6E0D696}"/>
    <dgm:cxn modelId="{A7615CB3-726A-4F2D-839D-AE1C059E0D92}" srcId="{C3E9FD6B-08D8-4BAD-A946-6F9560570CD6}" destId="{0CE92AB7-BA14-4999-BE61-32A1C03903AE}" srcOrd="1" destOrd="0" parTransId="{4109C155-D54D-49CF-BA00-0DCA9F6836B9}" sibTransId="{517F5FB4-8AD5-4E5D-BAFD-AF89C89F45C0}"/>
    <dgm:cxn modelId="{75F825D1-DCB1-4F61-B3F6-50DDDEA9980D}" type="presOf" srcId="{C3E9FD6B-08D8-4BAD-A946-6F9560570CD6}" destId="{6A955069-4A28-43EA-9438-308D91C86451}" srcOrd="0" destOrd="0" presId="urn:microsoft.com/office/officeart/2011/layout/RadialPictureList"/>
    <dgm:cxn modelId="{7D8196F2-587F-4261-9F75-28DC91E1665E}" type="presOf" srcId="{F3D90163-F11C-498A-BE19-2F7D81F74B57}" destId="{7C90DED7-A9C6-448A-9F87-CE193720D1AF}" srcOrd="0" destOrd="0" presId="urn:microsoft.com/office/officeart/2011/layout/RadialPictureList"/>
    <dgm:cxn modelId="{6440102F-3731-4BAB-8BB1-9B71D509BF26}" type="presParOf" srcId="{7233673B-DDB4-46AB-9B1F-C4749370BCB8}" destId="{6A955069-4A28-43EA-9438-308D91C86451}" srcOrd="0" destOrd="0" presId="urn:microsoft.com/office/officeart/2011/layout/RadialPictureList"/>
    <dgm:cxn modelId="{C927B0D2-6205-4CEE-9C2C-1473FE9AE676}" type="presParOf" srcId="{7233673B-DDB4-46AB-9B1F-C4749370BCB8}" destId="{351DDBA1-6376-43B6-8D63-15B2CF0CB427}" srcOrd="1" destOrd="0" presId="urn:microsoft.com/office/officeart/2011/layout/RadialPictureList"/>
    <dgm:cxn modelId="{E34DC22F-2E4D-48DA-93DA-FF9E902B8BA4}" type="presParOf" srcId="{7233673B-DDB4-46AB-9B1F-C4749370BCB8}" destId="{D4771BE7-18A8-499D-95F9-2C37EEF5B8E5}" srcOrd="2" destOrd="0" presId="urn:microsoft.com/office/officeart/2011/layout/RadialPictureList"/>
    <dgm:cxn modelId="{AAD1DD9E-90CC-4B32-9CBA-5C9755E4BFA4}" type="presParOf" srcId="{7233673B-DDB4-46AB-9B1F-C4749370BCB8}" destId="{A3078A85-BB2D-4D38-AB4F-EF7531F3B5A4}" srcOrd="3" destOrd="0" presId="urn:microsoft.com/office/officeart/2011/layout/RadialPictureList"/>
    <dgm:cxn modelId="{684BB240-EDA8-447F-AD49-01701AEDC62A}" type="presParOf" srcId="{7233673B-DDB4-46AB-9B1F-C4749370BCB8}" destId="{6CFB5C55-89C7-4256-8436-49D49308F56B}" srcOrd="4" destOrd="0" presId="urn:microsoft.com/office/officeart/2011/layout/RadialPictureList"/>
    <dgm:cxn modelId="{DA16B6FE-EBD7-47C1-AA4D-032BB48FFCE8}" type="presParOf" srcId="{6CFB5C55-89C7-4256-8436-49D49308F56B}" destId="{E018A016-5136-4DD0-9699-EC15BAABF576}" srcOrd="0" destOrd="0" presId="urn:microsoft.com/office/officeart/2011/layout/RadialPictureList"/>
    <dgm:cxn modelId="{B2717ED0-3E35-4155-AA99-5BA3B5FA4CE6}" type="presParOf" srcId="{7233673B-DDB4-46AB-9B1F-C4749370BCB8}" destId="{9A7A5A8B-499E-44AE-8CB5-C50375A42418}" srcOrd="5" destOrd="0" presId="urn:microsoft.com/office/officeart/2011/layout/RadialPictureList"/>
    <dgm:cxn modelId="{B0CB16E9-8C89-485E-A7F3-AE77AC79B896}" type="presParOf" srcId="{7233673B-DDB4-46AB-9B1F-C4749370BCB8}" destId="{ED0F9CAC-3620-4546-A398-F6A919CDC71A}" srcOrd="6" destOrd="0" presId="urn:microsoft.com/office/officeart/2011/layout/RadialPictureList"/>
    <dgm:cxn modelId="{1866325E-5115-42F2-BDF2-48ED15E08160}" type="presParOf" srcId="{ED0F9CAC-3620-4546-A398-F6A919CDC71A}" destId="{1193989E-2E8A-4F27-9DF8-E80216ECEF31}" srcOrd="0" destOrd="0" presId="urn:microsoft.com/office/officeart/2011/layout/RadialPictureList"/>
    <dgm:cxn modelId="{B8F47CB7-180C-48EC-8246-220A3882E070}" type="presParOf" srcId="{7233673B-DDB4-46AB-9B1F-C4749370BCB8}" destId="{A353FCD9-A1C8-4895-880F-DCF03EBF21C9}" srcOrd="7" destOrd="0" presId="urn:microsoft.com/office/officeart/2011/layout/RadialPictureList"/>
    <dgm:cxn modelId="{E67F7946-6E28-4F2F-925A-084DAF4DFDCE}" type="presParOf" srcId="{7233673B-DDB4-46AB-9B1F-C4749370BCB8}" destId="{C4CFB8C3-3291-4CDA-8BBF-B8747EB7DABB}" srcOrd="8" destOrd="0" presId="urn:microsoft.com/office/officeart/2011/layout/RadialPictureList"/>
    <dgm:cxn modelId="{3C5AFB47-75F0-41C1-889B-33E9A29B9D39}" type="presParOf" srcId="{C4CFB8C3-3291-4CDA-8BBF-B8747EB7DABB}" destId="{CD575464-5FEE-44AF-A531-9E832595FB14}" srcOrd="0" destOrd="0" presId="urn:microsoft.com/office/officeart/2011/layout/RadialPictureList"/>
    <dgm:cxn modelId="{6414E870-0B21-45AD-9141-1F7115288354}" type="presParOf" srcId="{7233673B-DDB4-46AB-9B1F-C4749370BCB8}" destId="{7C90DED7-A9C6-448A-9F87-CE193720D1AF}" srcOrd="9" destOrd="0" presId="urn:microsoft.com/office/officeart/2011/layout/RadialPictureList"/>
  </dgm:cxnLst>
  <dgm:bg/>
  <dgm:whole/>
  <dgm:extLst>
    <a:ext uri="http://schemas.microsoft.com/office/drawing/2008/diagram">
      <dsp:dataModelExt xmlns:dsp="http://schemas.microsoft.com/office/drawing/2008/diagram" relId="rId22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83666C7D-BB84-44EA-8F3B-678DB7DB7D43}" type="doc">
      <dgm:prSet loTypeId="urn:microsoft.com/office/officeart/2011/layout/RadialPictureList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C3E9FD6B-08D8-4BAD-A946-6F9560570CD6}">
      <dgm:prSet phldrT="[Text]" custT="1"/>
      <dgm:spPr>
        <a:solidFill>
          <a:srgbClr val="F91600"/>
        </a:solidFill>
      </dgm:spPr>
      <dgm:t>
        <a:bodyPr/>
        <a:lstStyle/>
        <a:p>
          <a:r>
            <a:rPr lang="it-IT" sz="1400" b="1" dirty="0"/>
            <a:t>Varese</a:t>
          </a:r>
        </a:p>
      </dgm:t>
    </dgm:pt>
    <dgm:pt modelId="{867FF712-6CE3-4F5C-8A07-9B72DDC00672}" type="parTrans" cxnId="{FB47010D-9104-4F93-8121-85B6138F920F}">
      <dgm:prSet/>
      <dgm:spPr/>
      <dgm:t>
        <a:bodyPr/>
        <a:lstStyle/>
        <a:p>
          <a:endParaRPr lang="it-IT"/>
        </a:p>
      </dgm:t>
    </dgm:pt>
    <dgm:pt modelId="{52B21BCC-C023-42E4-9654-DA6642EDC041}" type="sibTrans" cxnId="{FB47010D-9104-4F93-8121-85B6138F920F}">
      <dgm:prSet/>
      <dgm:spPr/>
      <dgm:t>
        <a:bodyPr/>
        <a:lstStyle/>
        <a:p>
          <a:endParaRPr lang="it-IT"/>
        </a:p>
      </dgm:t>
    </dgm:pt>
    <dgm:pt modelId="{BD08DD5C-321F-4146-8C9F-75FB0286DA8C}">
      <dgm:prSet phldrT="[Text]"/>
      <dgm:spPr/>
      <dgm:t>
        <a:bodyPr/>
        <a:lstStyle/>
        <a:p>
          <a:r>
            <a:rPr lang="it-IT" b="1" dirty="0"/>
            <a:t>Svizzera 14,4%</a:t>
          </a:r>
        </a:p>
        <a:p>
          <a:endParaRPr lang="it-IT" dirty="0"/>
        </a:p>
      </dgm:t>
    </dgm:pt>
    <dgm:pt modelId="{932A1665-E974-4126-A657-A1C84C23BD9D}" type="parTrans" cxnId="{D63C6106-5A10-4443-AB49-DCB160331B3B}">
      <dgm:prSet/>
      <dgm:spPr/>
      <dgm:t>
        <a:bodyPr/>
        <a:lstStyle/>
        <a:p>
          <a:endParaRPr lang="it-IT"/>
        </a:p>
      </dgm:t>
    </dgm:pt>
    <dgm:pt modelId="{CE5879E6-228D-43BA-B5E8-2BF8F91C2BAF}" type="sibTrans" cxnId="{D63C6106-5A10-4443-AB49-DCB160331B3B}">
      <dgm:prSet/>
      <dgm:spPr/>
      <dgm:t>
        <a:bodyPr/>
        <a:lstStyle/>
        <a:p>
          <a:endParaRPr lang="it-IT"/>
        </a:p>
      </dgm:t>
    </dgm:pt>
    <dgm:pt modelId="{0CE92AB7-BA14-4999-BE61-32A1C03903AE}">
      <dgm:prSet phldrT="[Text]"/>
      <dgm:spPr/>
      <dgm:t>
        <a:bodyPr/>
        <a:lstStyle/>
        <a:p>
          <a:r>
            <a:rPr lang="it-IT" b="1" dirty="0"/>
            <a:t>Francia 12,4%</a:t>
          </a:r>
        </a:p>
      </dgm:t>
    </dgm:pt>
    <dgm:pt modelId="{4109C155-D54D-49CF-BA00-0DCA9F6836B9}" type="parTrans" cxnId="{A7615CB3-726A-4F2D-839D-AE1C059E0D92}">
      <dgm:prSet/>
      <dgm:spPr/>
      <dgm:t>
        <a:bodyPr/>
        <a:lstStyle/>
        <a:p>
          <a:endParaRPr lang="it-IT"/>
        </a:p>
      </dgm:t>
    </dgm:pt>
    <dgm:pt modelId="{517F5FB4-8AD5-4E5D-BAFD-AF89C89F45C0}" type="sibTrans" cxnId="{A7615CB3-726A-4F2D-839D-AE1C059E0D92}">
      <dgm:prSet/>
      <dgm:spPr/>
      <dgm:t>
        <a:bodyPr/>
        <a:lstStyle/>
        <a:p>
          <a:endParaRPr lang="it-IT"/>
        </a:p>
      </dgm:t>
    </dgm:pt>
    <dgm:pt modelId="{6837D7DF-342E-4AF3-BE85-1B921A82C4AD}">
      <dgm:prSet phldrT="[Text]"/>
      <dgm:spPr/>
      <dgm:t>
        <a:bodyPr/>
        <a:lstStyle/>
        <a:p>
          <a:r>
            <a:rPr lang="it-IT" b="1" dirty="0"/>
            <a:t>Germania 11,3%</a:t>
          </a:r>
        </a:p>
      </dgm:t>
    </dgm:pt>
    <dgm:pt modelId="{A1B1CA78-DEEA-4E56-8D74-A5EB8B7EE0AA}" type="parTrans" cxnId="{26B18336-557E-421B-8C57-88CC37DA03CA}">
      <dgm:prSet/>
      <dgm:spPr/>
      <dgm:t>
        <a:bodyPr/>
        <a:lstStyle/>
        <a:p>
          <a:endParaRPr lang="it-IT"/>
        </a:p>
      </dgm:t>
    </dgm:pt>
    <dgm:pt modelId="{47C40843-7266-43BA-8029-1AAA724BCA0A}" type="sibTrans" cxnId="{26B18336-557E-421B-8C57-88CC37DA03CA}">
      <dgm:prSet/>
      <dgm:spPr/>
      <dgm:t>
        <a:bodyPr/>
        <a:lstStyle/>
        <a:p>
          <a:endParaRPr lang="it-IT"/>
        </a:p>
      </dgm:t>
    </dgm:pt>
    <dgm:pt modelId="{F3D90163-F11C-498A-BE19-2F7D81F74B57}">
      <dgm:prSet phldrT="[Text]"/>
      <dgm:spPr/>
      <dgm:t>
        <a:bodyPr/>
        <a:lstStyle/>
        <a:p>
          <a:r>
            <a:rPr lang="en-GB" b="1" dirty="0"/>
            <a:t>Albania 9,5%</a:t>
          </a:r>
          <a:endParaRPr lang="it-IT" b="1" dirty="0"/>
        </a:p>
      </dgm:t>
    </dgm:pt>
    <dgm:pt modelId="{DBAE4AC7-AB91-4CC0-808C-8965FEA3E260}" type="parTrans" cxnId="{4EA9C311-C750-47AA-8857-5F4362760B16}">
      <dgm:prSet/>
      <dgm:spPr/>
      <dgm:t>
        <a:bodyPr/>
        <a:lstStyle/>
        <a:p>
          <a:endParaRPr lang="it-IT"/>
        </a:p>
      </dgm:t>
    </dgm:pt>
    <dgm:pt modelId="{182DE2EE-2C23-4DF8-B178-FCA7EE09616D}" type="sibTrans" cxnId="{4EA9C311-C750-47AA-8857-5F4362760B16}">
      <dgm:prSet/>
      <dgm:spPr/>
      <dgm:t>
        <a:bodyPr/>
        <a:lstStyle/>
        <a:p>
          <a:endParaRPr lang="it-IT"/>
        </a:p>
      </dgm:t>
    </dgm:pt>
    <dgm:pt modelId="{B6B34012-9EBE-4FD5-828C-D2DA2740638F}">
      <dgm:prSet phldrT="[Text]"/>
      <dgm:spPr/>
      <dgm:t>
        <a:bodyPr/>
        <a:lstStyle/>
        <a:p>
          <a:endParaRPr lang="it-IT" b="1" dirty="0"/>
        </a:p>
      </dgm:t>
    </dgm:pt>
    <dgm:pt modelId="{25D27DF8-F2EB-4069-A8E4-AB5BCE285273}" type="parTrans" cxnId="{5CE8EB38-FF60-457C-99FF-3013FC7D8D25}">
      <dgm:prSet/>
      <dgm:spPr/>
      <dgm:t>
        <a:bodyPr/>
        <a:lstStyle/>
        <a:p>
          <a:endParaRPr lang="it-IT"/>
        </a:p>
      </dgm:t>
    </dgm:pt>
    <dgm:pt modelId="{B46C0E3B-98CC-472E-ADA3-3BE4C5B66D10}" type="sibTrans" cxnId="{5CE8EB38-FF60-457C-99FF-3013FC7D8D25}">
      <dgm:prSet/>
      <dgm:spPr/>
      <dgm:t>
        <a:bodyPr/>
        <a:lstStyle/>
        <a:p>
          <a:endParaRPr lang="it-IT"/>
        </a:p>
      </dgm:t>
    </dgm:pt>
    <dgm:pt modelId="{1E284361-4D21-4BBB-B3AA-E3334661CA39}">
      <dgm:prSet phldrT="[Text]"/>
      <dgm:spPr/>
      <dgm:t>
        <a:bodyPr/>
        <a:lstStyle/>
        <a:p>
          <a:endParaRPr lang="it-IT" b="1" dirty="0"/>
        </a:p>
      </dgm:t>
    </dgm:pt>
    <dgm:pt modelId="{24891D68-DFE8-49D2-9ED4-34FCC88638A1}" type="parTrans" cxnId="{8093BE83-3E13-4DAE-A8DA-D2B79D32D413}">
      <dgm:prSet/>
      <dgm:spPr/>
      <dgm:t>
        <a:bodyPr/>
        <a:lstStyle/>
        <a:p>
          <a:endParaRPr lang="it-IT"/>
        </a:p>
      </dgm:t>
    </dgm:pt>
    <dgm:pt modelId="{99030D67-FB03-4B75-9886-2D25B6E0D696}" type="sibTrans" cxnId="{8093BE83-3E13-4DAE-A8DA-D2B79D32D413}">
      <dgm:prSet/>
      <dgm:spPr/>
      <dgm:t>
        <a:bodyPr/>
        <a:lstStyle/>
        <a:p>
          <a:endParaRPr lang="it-IT"/>
        </a:p>
      </dgm:t>
    </dgm:pt>
    <dgm:pt modelId="{7233673B-DDB4-46AB-9B1F-C4749370BCB8}" type="pres">
      <dgm:prSet presAssocID="{83666C7D-BB84-44EA-8F3B-678DB7DB7D43}" presName="Name0" presStyleCnt="0">
        <dgm:presLayoutVars>
          <dgm:chMax val="1"/>
          <dgm:chPref val="1"/>
          <dgm:dir/>
          <dgm:resizeHandles/>
        </dgm:presLayoutVars>
      </dgm:prSet>
      <dgm:spPr/>
    </dgm:pt>
    <dgm:pt modelId="{6A955069-4A28-43EA-9438-308D91C86451}" type="pres">
      <dgm:prSet presAssocID="{C3E9FD6B-08D8-4BAD-A946-6F9560570CD6}" presName="Parent" presStyleLbl="node1" presStyleIdx="0" presStyleCnt="2">
        <dgm:presLayoutVars>
          <dgm:chMax val="4"/>
          <dgm:chPref val="3"/>
        </dgm:presLayoutVars>
      </dgm:prSet>
      <dgm:spPr/>
    </dgm:pt>
    <dgm:pt modelId="{351DDBA1-6376-43B6-8D63-15B2CF0CB427}" type="pres">
      <dgm:prSet presAssocID="{BD08DD5C-321F-4146-8C9F-75FB0286DA8C}" presName="Accent" presStyleLbl="node1" presStyleIdx="1" presStyleCnt="2"/>
      <dgm:spPr>
        <a:solidFill>
          <a:schemeClr val="tx1"/>
        </a:solidFill>
      </dgm:spPr>
    </dgm:pt>
    <dgm:pt modelId="{D4771BE7-18A8-499D-95F9-2C37EEF5B8E5}" type="pres">
      <dgm:prSet presAssocID="{BD08DD5C-321F-4146-8C9F-75FB0286DA8C}" presName="Image1" presStyleLbl="fgImgPlace1" presStyleIdx="0" presStyleCnt="4" custScaleX="121000" custScaleY="121000" custLinFactNeighborX="-19148"/>
      <dgm:spPr>
        <a:blipFill dpi="0"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A3078A85-BB2D-4D38-AB4F-EF7531F3B5A4}" type="pres">
      <dgm:prSet presAssocID="{BD08DD5C-321F-4146-8C9F-75FB0286DA8C}" presName="Child1" presStyleLbl="revTx" presStyleIdx="0" presStyleCnt="4" custLinFactNeighborX="-7957" custLinFactNeighborY="-496">
        <dgm:presLayoutVars>
          <dgm:chMax val="0"/>
          <dgm:chPref val="0"/>
          <dgm:bulletEnabled val="1"/>
        </dgm:presLayoutVars>
      </dgm:prSet>
      <dgm:spPr/>
    </dgm:pt>
    <dgm:pt modelId="{6CFB5C55-89C7-4256-8436-49D49308F56B}" type="pres">
      <dgm:prSet presAssocID="{0CE92AB7-BA14-4999-BE61-32A1C03903AE}" presName="Image2" presStyleCnt="0"/>
      <dgm:spPr/>
    </dgm:pt>
    <dgm:pt modelId="{E018A016-5136-4DD0-9699-EC15BAABF576}" type="pres">
      <dgm:prSet presAssocID="{0CE92AB7-BA14-4999-BE61-32A1C03903AE}" presName="Image" presStyleLbl="fgImgPlace1" presStyleIdx="1" presStyleCnt="4" custScaleX="110000" custScaleY="110000" custLinFactNeighborX="-12715" custLinFactNeighborY="-10100"/>
      <dgm:spPr>
        <a:blipFill dpi="0"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</dgm:spPr>
    </dgm:pt>
    <dgm:pt modelId="{9A7A5A8B-499E-44AE-8CB5-C50375A42418}" type="pres">
      <dgm:prSet presAssocID="{0CE92AB7-BA14-4999-BE61-32A1C03903AE}" presName="Child2" presStyleLbl="revTx" presStyleIdx="1" presStyleCnt="4" custLinFactNeighborX="-735" custLinFactNeighborY="-6256">
        <dgm:presLayoutVars>
          <dgm:chMax val="0"/>
          <dgm:chPref val="0"/>
          <dgm:bulletEnabled val="1"/>
        </dgm:presLayoutVars>
      </dgm:prSet>
      <dgm:spPr/>
    </dgm:pt>
    <dgm:pt modelId="{ED0F9CAC-3620-4546-A398-F6A919CDC71A}" type="pres">
      <dgm:prSet presAssocID="{6837D7DF-342E-4AF3-BE85-1B921A82C4AD}" presName="Image3" presStyleCnt="0"/>
      <dgm:spPr/>
    </dgm:pt>
    <dgm:pt modelId="{1193989E-2E8A-4F27-9DF8-E80216ECEF31}" type="pres">
      <dgm:prSet presAssocID="{6837D7DF-342E-4AF3-BE85-1B921A82C4AD}" presName="Image" presStyleLbl="fgImgPlace1" presStyleIdx="2" presStyleCnt="4" custScaleX="110000" custScaleY="110000" custLinFactNeighborX="6743" custLinFactNeighborY="-42708"/>
      <dgm:spPr>
        <a:blipFill dpi="0" rotWithShape="1"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A353FCD9-A1C8-4895-880F-DCF03EBF21C9}" type="pres">
      <dgm:prSet presAssocID="{6837D7DF-342E-4AF3-BE85-1B921A82C4AD}" presName="Child3" presStyleLbl="revTx" presStyleIdx="2" presStyleCnt="4" custLinFactNeighborX="12532" custLinFactNeighborY="-46406">
        <dgm:presLayoutVars>
          <dgm:chMax val="0"/>
          <dgm:chPref val="0"/>
          <dgm:bulletEnabled val="1"/>
        </dgm:presLayoutVars>
      </dgm:prSet>
      <dgm:spPr/>
    </dgm:pt>
    <dgm:pt modelId="{C4CFB8C3-3291-4CDA-8BBF-B8747EB7DABB}" type="pres">
      <dgm:prSet presAssocID="{F3D90163-F11C-498A-BE19-2F7D81F74B57}" presName="Image4" presStyleCnt="0"/>
      <dgm:spPr/>
    </dgm:pt>
    <dgm:pt modelId="{CD575464-5FEE-44AF-A531-9E832595FB14}" type="pres">
      <dgm:prSet presAssocID="{F3D90163-F11C-498A-BE19-2F7D81F74B57}" presName="Image" presStyleLbl="fgImgPlace1" presStyleIdx="3" presStyleCnt="4" custLinFactNeighborX="40944" custLinFactNeighborY="-47416"/>
      <dgm:spPr>
        <a:blipFill dpi="0" rotWithShape="1"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noFill/>
        </a:ln>
      </dgm:spPr>
    </dgm:pt>
    <dgm:pt modelId="{7C90DED7-A9C6-448A-9F87-CE193720D1AF}" type="pres">
      <dgm:prSet presAssocID="{F3D90163-F11C-498A-BE19-2F7D81F74B57}" presName="Child4" presStyleLbl="revTx" presStyleIdx="3" presStyleCnt="4" custLinFactNeighborX="38163" custLinFactNeighborY="-37569">
        <dgm:presLayoutVars>
          <dgm:chMax val="0"/>
          <dgm:chPref val="0"/>
          <dgm:bulletEnabled val="1"/>
        </dgm:presLayoutVars>
      </dgm:prSet>
      <dgm:spPr/>
    </dgm:pt>
  </dgm:ptLst>
  <dgm:cxnLst>
    <dgm:cxn modelId="{D63C6106-5A10-4443-AB49-DCB160331B3B}" srcId="{C3E9FD6B-08D8-4BAD-A946-6F9560570CD6}" destId="{BD08DD5C-321F-4146-8C9F-75FB0286DA8C}" srcOrd="0" destOrd="0" parTransId="{932A1665-E974-4126-A657-A1C84C23BD9D}" sibTransId="{CE5879E6-228D-43BA-B5E8-2BF8F91C2BAF}"/>
    <dgm:cxn modelId="{559C5007-5E1F-45F4-8E2F-99D348D55E78}" type="presOf" srcId="{0CE92AB7-BA14-4999-BE61-32A1C03903AE}" destId="{9A7A5A8B-499E-44AE-8CB5-C50375A42418}" srcOrd="0" destOrd="0" presId="urn:microsoft.com/office/officeart/2011/layout/RadialPictureList"/>
    <dgm:cxn modelId="{FB47010D-9104-4F93-8121-85B6138F920F}" srcId="{83666C7D-BB84-44EA-8F3B-678DB7DB7D43}" destId="{C3E9FD6B-08D8-4BAD-A946-6F9560570CD6}" srcOrd="0" destOrd="0" parTransId="{867FF712-6CE3-4F5C-8A07-9B72DDC00672}" sibTransId="{52B21BCC-C023-42E4-9654-DA6642EDC041}"/>
    <dgm:cxn modelId="{4EA9C311-C750-47AA-8857-5F4362760B16}" srcId="{C3E9FD6B-08D8-4BAD-A946-6F9560570CD6}" destId="{F3D90163-F11C-498A-BE19-2F7D81F74B57}" srcOrd="3" destOrd="0" parTransId="{DBAE4AC7-AB91-4CC0-808C-8965FEA3E260}" sibTransId="{182DE2EE-2C23-4DF8-B178-FCA7EE09616D}"/>
    <dgm:cxn modelId="{A3A73E2A-43A1-4D0F-93AF-D4B34366AFA9}" type="presOf" srcId="{BD08DD5C-321F-4146-8C9F-75FB0286DA8C}" destId="{A3078A85-BB2D-4D38-AB4F-EF7531F3B5A4}" srcOrd="0" destOrd="0" presId="urn:microsoft.com/office/officeart/2011/layout/RadialPictureList"/>
    <dgm:cxn modelId="{26B18336-557E-421B-8C57-88CC37DA03CA}" srcId="{C3E9FD6B-08D8-4BAD-A946-6F9560570CD6}" destId="{6837D7DF-342E-4AF3-BE85-1B921A82C4AD}" srcOrd="2" destOrd="0" parTransId="{A1B1CA78-DEEA-4E56-8D74-A5EB8B7EE0AA}" sibTransId="{47C40843-7266-43BA-8029-1AAA724BCA0A}"/>
    <dgm:cxn modelId="{5CE8EB38-FF60-457C-99FF-3013FC7D8D25}" srcId="{C3E9FD6B-08D8-4BAD-A946-6F9560570CD6}" destId="{B6B34012-9EBE-4FD5-828C-D2DA2740638F}" srcOrd="5" destOrd="0" parTransId="{25D27DF8-F2EB-4069-A8E4-AB5BCE285273}" sibTransId="{B46C0E3B-98CC-472E-ADA3-3BE4C5B66D10}"/>
    <dgm:cxn modelId="{F5F46247-58A6-4AF1-824B-EA95FB3F9B1B}" type="presOf" srcId="{6837D7DF-342E-4AF3-BE85-1B921A82C4AD}" destId="{A353FCD9-A1C8-4895-880F-DCF03EBF21C9}" srcOrd="0" destOrd="0" presId="urn:microsoft.com/office/officeart/2011/layout/RadialPictureList"/>
    <dgm:cxn modelId="{7833F753-2831-4EAF-8959-02EBDC280960}" type="presOf" srcId="{83666C7D-BB84-44EA-8F3B-678DB7DB7D43}" destId="{7233673B-DDB4-46AB-9B1F-C4749370BCB8}" srcOrd="0" destOrd="0" presId="urn:microsoft.com/office/officeart/2011/layout/RadialPictureList"/>
    <dgm:cxn modelId="{8093BE83-3E13-4DAE-A8DA-D2B79D32D413}" srcId="{C3E9FD6B-08D8-4BAD-A946-6F9560570CD6}" destId="{1E284361-4D21-4BBB-B3AA-E3334661CA39}" srcOrd="4" destOrd="0" parTransId="{24891D68-DFE8-49D2-9ED4-34FCC88638A1}" sibTransId="{99030D67-FB03-4B75-9886-2D25B6E0D696}"/>
    <dgm:cxn modelId="{A7615CB3-726A-4F2D-839D-AE1C059E0D92}" srcId="{C3E9FD6B-08D8-4BAD-A946-6F9560570CD6}" destId="{0CE92AB7-BA14-4999-BE61-32A1C03903AE}" srcOrd="1" destOrd="0" parTransId="{4109C155-D54D-49CF-BA00-0DCA9F6836B9}" sibTransId="{517F5FB4-8AD5-4E5D-BAFD-AF89C89F45C0}"/>
    <dgm:cxn modelId="{75F825D1-DCB1-4F61-B3F6-50DDDEA9980D}" type="presOf" srcId="{C3E9FD6B-08D8-4BAD-A946-6F9560570CD6}" destId="{6A955069-4A28-43EA-9438-308D91C86451}" srcOrd="0" destOrd="0" presId="urn:microsoft.com/office/officeart/2011/layout/RadialPictureList"/>
    <dgm:cxn modelId="{7D8196F2-587F-4261-9F75-28DC91E1665E}" type="presOf" srcId="{F3D90163-F11C-498A-BE19-2F7D81F74B57}" destId="{7C90DED7-A9C6-448A-9F87-CE193720D1AF}" srcOrd="0" destOrd="0" presId="urn:microsoft.com/office/officeart/2011/layout/RadialPictureList"/>
    <dgm:cxn modelId="{6440102F-3731-4BAB-8BB1-9B71D509BF26}" type="presParOf" srcId="{7233673B-DDB4-46AB-9B1F-C4749370BCB8}" destId="{6A955069-4A28-43EA-9438-308D91C86451}" srcOrd="0" destOrd="0" presId="urn:microsoft.com/office/officeart/2011/layout/RadialPictureList"/>
    <dgm:cxn modelId="{C927B0D2-6205-4CEE-9C2C-1473FE9AE676}" type="presParOf" srcId="{7233673B-DDB4-46AB-9B1F-C4749370BCB8}" destId="{351DDBA1-6376-43B6-8D63-15B2CF0CB427}" srcOrd="1" destOrd="0" presId="urn:microsoft.com/office/officeart/2011/layout/RadialPictureList"/>
    <dgm:cxn modelId="{E34DC22F-2E4D-48DA-93DA-FF9E902B8BA4}" type="presParOf" srcId="{7233673B-DDB4-46AB-9B1F-C4749370BCB8}" destId="{D4771BE7-18A8-499D-95F9-2C37EEF5B8E5}" srcOrd="2" destOrd="0" presId="urn:microsoft.com/office/officeart/2011/layout/RadialPictureList"/>
    <dgm:cxn modelId="{AAD1DD9E-90CC-4B32-9CBA-5C9755E4BFA4}" type="presParOf" srcId="{7233673B-DDB4-46AB-9B1F-C4749370BCB8}" destId="{A3078A85-BB2D-4D38-AB4F-EF7531F3B5A4}" srcOrd="3" destOrd="0" presId="urn:microsoft.com/office/officeart/2011/layout/RadialPictureList"/>
    <dgm:cxn modelId="{684BB240-EDA8-447F-AD49-01701AEDC62A}" type="presParOf" srcId="{7233673B-DDB4-46AB-9B1F-C4749370BCB8}" destId="{6CFB5C55-89C7-4256-8436-49D49308F56B}" srcOrd="4" destOrd="0" presId="urn:microsoft.com/office/officeart/2011/layout/RadialPictureList"/>
    <dgm:cxn modelId="{DA16B6FE-EBD7-47C1-AA4D-032BB48FFCE8}" type="presParOf" srcId="{6CFB5C55-89C7-4256-8436-49D49308F56B}" destId="{E018A016-5136-4DD0-9699-EC15BAABF576}" srcOrd="0" destOrd="0" presId="urn:microsoft.com/office/officeart/2011/layout/RadialPictureList"/>
    <dgm:cxn modelId="{B2717ED0-3E35-4155-AA99-5BA3B5FA4CE6}" type="presParOf" srcId="{7233673B-DDB4-46AB-9B1F-C4749370BCB8}" destId="{9A7A5A8B-499E-44AE-8CB5-C50375A42418}" srcOrd="5" destOrd="0" presId="urn:microsoft.com/office/officeart/2011/layout/RadialPictureList"/>
    <dgm:cxn modelId="{B0CB16E9-8C89-485E-A7F3-AE77AC79B896}" type="presParOf" srcId="{7233673B-DDB4-46AB-9B1F-C4749370BCB8}" destId="{ED0F9CAC-3620-4546-A398-F6A919CDC71A}" srcOrd="6" destOrd="0" presId="urn:microsoft.com/office/officeart/2011/layout/RadialPictureList"/>
    <dgm:cxn modelId="{1866325E-5115-42F2-BDF2-48ED15E08160}" type="presParOf" srcId="{ED0F9CAC-3620-4546-A398-F6A919CDC71A}" destId="{1193989E-2E8A-4F27-9DF8-E80216ECEF31}" srcOrd="0" destOrd="0" presId="urn:microsoft.com/office/officeart/2011/layout/RadialPictureList"/>
    <dgm:cxn modelId="{B8F47CB7-180C-48EC-8246-220A3882E070}" type="presParOf" srcId="{7233673B-DDB4-46AB-9B1F-C4749370BCB8}" destId="{A353FCD9-A1C8-4895-880F-DCF03EBF21C9}" srcOrd="7" destOrd="0" presId="urn:microsoft.com/office/officeart/2011/layout/RadialPictureList"/>
    <dgm:cxn modelId="{E67F7946-6E28-4F2F-925A-084DAF4DFDCE}" type="presParOf" srcId="{7233673B-DDB4-46AB-9B1F-C4749370BCB8}" destId="{C4CFB8C3-3291-4CDA-8BBF-B8747EB7DABB}" srcOrd="8" destOrd="0" presId="urn:microsoft.com/office/officeart/2011/layout/RadialPictureList"/>
    <dgm:cxn modelId="{3C5AFB47-75F0-41C1-889B-33E9A29B9D39}" type="presParOf" srcId="{C4CFB8C3-3291-4CDA-8BBF-B8747EB7DABB}" destId="{CD575464-5FEE-44AF-A531-9E832595FB14}" srcOrd="0" destOrd="0" presId="urn:microsoft.com/office/officeart/2011/layout/RadialPictureList"/>
    <dgm:cxn modelId="{6414E870-0B21-45AD-9141-1F7115288354}" type="presParOf" srcId="{7233673B-DDB4-46AB-9B1F-C4749370BCB8}" destId="{7C90DED7-A9C6-448A-9F87-CE193720D1AF}" srcOrd="9" destOrd="0" presId="urn:microsoft.com/office/officeart/2011/layout/RadialPictureList"/>
  </dgm:cxnLst>
  <dgm:bg/>
  <dgm:whole/>
  <dgm:extLst>
    <a:ext uri="http://schemas.microsoft.com/office/drawing/2008/diagram">
      <dsp:dataModelExt xmlns:dsp="http://schemas.microsoft.com/office/drawing/2008/diagram" relId="rId27" minVer="http://schemas.openxmlformats.org/drawingml/2006/diagram"/>
    </a:ext>
  </dgm:extLst>
</dgm:dataModel>
</file>

<file path=ppt/diagrams/data21.xml><?xml version="1.0" encoding="utf-8"?>
<dgm:dataModel xmlns:dgm="http://schemas.openxmlformats.org/drawingml/2006/diagram" xmlns:a="http://schemas.openxmlformats.org/drawingml/2006/main">
  <dgm:ptLst>
    <dgm:pt modelId="{83666C7D-BB84-44EA-8F3B-678DB7DB7D43}" type="doc">
      <dgm:prSet loTypeId="urn:microsoft.com/office/officeart/2011/layout/RadialPictureList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C3E9FD6B-08D8-4BAD-A946-6F9560570CD6}">
      <dgm:prSet phldrT="[Text]" custT="1"/>
      <dgm:spPr>
        <a:solidFill>
          <a:srgbClr val="F91600"/>
        </a:solidFill>
      </dgm:spPr>
      <dgm:t>
        <a:bodyPr/>
        <a:lstStyle/>
        <a:p>
          <a:r>
            <a:rPr lang="en-GB" sz="1400" b="1" dirty="0"/>
            <a:t>Gallarate</a:t>
          </a:r>
          <a:endParaRPr lang="it-IT" sz="1400" b="1" dirty="0"/>
        </a:p>
      </dgm:t>
    </dgm:pt>
    <dgm:pt modelId="{867FF712-6CE3-4F5C-8A07-9B72DDC00672}" type="parTrans" cxnId="{FB47010D-9104-4F93-8121-85B6138F920F}">
      <dgm:prSet/>
      <dgm:spPr/>
      <dgm:t>
        <a:bodyPr/>
        <a:lstStyle/>
        <a:p>
          <a:endParaRPr lang="it-IT"/>
        </a:p>
      </dgm:t>
    </dgm:pt>
    <dgm:pt modelId="{52B21BCC-C023-42E4-9654-DA6642EDC041}" type="sibTrans" cxnId="{FB47010D-9104-4F93-8121-85B6138F920F}">
      <dgm:prSet/>
      <dgm:spPr/>
      <dgm:t>
        <a:bodyPr/>
        <a:lstStyle/>
        <a:p>
          <a:endParaRPr lang="it-IT"/>
        </a:p>
      </dgm:t>
    </dgm:pt>
    <dgm:pt modelId="{BD08DD5C-321F-4146-8C9F-75FB0286DA8C}">
      <dgm:prSet phldrT="[Text]" custT="1"/>
      <dgm:spPr/>
      <dgm:t>
        <a:bodyPr/>
        <a:lstStyle/>
        <a:p>
          <a:r>
            <a:rPr kumimoji="0" lang="it-IT" sz="1100" b="1" i="0" u="none" strike="noStrike" cap="none" spc="0" normalizeH="0" baseline="0" noProof="0" dirty="0">
              <a:ln>
                <a:noFill/>
              </a:ln>
              <a:solidFill>
                <a:srgbClr val="162B67">
                  <a:hueOff val="0"/>
                  <a:satOff val="0"/>
                  <a:lumOff val="0"/>
                  <a:alphaOff val="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rPr>
            <a:t>Monza e della Brianza</a:t>
          </a:r>
        </a:p>
        <a:p>
          <a:pPr>
            <a:buClrTx/>
            <a:buSzTx/>
            <a:buFontTx/>
            <a:buNone/>
          </a:pPr>
          <a:r>
            <a:rPr lang="it-IT" sz="1100" b="1" dirty="0">
              <a:solidFill>
                <a:srgbClr val="162B67">
                  <a:hueOff val="0"/>
                  <a:satOff val="0"/>
                  <a:lumOff val="0"/>
                  <a:alphaOff val="0"/>
                </a:srgbClr>
              </a:solidFill>
              <a:latin typeface="Calibri" panose="020F0502020204030204"/>
            </a:rPr>
            <a:t>4,1</a:t>
          </a:r>
          <a:r>
            <a:rPr kumimoji="0" lang="it-IT" sz="1100" b="1" i="0" u="none" strike="noStrike" cap="none" spc="0" normalizeH="0" baseline="0" noProof="0" dirty="0">
              <a:ln>
                <a:noFill/>
              </a:ln>
              <a:solidFill>
                <a:srgbClr val="162B67">
                  <a:hueOff val="0"/>
                  <a:satOff val="0"/>
                  <a:lumOff val="0"/>
                  <a:alphaOff val="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rPr>
            <a:t>%</a:t>
          </a:r>
          <a:endParaRPr lang="it-IT" sz="1100" dirty="0"/>
        </a:p>
      </dgm:t>
    </dgm:pt>
    <dgm:pt modelId="{932A1665-E974-4126-A657-A1C84C23BD9D}" type="parTrans" cxnId="{D63C6106-5A10-4443-AB49-DCB160331B3B}">
      <dgm:prSet/>
      <dgm:spPr/>
      <dgm:t>
        <a:bodyPr/>
        <a:lstStyle/>
        <a:p>
          <a:endParaRPr lang="it-IT"/>
        </a:p>
      </dgm:t>
    </dgm:pt>
    <dgm:pt modelId="{CE5879E6-228D-43BA-B5E8-2BF8F91C2BAF}" type="sibTrans" cxnId="{D63C6106-5A10-4443-AB49-DCB160331B3B}">
      <dgm:prSet/>
      <dgm:spPr/>
      <dgm:t>
        <a:bodyPr/>
        <a:lstStyle/>
        <a:p>
          <a:endParaRPr lang="it-IT"/>
        </a:p>
      </dgm:t>
    </dgm:pt>
    <dgm:pt modelId="{0CE92AB7-BA14-4999-BE61-32A1C03903AE}">
      <dgm:prSet phldrT="[Text]" custT="1"/>
      <dgm:spPr/>
      <dgm:t>
        <a:bodyPr/>
        <a:lstStyle/>
        <a:p>
          <a:r>
            <a:rPr lang="it-IT" sz="1100" b="1" dirty="0"/>
            <a:t>Varese </a:t>
          </a:r>
        </a:p>
        <a:p>
          <a:r>
            <a:rPr lang="it-IT" sz="1100" b="1" dirty="0"/>
            <a:t> 18,8%</a:t>
          </a:r>
        </a:p>
      </dgm:t>
    </dgm:pt>
    <dgm:pt modelId="{4109C155-D54D-49CF-BA00-0DCA9F6836B9}" type="parTrans" cxnId="{A7615CB3-726A-4F2D-839D-AE1C059E0D92}">
      <dgm:prSet/>
      <dgm:spPr/>
      <dgm:t>
        <a:bodyPr/>
        <a:lstStyle/>
        <a:p>
          <a:endParaRPr lang="it-IT"/>
        </a:p>
      </dgm:t>
    </dgm:pt>
    <dgm:pt modelId="{517F5FB4-8AD5-4E5D-BAFD-AF89C89F45C0}" type="sibTrans" cxnId="{A7615CB3-726A-4F2D-839D-AE1C059E0D92}">
      <dgm:prSet/>
      <dgm:spPr/>
      <dgm:t>
        <a:bodyPr/>
        <a:lstStyle/>
        <a:p>
          <a:endParaRPr lang="it-IT"/>
        </a:p>
      </dgm:t>
    </dgm:pt>
    <dgm:pt modelId="{6837D7DF-342E-4AF3-BE85-1B921A82C4AD}">
      <dgm:prSet phldrT="[Text]" custT="1"/>
      <dgm:spPr/>
      <dgm:t>
        <a:bodyPr/>
        <a:lstStyle/>
        <a:p>
          <a:r>
            <a:rPr lang="it-IT" sz="1100" b="1" dirty="0"/>
            <a:t>Milano</a:t>
          </a:r>
        </a:p>
        <a:p>
          <a:r>
            <a:rPr lang="it-IT" sz="1100" b="1" dirty="0"/>
            <a:t>13,8%</a:t>
          </a:r>
        </a:p>
      </dgm:t>
    </dgm:pt>
    <dgm:pt modelId="{A1B1CA78-DEEA-4E56-8D74-A5EB8B7EE0AA}" type="parTrans" cxnId="{26B18336-557E-421B-8C57-88CC37DA03CA}">
      <dgm:prSet/>
      <dgm:spPr/>
      <dgm:t>
        <a:bodyPr/>
        <a:lstStyle/>
        <a:p>
          <a:endParaRPr lang="it-IT"/>
        </a:p>
      </dgm:t>
    </dgm:pt>
    <dgm:pt modelId="{47C40843-7266-43BA-8029-1AAA724BCA0A}" type="sibTrans" cxnId="{26B18336-557E-421B-8C57-88CC37DA03CA}">
      <dgm:prSet/>
      <dgm:spPr/>
      <dgm:t>
        <a:bodyPr/>
        <a:lstStyle/>
        <a:p>
          <a:endParaRPr lang="it-IT"/>
        </a:p>
      </dgm:t>
    </dgm:pt>
    <dgm:pt modelId="{F3D90163-F11C-498A-BE19-2F7D81F74B57}">
      <dgm:prSet phldrT="[Text]" custT="1"/>
      <dgm:spPr/>
      <dgm:t>
        <a:bodyPr/>
        <a:lstStyle/>
        <a:p>
          <a:r>
            <a:rPr lang="it-IT" sz="1100" b="1" dirty="0"/>
            <a:t>Novara</a:t>
          </a:r>
        </a:p>
        <a:p>
          <a:r>
            <a:rPr lang="it-IT" sz="1100" b="1" dirty="0"/>
            <a:t>5,0%</a:t>
          </a:r>
        </a:p>
      </dgm:t>
    </dgm:pt>
    <dgm:pt modelId="{DBAE4AC7-AB91-4CC0-808C-8965FEA3E260}" type="parTrans" cxnId="{4EA9C311-C750-47AA-8857-5F4362760B16}">
      <dgm:prSet/>
      <dgm:spPr/>
      <dgm:t>
        <a:bodyPr/>
        <a:lstStyle/>
        <a:p>
          <a:endParaRPr lang="it-IT"/>
        </a:p>
      </dgm:t>
    </dgm:pt>
    <dgm:pt modelId="{182DE2EE-2C23-4DF8-B178-FCA7EE09616D}" type="sibTrans" cxnId="{4EA9C311-C750-47AA-8857-5F4362760B16}">
      <dgm:prSet/>
      <dgm:spPr/>
      <dgm:t>
        <a:bodyPr/>
        <a:lstStyle/>
        <a:p>
          <a:endParaRPr lang="it-IT"/>
        </a:p>
      </dgm:t>
    </dgm:pt>
    <dgm:pt modelId="{7233673B-DDB4-46AB-9B1F-C4749370BCB8}" type="pres">
      <dgm:prSet presAssocID="{83666C7D-BB84-44EA-8F3B-678DB7DB7D43}" presName="Name0" presStyleCnt="0">
        <dgm:presLayoutVars>
          <dgm:chMax val="1"/>
          <dgm:chPref val="1"/>
          <dgm:dir/>
          <dgm:resizeHandles/>
        </dgm:presLayoutVars>
      </dgm:prSet>
      <dgm:spPr/>
    </dgm:pt>
    <dgm:pt modelId="{6A955069-4A28-43EA-9438-308D91C86451}" type="pres">
      <dgm:prSet presAssocID="{C3E9FD6B-08D8-4BAD-A946-6F9560570CD6}" presName="Parent" presStyleLbl="node1" presStyleIdx="0" presStyleCnt="2">
        <dgm:presLayoutVars>
          <dgm:chMax val="4"/>
          <dgm:chPref val="3"/>
        </dgm:presLayoutVars>
      </dgm:prSet>
      <dgm:spPr/>
    </dgm:pt>
    <dgm:pt modelId="{351DDBA1-6376-43B6-8D63-15B2CF0CB427}" type="pres">
      <dgm:prSet presAssocID="{BD08DD5C-321F-4146-8C9F-75FB0286DA8C}" presName="Accent" presStyleLbl="node1" presStyleIdx="1" presStyleCnt="2"/>
      <dgm:spPr>
        <a:solidFill>
          <a:schemeClr val="tx1"/>
        </a:solidFill>
      </dgm:spPr>
    </dgm:pt>
    <dgm:pt modelId="{D4771BE7-18A8-499D-95F9-2C37EEF5B8E5}" type="pres">
      <dgm:prSet presAssocID="{BD08DD5C-321F-4146-8C9F-75FB0286DA8C}" presName="Image1" presStyleLbl="fgImgPlace1" presStyleIdx="0" presStyleCnt="4" custScaleX="121000" custScaleY="121000" custLinFactY="100000" custLinFactNeighborX="36190" custLinFactNeighborY="182364"/>
      <dgm:spPr>
        <a:blipFill dpi="0"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A3078A85-BB2D-4D38-AB4F-EF7531F3B5A4}" type="pres">
      <dgm:prSet presAssocID="{BD08DD5C-321F-4146-8C9F-75FB0286DA8C}" presName="Child1" presStyleLbl="revTx" presStyleIdx="0" presStyleCnt="4" custScaleX="131429" custLinFactY="100000" custLinFactNeighborX="61525" custLinFactNeighborY="199562">
        <dgm:presLayoutVars>
          <dgm:chMax val="0"/>
          <dgm:chPref val="0"/>
          <dgm:bulletEnabled val="1"/>
        </dgm:presLayoutVars>
      </dgm:prSet>
      <dgm:spPr/>
    </dgm:pt>
    <dgm:pt modelId="{6CFB5C55-89C7-4256-8436-49D49308F56B}" type="pres">
      <dgm:prSet presAssocID="{0CE92AB7-BA14-4999-BE61-32A1C03903AE}" presName="Image2" presStyleCnt="0"/>
      <dgm:spPr/>
    </dgm:pt>
    <dgm:pt modelId="{E018A016-5136-4DD0-9699-EC15BAABF576}" type="pres">
      <dgm:prSet presAssocID="{0CE92AB7-BA14-4999-BE61-32A1C03903AE}" presName="Image" presStyleLbl="fgImgPlace1" presStyleIdx="1" presStyleCnt="4" custScaleX="110000" custScaleY="110000" custLinFactX="-16431" custLinFactNeighborX="-100000" custLinFactNeighborY="-92005"/>
      <dgm:spPr>
        <a:blipFill dpi="0"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9A7A5A8B-499E-44AE-8CB5-C50375A42418}" type="pres">
      <dgm:prSet presAssocID="{0CE92AB7-BA14-4999-BE61-32A1C03903AE}" presName="Child2" presStyleLbl="revTx" presStyleIdx="1" presStyleCnt="4" custLinFactY="-11600" custLinFactNeighborX="-76479" custLinFactNeighborY="-100000">
        <dgm:presLayoutVars>
          <dgm:chMax val="0"/>
          <dgm:chPref val="0"/>
          <dgm:bulletEnabled val="1"/>
        </dgm:presLayoutVars>
      </dgm:prSet>
      <dgm:spPr/>
    </dgm:pt>
    <dgm:pt modelId="{ED0F9CAC-3620-4546-A398-F6A919CDC71A}" type="pres">
      <dgm:prSet presAssocID="{6837D7DF-342E-4AF3-BE85-1B921A82C4AD}" presName="Image3" presStyleCnt="0"/>
      <dgm:spPr/>
    </dgm:pt>
    <dgm:pt modelId="{1193989E-2E8A-4F27-9DF8-E80216ECEF31}" type="pres">
      <dgm:prSet presAssocID="{6837D7DF-342E-4AF3-BE85-1B921A82C4AD}" presName="Image" presStyleLbl="fgImgPlace1" presStyleIdx="2" presStyleCnt="4" custScaleX="110000" custScaleY="110000" custLinFactY="-51308" custLinFactNeighborX="-27524" custLinFactNeighborY="-100000"/>
      <dgm:spPr>
        <a:blipFill dpi="0"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A353FCD9-A1C8-4895-880F-DCF03EBF21C9}" type="pres">
      <dgm:prSet presAssocID="{6837D7DF-342E-4AF3-BE85-1B921A82C4AD}" presName="Child3" presStyleLbl="revTx" presStyleIdx="2" presStyleCnt="4" custLinFactY="-54962" custLinFactNeighborX="-17333" custLinFactNeighborY="-100000">
        <dgm:presLayoutVars>
          <dgm:chMax val="0"/>
          <dgm:chPref val="0"/>
          <dgm:bulletEnabled val="1"/>
        </dgm:presLayoutVars>
      </dgm:prSet>
      <dgm:spPr/>
    </dgm:pt>
    <dgm:pt modelId="{C4CFB8C3-3291-4CDA-8BBF-B8747EB7DABB}" type="pres">
      <dgm:prSet presAssocID="{F3D90163-F11C-498A-BE19-2F7D81F74B57}" presName="Image4" presStyleCnt="0"/>
      <dgm:spPr/>
    </dgm:pt>
    <dgm:pt modelId="{CD575464-5FEE-44AF-A531-9E832595FB14}" type="pres">
      <dgm:prSet presAssocID="{F3D90163-F11C-498A-BE19-2F7D81F74B57}" presName="Image" presStyleLbl="fgImgPlace1" presStyleIdx="3" presStyleCnt="4" custLinFactY="-43589" custLinFactNeighborX="81449" custLinFactNeighborY="-100000"/>
      <dgm:spPr>
        <a:blipFill dpi="0" rotWithShape="1"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noFill/>
        </a:ln>
      </dgm:spPr>
    </dgm:pt>
    <dgm:pt modelId="{7C90DED7-A9C6-448A-9F87-CE193720D1AF}" type="pres">
      <dgm:prSet presAssocID="{F3D90163-F11C-498A-BE19-2F7D81F74B57}" presName="Child4" presStyleLbl="revTx" presStyleIdx="3" presStyleCnt="4" custLinFactY="-41255" custLinFactNeighborX="57091" custLinFactNeighborY="-100000">
        <dgm:presLayoutVars>
          <dgm:chMax val="0"/>
          <dgm:chPref val="0"/>
          <dgm:bulletEnabled val="1"/>
        </dgm:presLayoutVars>
      </dgm:prSet>
      <dgm:spPr/>
    </dgm:pt>
  </dgm:ptLst>
  <dgm:cxnLst>
    <dgm:cxn modelId="{D63C6106-5A10-4443-AB49-DCB160331B3B}" srcId="{C3E9FD6B-08D8-4BAD-A946-6F9560570CD6}" destId="{BD08DD5C-321F-4146-8C9F-75FB0286DA8C}" srcOrd="0" destOrd="0" parTransId="{932A1665-E974-4126-A657-A1C84C23BD9D}" sibTransId="{CE5879E6-228D-43BA-B5E8-2BF8F91C2BAF}"/>
    <dgm:cxn modelId="{559C5007-5E1F-45F4-8E2F-99D348D55E78}" type="presOf" srcId="{0CE92AB7-BA14-4999-BE61-32A1C03903AE}" destId="{9A7A5A8B-499E-44AE-8CB5-C50375A42418}" srcOrd="0" destOrd="0" presId="urn:microsoft.com/office/officeart/2011/layout/RadialPictureList"/>
    <dgm:cxn modelId="{FB47010D-9104-4F93-8121-85B6138F920F}" srcId="{83666C7D-BB84-44EA-8F3B-678DB7DB7D43}" destId="{C3E9FD6B-08D8-4BAD-A946-6F9560570CD6}" srcOrd="0" destOrd="0" parTransId="{867FF712-6CE3-4F5C-8A07-9B72DDC00672}" sibTransId="{52B21BCC-C023-42E4-9654-DA6642EDC041}"/>
    <dgm:cxn modelId="{4EA9C311-C750-47AA-8857-5F4362760B16}" srcId="{C3E9FD6B-08D8-4BAD-A946-6F9560570CD6}" destId="{F3D90163-F11C-498A-BE19-2F7D81F74B57}" srcOrd="3" destOrd="0" parTransId="{DBAE4AC7-AB91-4CC0-808C-8965FEA3E260}" sibTransId="{182DE2EE-2C23-4DF8-B178-FCA7EE09616D}"/>
    <dgm:cxn modelId="{A3A73E2A-43A1-4D0F-93AF-D4B34366AFA9}" type="presOf" srcId="{BD08DD5C-321F-4146-8C9F-75FB0286DA8C}" destId="{A3078A85-BB2D-4D38-AB4F-EF7531F3B5A4}" srcOrd="0" destOrd="0" presId="urn:microsoft.com/office/officeart/2011/layout/RadialPictureList"/>
    <dgm:cxn modelId="{26B18336-557E-421B-8C57-88CC37DA03CA}" srcId="{C3E9FD6B-08D8-4BAD-A946-6F9560570CD6}" destId="{6837D7DF-342E-4AF3-BE85-1B921A82C4AD}" srcOrd="2" destOrd="0" parTransId="{A1B1CA78-DEEA-4E56-8D74-A5EB8B7EE0AA}" sibTransId="{47C40843-7266-43BA-8029-1AAA724BCA0A}"/>
    <dgm:cxn modelId="{F5F46247-58A6-4AF1-824B-EA95FB3F9B1B}" type="presOf" srcId="{6837D7DF-342E-4AF3-BE85-1B921A82C4AD}" destId="{A353FCD9-A1C8-4895-880F-DCF03EBF21C9}" srcOrd="0" destOrd="0" presId="urn:microsoft.com/office/officeart/2011/layout/RadialPictureList"/>
    <dgm:cxn modelId="{7833F753-2831-4EAF-8959-02EBDC280960}" type="presOf" srcId="{83666C7D-BB84-44EA-8F3B-678DB7DB7D43}" destId="{7233673B-DDB4-46AB-9B1F-C4749370BCB8}" srcOrd="0" destOrd="0" presId="urn:microsoft.com/office/officeart/2011/layout/RadialPictureList"/>
    <dgm:cxn modelId="{A7615CB3-726A-4F2D-839D-AE1C059E0D92}" srcId="{C3E9FD6B-08D8-4BAD-A946-6F9560570CD6}" destId="{0CE92AB7-BA14-4999-BE61-32A1C03903AE}" srcOrd="1" destOrd="0" parTransId="{4109C155-D54D-49CF-BA00-0DCA9F6836B9}" sibTransId="{517F5FB4-8AD5-4E5D-BAFD-AF89C89F45C0}"/>
    <dgm:cxn modelId="{75F825D1-DCB1-4F61-B3F6-50DDDEA9980D}" type="presOf" srcId="{C3E9FD6B-08D8-4BAD-A946-6F9560570CD6}" destId="{6A955069-4A28-43EA-9438-308D91C86451}" srcOrd="0" destOrd="0" presId="urn:microsoft.com/office/officeart/2011/layout/RadialPictureList"/>
    <dgm:cxn modelId="{7D8196F2-587F-4261-9F75-28DC91E1665E}" type="presOf" srcId="{F3D90163-F11C-498A-BE19-2F7D81F74B57}" destId="{7C90DED7-A9C6-448A-9F87-CE193720D1AF}" srcOrd="0" destOrd="0" presId="urn:microsoft.com/office/officeart/2011/layout/RadialPictureList"/>
    <dgm:cxn modelId="{6440102F-3731-4BAB-8BB1-9B71D509BF26}" type="presParOf" srcId="{7233673B-DDB4-46AB-9B1F-C4749370BCB8}" destId="{6A955069-4A28-43EA-9438-308D91C86451}" srcOrd="0" destOrd="0" presId="urn:microsoft.com/office/officeart/2011/layout/RadialPictureList"/>
    <dgm:cxn modelId="{C927B0D2-6205-4CEE-9C2C-1473FE9AE676}" type="presParOf" srcId="{7233673B-DDB4-46AB-9B1F-C4749370BCB8}" destId="{351DDBA1-6376-43B6-8D63-15B2CF0CB427}" srcOrd="1" destOrd="0" presId="urn:microsoft.com/office/officeart/2011/layout/RadialPictureList"/>
    <dgm:cxn modelId="{E34DC22F-2E4D-48DA-93DA-FF9E902B8BA4}" type="presParOf" srcId="{7233673B-DDB4-46AB-9B1F-C4749370BCB8}" destId="{D4771BE7-18A8-499D-95F9-2C37EEF5B8E5}" srcOrd="2" destOrd="0" presId="urn:microsoft.com/office/officeart/2011/layout/RadialPictureList"/>
    <dgm:cxn modelId="{AAD1DD9E-90CC-4B32-9CBA-5C9755E4BFA4}" type="presParOf" srcId="{7233673B-DDB4-46AB-9B1F-C4749370BCB8}" destId="{A3078A85-BB2D-4D38-AB4F-EF7531F3B5A4}" srcOrd="3" destOrd="0" presId="urn:microsoft.com/office/officeart/2011/layout/RadialPictureList"/>
    <dgm:cxn modelId="{684BB240-EDA8-447F-AD49-01701AEDC62A}" type="presParOf" srcId="{7233673B-DDB4-46AB-9B1F-C4749370BCB8}" destId="{6CFB5C55-89C7-4256-8436-49D49308F56B}" srcOrd="4" destOrd="0" presId="urn:microsoft.com/office/officeart/2011/layout/RadialPictureList"/>
    <dgm:cxn modelId="{DA16B6FE-EBD7-47C1-AA4D-032BB48FFCE8}" type="presParOf" srcId="{6CFB5C55-89C7-4256-8436-49D49308F56B}" destId="{E018A016-5136-4DD0-9699-EC15BAABF576}" srcOrd="0" destOrd="0" presId="urn:microsoft.com/office/officeart/2011/layout/RadialPictureList"/>
    <dgm:cxn modelId="{B2717ED0-3E35-4155-AA99-5BA3B5FA4CE6}" type="presParOf" srcId="{7233673B-DDB4-46AB-9B1F-C4749370BCB8}" destId="{9A7A5A8B-499E-44AE-8CB5-C50375A42418}" srcOrd="5" destOrd="0" presId="urn:microsoft.com/office/officeart/2011/layout/RadialPictureList"/>
    <dgm:cxn modelId="{B0CB16E9-8C89-485E-A7F3-AE77AC79B896}" type="presParOf" srcId="{7233673B-DDB4-46AB-9B1F-C4749370BCB8}" destId="{ED0F9CAC-3620-4546-A398-F6A919CDC71A}" srcOrd="6" destOrd="0" presId="urn:microsoft.com/office/officeart/2011/layout/RadialPictureList"/>
    <dgm:cxn modelId="{1866325E-5115-42F2-BDF2-48ED15E08160}" type="presParOf" srcId="{ED0F9CAC-3620-4546-A398-F6A919CDC71A}" destId="{1193989E-2E8A-4F27-9DF8-E80216ECEF31}" srcOrd="0" destOrd="0" presId="urn:microsoft.com/office/officeart/2011/layout/RadialPictureList"/>
    <dgm:cxn modelId="{B8F47CB7-180C-48EC-8246-220A3882E070}" type="presParOf" srcId="{7233673B-DDB4-46AB-9B1F-C4749370BCB8}" destId="{A353FCD9-A1C8-4895-880F-DCF03EBF21C9}" srcOrd="7" destOrd="0" presId="urn:microsoft.com/office/officeart/2011/layout/RadialPictureList"/>
    <dgm:cxn modelId="{E67F7946-6E28-4F2F-925A-084DAF4DFDCE}" type="presParOf" srcId="{7233673B-DDB4-46AB-9B1F-C4749370BCB8}" destId="{C4CFB8C3-3291-4CDA-8BBF-B8747EB7DABB}" srcOrd="8" destOrd="0" presId="urn:microsoft.com/office/officeart/2011/layout/RadialPictureList"/>
    <dgm:cxn modelId="{3C5AFB47-75F0-41C1-889B-33E9A29B9D39}" type="presParOf" srcId="{C4CFB8C3-3291-4CDA-8BBF-B8747EB7DABB}" destId="{CD575464-5FEE-44AF-A531-9E832595FB14}" srcOrd="0" destOrd="0" presId="urn:microsoft.com/office/officeart/2011/layout/RadialPictureList"/>
    <dgm:cxn modelId="{6414E870-0B21-45AD-9141-1F7115288354}" type="presParOf" srcId="{7233673B-DDB4-46AB-9B1F-C4749370BCB8}" destId="{7C90DED7-A9C6-448A-9F87-CE193720D1AF}" srcOrd="9" destOrd="0" presId="urn:microsoft.com/office/officeart/2011/layout/RadialPicture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2.xml><?xml version="1.0" encoding="utf-8"?>
<dgm:dataModel xmlns:dgm="http://schemas.openxmlformats.org/drawingml/2006/diagram" xmlns:a="http://schemas.openxmlformats.org/drawingml/2006/main">
  <dgm:ptLst>
    <dgm:pt modelId="{83666C7D-BB84-44EA-8F3B-678DB7DB7D43}" type="doc">
      <dgm:prSet loTypeId="urn:microsoft.com/office/officeart/2011/layout/RadialPictureList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C3E9FD6B-08D8-4BAD-A946-6F9560570CD6}">
      <dgm:prSet phldrT="[Text]" custT="1"/>
      <dgm:spPr>
        <a:solidFill>
          <a:srgbClr val="F91600"/>
        </a:solidFill>
      </dgm:spPr>
      <dgm:t>
        <a:bodyPr/>
        <a:lstStyle/>
        <a:p>
          <a:r>
            <a:rPr lang="it-IT" sz="1400" b="1" noProof="0" dirty="0"/>
            <a:t>Luino</a:t>
          </a:r>
        </a:p>
      </dgm:t>
    </dgm:pt>
    <dgm:pt modelId="{867FF712-6CE3-4F5C-8A07-9B72DDC00672}" type="parTrans" cxnId="{FB47010D-9104-4F93-8121-85B6138F920F}">
      <dgm:prSet/>
      <dgm:spPr/>
      <dgm:t>
        <a:bodyPr/>
        <a:lstStyle/>
        <a:p>
          <a:endParaRPr lang="it-IT"/>
        </a:p>
      </dgm:t>
    </dgm:pt>
    <dgm:pt modelId="{52B21BCC-C023-42E4-9654-DA6642EDC041}" type="sibTrans" cxnId="{FB47010D-9104-4F93-8121-85B6138F920F}">
      <dgm:prSet/>
      <dgm:spPr/>
      <dgm:t>
        <a:bodyPr/>
        <a:lstStyle/>
        <a:p>
          <a:endParaRPr lang="it-IT"/>
        </a:p>
      </dgm:t>
    </dgm:pt>
    <dgm:pt modelId="{BD08DD5C-321F-4146-8C9F-75FB0286DA8C}">
      <dgm:prSet phldrT="[Text]" custT="1"/>
      <dgm:spPr/>
      <dgm:t>
        <a:bodyPr/>
        <a:lstStyle/>
        <a:p>
          <a:r>
            <a:rPr lang="it-IT" sz="1100" b="1" dirty="0"/>
            <a:t>Varese 44,5%</a:t>
          </a:r>
        </a:p>
        <a:p>
          <a:endParaRPr lang="it-IT" sz="1100" dirty="0"/>
        </a:p>
      </dgm:t>
    </dgm:pt>
    <dgm:pt modelId="{932A1665-E974-4126-A657-A1C84C23BD9D}" type="parTrans" cxnId="{D63C6106-5A10-4443-AB49-DCB160331B3B}">
      <dgm:prSet/>
      <dgm:spPr/>
      <dgm:t>
        <a:bodyPr/>
        <a:lstStyle/>
        <a:p>
          <a:endParaRPr lang="it-IT"/>
        </a:p>
      </dgm:t>
    </dgm:pt>
    <dgm:pt modelId="{CE5879E6-228D-43BA-B5E8-2BF8F91C2BAF}" type="sibTrans" cxnId="{D63C6106-5A10-4443-AB49-DCB160331B3B}">
      <dgm:prSet/>
      <dgm:spPr/>
      <dgm:t>
        <a:bodyPr/>
        <a:lstStyle/>
        <a:p>
          <a:endParaRPr lang="it-IT"/>
        </a:p>
      </dgm:t>
    </dgm:pt>
    <dgm:pt modelId="{0CE92AB7-BA14-4999-BE61-32A1C03903AE}">
      <dgm:prSet phldrT="[Text]" custT="1"/>
      <dgm:spPr/>
      <dgm:t>
        <a:bodyPr/>
        <a:lstStyle/>
        <a:p>
          <a:r>
            <a:rPr lang="it-IT" sz="1100" b="1" dirty="0">
              <a:solidFill>
                <a:srgbClr val="162B67">
                  <a:hueOff val="0"/>
                  <a:satOff val="0"/>
                  <a:lumOff val="0"/>
                  <a:alphaOff val="0"/>
                </a:srgbClr>
              </a:solidFill>
            </a:rPr>
            <a:t>Monza e della Brianza</a:t>
          </a:r>
        </a:p>
        <a:p>
          <a:r>
            <a:rPr lang="it-IT" sz="1100" b="1" dirty="0">
              <a:solidFill>
                <a:srgbClr val="162B67">
                  <a:hueOff val="0"/>
                  <a:satOff val="0"/>
                  <a:lumOff val="0"/>
                  <a:alphaOff val="0"/>
                </a:srgbClr>
              </a:solidFill>
            </a:rPr>
            <a:t>3,1%</a:t>
          </a:r>
          <a:endParaRPr lang="it-IT" sz="1100" b="1" dirty="0"/>
        </a:p>
      </dgm:t>
    </dgm:pt>
    <dgm:pt modelId="{4109C155-D54D-49CF-BA00-0DCA9F6836B9}" type="parTrans" cxnId="{A7615CB3-726A-4F2D-839D-AE1C059E0D92}">
      <dgm:prSet/>
      <dgm:spPr/>
      <dgm:t>
        <a:bodyPr/>
        <a:lstStyle/>
        <a:p>
          <a:endParaRPr lang="it-IT"/>
        </a:p>
      </dgm:t>
    </dgm:pt>
    <dgm:pt modelId="{517F5FB4-8AD5-4E5D-BAFD-AF89C89F45C0}" type="sibTrans" cxnId="{A7615CB3-726A-4F2D-839D-AE1C059E0D92}">
      <dgm:prSet/>
      <dgm:spPr/>
      <dgm:t>
        <a:bodyPr/>
        <a:lstStyle/>
        <a:p>
          <a:endParaRPr lang="it-IT"/>
        </a:p>
      </dgm:t>
    </dgm:pt>
    <dgm:pt modelId="{6837D7DF-342E-4AF3-BE85-1B921A82C4AD}">
      <dgm:prSet phldrT="[Text]" custT="1"/>
      <dgm:spPr/>
      <dgm:t>
        <a:bodyPr/>
        <a:lstStyle/>
        <a:p>
          <a:r>
            <a:rPr lang="it-IT" sz="1100" b="1" dirty="0"/>
            <a:t>Verbano-Cusio-Ossola</a:t>
          </a:r>
        </a:p>
        <a:p>
          <a:r>
            <a:rPr lang="it-IT" sz="1100" b="1" dirty="0"/>
            <a:t>10,3%</a:t>
          </a:r>
        </a:p>
      </dgm:t>
    </dgm:pt>
    <dgm:pt modelId="{A1B1CA78-DEEA-4E56-8D74-A5EB8B7EE0AA}" type="parTrans" cxnId="{26B18336-557E-421B-8C57-88CC37DA03CA}">
      <dgm:prSet/>
      <dgm:spPr/>
      <dgm:t>
        <a:bodyPr/>
        <a:lstStyle/>
        <a:p>
          <a:endParaRPr lang="it-IT"/>
        </a:p>
      </dgm:t>
    </dgm:pt>
    <dgm:pt modelId="{47C40843-7266-43BA-8029-1AAA724BCA0A}" type="sibTrans" cxnId="{26B18336-557E-421B-8C57-88CC37DA03CA}">
      <dgm:prSet/>
      <dgm:spPr/>
      <dgm:t>
        <a:bodyPr/>
        <a:lstStyle/>
        <a:p>
          <a:endParaRPr lang="it-IT"/>
        </a:p>
      </dgm:t>
    </dgm:pt>
    <dgm:pt modelId="{F3D90163-F11C-498A-BE19-2F7D81F74B57}">
      <dgm:prSet phldrT="[Text]" custT="1"/>
      <dgm:spPr/>
      <dgm:t>
        <a:bodyPr/>
        <a:lstStyle/>
        <a:p>
          <a:r>
            <a:rPr lang="it-IT" sz="1100" b="1" dirty="0"/>
            <a:t>Milano</a:t>
          </a:r>
        </a:p>
        <a:p>
          <a:r>
            <a:rPr lang="it-IT" sz="1100" b="1" dirty="0"/>
            <a:t>8,8%</a:t>
          </a:r>
        </a:p>
      </dgm:t>
    </dgm:pt>
    <dgm:pt modelId="{DBAE4AC7-AB91-4CC0-808C-8965FEA3E260}" type="parTrans" cxnId="{4EA9C311-C750-47AA-8857-5F4362760B16}">
      <dgm:prSet/>
      <dgm:spPr/>
      <dgm:t>
        <a:bodyPr/>
        <a:lstStyle/>
        <a:p>
          <a:endParaRPr lang="it-IT"/>
        </a:p>
      </dgm:t>
    </dgm:pt>
    <dgm:pt modelId="{182DE2EE-2C23-4DF8-B178-FCA7EE09616D}" type="sibTrans" cxnId="{4EA9C311-C750-47AA-8857-5F4362760B16}">
      <dgm:prSet/>
      <dgm:spPr/>
      <dgm:t>
        <a:bodyPr/>
        <a:lstStyle/>
        <a:p>
          <a:endParaRPr lang="it-IT"/>
        </a:p>
      </dgm:t>
    </dgm:pt>
    <dgm:pt modelId="{7233673B-DDB4-46AB-9B1F-C4749370BCB8}" type="pres">
      <dgm:prSet presAssocID="{83666C7D-BB84-44EA-8F3B-678DB7DB7D43}" presName="Name0" presStyleCnt="0">
        <dgm:presLayoutVars>
          <dgm:chMax val="1"/>
          <dgm:chPref val="1"/>
          <dgm:dir/>
          <dgm:resizeHandles/>
        </dgm:presLayoutVars>
      </dgm:prSet>
      <dgm:spPr/>
    </dgm:pt>
    <dgm:pt modelId="{6A955069-4A28-43EA-9438-308D91C86451}" type="pres">
      <dgm:prSet presAssocID="{C3E9FD6B-08D8-4BAD-A946-6F9560570CD6}" presName="Parent" presStyleLbl="node1" presStyleIdx="0" presStyleCnt="2">
        <dgm:presLayoutVars>
          <dgm:chMax val="4"/>
          <dgm:chPref val="3"/>
        </dgm:presLayoutVars>
      </dgm:prSet>
      <dgm:spPr/>
    </dgm:pt>
    <dgm:pt modelId="{351DDBA1-6376-43B6-8D63-15B2CF0CB427}" type="pres">
      <dgm:prSet presAssocID="{BD08DD5C-321F-4146-8C9F-75FB0286DA8C}" presName="Accent" presStyleLbl="node1" presStyleIdx="1" presStyleCnt="2"/>
      <dgm:spPr>
        <a:solidFill>
          <a:schemeClr val="tx1"/>
        </a:solidFill>
      </dgm:spPr>
    </dgm:pt>
    <dgm:pt modelId="{D4771BE7-18A8-499D-95F9-2C37EEF5B8E5}" type="pres">
      <dgm:prSet presAssocID="{BD08DD5C-321F-4146-8C9F-75FB0286DA8C}" presName="Image1" presStyleLbl="fgImgPlace1" presStyleIdx="0" presStyleCnt="4" custScaleX="121000" custScaleY="121000" custLinFactNeighborX="-19148"/>
      <dgm:spPr>
        <a:blipFill dpi="0"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A3078A85-BB2D-4D38-AB4F-EF7531F3B5A4}" type="pres">
      <dgm:prSet presAssocID="{BD08DD5C-321F-4146-8C9F-75FB0286DA8C}" presName="Child1" presStyleLbl="revTx" presStyleIdx="0" presStyleCnt="4" custScaleX="131429" custLinFactNeighborX="9680" custLinFactNeighborY="-13663">
        <dgm:presLayoutVars>
          <dgm:chMax val="0"/>
          <dgm:chPref val="0"/>
          <dgm:bulletEnabled val="1"/>
        </dgm:presLayoutVars>
      </dgm:prSet>
      <dgm:spPr/>
    </dgm:pt>
    <dgm:pt modelId="{6CFB5C55-89C7-4256-8436-49D49308F56B}" type="pres">
      <dgm:prSet presAssocID="{0CE92AB7-BA14-4999-BE61-32A1C03903AE}" presName="Image2" presStyleCnt="0"/>
      <dgm:spPr/>
    </dgm:pt>
    <dgm:pt modelId="{E018A016-5136-4DD0-9699-EC15BAABF576}" type="pres">
      <dgm:prSet presAssocID="{0CE92AB7-BA14-4999-BE61-32A1C03903AE}" presName="Image" presStyleLbl="fgImgPlace1" presStyleIdx="1" presStyleCnt="4" custScaleX="110000" custScaleY="110000" custLinFactX="-24201" custLinFactY="100000" custLinFactNeighborX="-100000" custLinFactNeighborY="141414"/>
      <dgm:spPr>
        <a:blipFill dpi="0"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9A7A5A8B-499E-44AE-8CB5-C50375A42418}" type="pres">
      <dgm:prSet presAssocID="{0CE92AB7-BA14-4999-BE61-32A1C03903AE}" presName="Child2" presStyleLbl="revTx" presStyleIdx="1" presStyleCnt="4" custLinFactY="89252" custLinFactNeighborX="-17946" custLinFactNeighborY="100000">
        <dgm:presLayoutVars>
          <dgm:chMax val="0"/>
          <dgm:chPref val="0"/>
          <dgm:bulletEnabled val="1"/>
        </dgm:presLayoutVars>
      </dgm:prSet>
      <dgm:spPr/>
    </dgm:pt>
    <dgm:pt modelId="{ED0F9CAC-3620-4546-A398-F6A919CDC71A}" type="pres">
      <dgm:prSet presAssocID="{6837D7DF-342E-4AF3-BE85-1B921A82C4AD}" presName="Image3" presStyleCnt="0"/>
      <dgm:spPr/>
    </dgm:pt>
    <dgm:pt modelId="{1193989E-2E8A-4F27-9DF8-E80216ECEF31}" type="pres">
      <dgm:prSet presAssocID="{6837D7DF-342E-4AF3-BE85-1B921A82C4AD}" presName="Image" presStyleLbl="fgImgPlace1" presStyleIdx="2" presStyleCnt="4" custScaleX="110000" custScaleY="110000" custLinFactY="-44565" custLinFactNeighborX="-12873" custLinFactNeighborY="-100000"/>
      <dgm:spPr>
        <a:blipFill dpi="0"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A353FCD9-A1C8-4895-880F-DCF03EBF21C9}" type="pres">
      <dgm:prSet presAssocID="{6837D7DF-342E-4AF3-BE85-1B921A82C4AD}" presName="Child3" presStyleLbl="revTx" presStyleIdx="2" presStyleCnt="4" custScaleX="204956" custLinFactY="-38063" custLinFactNeighborX="44891" custLinFactNeighborY="-100000">
        <dgm:presLayoutVars>
          <dgm:chMax val="0"/>
          <dgm:chPref val="0"/>
          <dgm:bulletEnabled val="1"/>
        </dgm:presLayoutVars>
      </dgm:prSet>
      <dgm:spPr/>
    </dgm:pt>
    <dgm:pt modelId="{C4CFB8C3-3291-4CDA-8BBF-B8747EB7DABB}" type="pres">
      <dgm:prSet presAssocID="{F3D90163-F11C-498A-BE19-2F7D81F74B57}" presName="Image4" presStyleCnt="0"/>
      <dgm:spPr/>
    </dgm:pt>
    <dgm:pt modelId="{CD575464-5FEE-44AF-A531-9E832595FB14}" type="pres">
      <dgm:prSet presAssocID="{F3D90163-F11C-498A-BE19-2F7D81F74B57}" presName="Image" presStyleLbl="fgImgPlace1" presStyleIdx="3" presStyleCnt="4" custLinFactY="-43873" custLinFactNeighborX="85521" custLinFactNeighborY="-100000"/>
      <dgm:spPr>
        <a:blipFill dpi="0" rotWithShape="1"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noFill/>
        </a:ln>
      </dgm:spPr>
    </dgm:pt>
    <dgm:pt modelId="{7C90DED7-A9C6-448A-9F87-CE193720D1AF}" type="pres">
      <dgm:prSet presAssocID="{F3D90163-F11C-498A-BE19-2F7D81F74B57}" presName="Child4" presStyleLbl="revTx" presStyleIdx="3" presStyleCnt="4" custLinFactY="-46976" custLinFactNeighborX="59483" custLinFactNeighborY="-100000">
        <dgm:presLayoutVars>
          <dgm:chMax val="0"/>
          <dgm:chPref val="0"/>
          <dgm:bulletEnabled val="1"/>
        </dgm:presLayoutVars>
      </dgm:prSet>
      <dgm:spPr/>
    </dgm:pt>
  </dgm:ptLst>
  <dgm:cxnLst>
    <dgm:cxn modelId="{D63C6106-5A10-4443-AB49-DCB160331B3B}" srcId="{C3E9FD6B-08D8-4BAD-A946-6F9560570CD6}" destId="{BD08DD5C-321F-4146-8C9F-75FB0286DA8C}" srcOrd="0" destOrd="0" parTransId="{932A1665-E974-4126-A657-A1C84C23BD9D}" sibTransId="{CE5879E6-228D-43BA-B5E8-2BF8F91C2BAF}"/>
    <dgm:cxn modelId="{559C5007-5E1F-45F4-8E2F-99D348D55E78}" type="presOf" srcId="{0CE92AB7-BA14-4999-BE61-32A1C03903AE}" destId="{9A7A5A8B-499E-44AE-8CB5-C50375A42418}" srcOrd="0" destOrd="0" presId="urn:microsoft.com/office/officeart/2011/layout/RadialPictureList"/>
    <dgm:cxn modelId="{FB47010D-9104-4F93-8121-85B6138F920F}" srcId="{83666C7D-BB84-44EA-8F3B-678DB7DB7D43}" destId="{C3E9FD6B-08D8-4BAD-A946-6F9560570CD6}" srcOrd="0" destOrd="0" parTransId="{867FF712-6CE3-4F5C-8A07-9B72DDC00672}" sibTransId="{52B21BCC-C023-42E4-9654-DA6642EDC041}"/>
    <dgm:cxn modelId="{4EA9C311-C750-47AA-8857-5F4362760B16}" srcId="{C3E9FD6B-08D8-4BAD-A946-6F9560570CD6}" destId="{F3D90163-F11C-498A-BE19-2F7D81F74B57}" srcOrd="3" destOrd="0" parTransId="{DBAE4AC7-AB91-4CC0-808C-8965FEA3E260}" sibTransId="{182DE2EE-2C23-4DF8-B178-FCA7EE09616D}"/>
    <dgm:cxn modelId="{A3A73E2A-43A1-4D0F-93AF-D4B34366AFA9}" type="presOf" srcId="{BD08DD5C-321F-4146-8C9F-75FB0286DA8C}" destId="{A3078A85-BB2D-4D38-AB4F-EF7531F3B5A4}" srcOrd="0" destOrd="0" presId="urn:microsoft.com/office/officeart/2011/layout/RadialPictureList"/>
    <dgm:cxn modelId="{26B18336-557E-421B-8C57-88CC37DA03CA}" srcId="{C3E9FD6B-08D8-4BAD-A946-6F9560570CD6}" destId="{6837D7DF-342E-4AF3-BE85-1B921A82C4AD}" srcOrd="2" destOrd="0" parTransId="{A1B1CA78-DEEA-4E56-8D74-A5EB8B7EE0AA}" sibTransId="{47C40843-7266-43BA-8029-1AAA724BCA0A}"/>
    <dgm:cxn modelId="{F5F46247-58A6-4AF1-824B-EA95FB3F9B1B}" type="presOf" srcId="{6837D7DF-342E-4AF3-BE85-1B921A82C4AD}" destId="{A353FCD9-A1C8-4895-880F-DCF03EBF21C9}" srcOrd="0" destOrd="0" presId="urn:microsoft.com/office/officeart/2011/layout/RadialPictureList"/>
    <dgm:cxn modelId="{7833F753-2831-4EAF-8959-02EBDC280960}" type="presOf" srcId="{83666C7D-BB84-44EA-8F3B-678DB7DB7D43}" destId="{7233673B-DDB4-46AB-9B1F-C4749370BCB8}" srcOrd="0" destOrd="0" presId="urn:microsoft.com/office/officeart/2011/layout/RadialPictureList"/>
    <dgm:cxn modelId="{A7615CB3-726A-4F2D-839D-AE1C059E0D92}" srcId="{C3E9FD6B-08D8-4BAD-A946-6F9560570CD6}" destId="{0CE92AB7-BA14-4999-BE61-32A1C03903AE}" srcOrd="1" destOrd="0" parTransId="{4109C155-D54D-49CF-BA00-0DCA9F6836B9}" sibTransId="{517F5FB4-8AD5-4E5D-BAFD-AF89C89F45C0}"/>
    <dgm:cxn modelId="{75F825D1-DCB1-4F61-B3F6-50DDDEA9980D}" type="presOf" srcId="{C3E9FD6B-08D8-4BAD-A946-6F9560570CD6}" destId="{6A955069-4A28-43EA-9438-308D91C86451}" srcOrd="0" destOrd="0" presId="urn:microsoft.com/office/officeart/2011/layout/RadialPictureList"/>
    <dgm:cxn modelId="{7D8196F2-587F-4261-9F75-28DC91E1665E}" type="presOf" srcId="{F3D90163-F11C-498A-BE19-2F7D81F74B57}" destId="{7C90DED7-A9C6-448A-9F87-CE193720D1AF}" srcOrd="0" destOrd="0" presId="urn:microsoft.com/office/officeart/2011/layout/RadialPictureList"/>
    <dgm:cxn modelId="{6440102F-3731-4BAB-8BB1-9B71D509BF26}" type="presParOf" srcId="{7233673B-DDB4-46AB-9B1F-C4749370BCB8}" destId="{6A955069-4A28-43EA-9438-308D91C86451}" srcOrd="0" destOrd="0" presId="urn:microsoft.com/office/officeart/2011/layout/RadialPictureList"/>
    <dgm:cxn modelId="{C927B0D2-6205-4CEE-9C2C-1473FE9AE676}" type="presParOf" srcId="{7233673B-DDB4-46AB-9B1F-C4749370BCB8}" destId="{351DDBA1-6376-43B6-8D63-15B2CF0CB427}" srcOrd="1" destOrd="0" presId="urn:microsoft.com/office/officeart/2011/layout/RadialPictureList"/>
    <dgm:cxn modelId="{E34DC22F-2E4D-48DA-93DA-FF9E902B8BA4}" type="presParOf" srcId="{7233673B-DDB4-46AB-9B1F-C4749370BCB8}" destId="{D4771BE7-18A8-499D-95F9-2C37EEF5B8E5}" srcOrd="2" destOrd="0" presId="urn:microsoft.com/office/officeart/2011/layout/RadialPictureList"/>
    <dgm:cxn modelId="{AAD1DD9E-90CC-4B32-9CBA-5C9755E4BFA4}" type="presParOf" srcId="{7233673B-DDB4-46AB-9B1F-C4749370BCB8}" destId="{A3078A85-BB2D-4D38-AB4F-EF7531F3B5A4}" srcOrd="3" destOrd="0" presId="urn:microsoft.com/office/officeart/2011/layout/RadialPictureList"/>
    <dgm:cxn modelId="{684BB240-EDA8-447F-AD49-01701AEDC62A}" type="presParOf" srcId="{7233673B-DDB4-46AB-9B1F-C4749370BCB8}" destId="{6CFB5C55-89C7-4256-8436-49D49308F56B}" srcOrd="4" destOrd="0" presId="urn:microsoft.com/office/officeart/2011/layout/RadialPictureList"/>
    <dgm:cxn modelId="{DA16B6FE-EBD7-47C1-AA4D-032BB48FFCE8}" type="presParOf" srcId="{6CFB5C55-89C7-4256-8436-49D49308F56B}" destId="{E018A016-5136-4DD0-9699-EC15BAABF576}" srcOrd="0" destOrd="0" presId="urn:microsoft.com/office/officeart/2011/layout/RadialPictureList"/>
    <dgm:cxn modelId="{B2717ED0-3E35-4155-AA99-5BA3B5FA4CE6}" type="presParOf" srcId="{7233673B-DDB4-46AB-9B1F-C4749370BCB8}" destId="{9A7A5A8B-499E-44AE-8CB5-C50375A42418}" srcOrd="5" destOrd="0" presId="urn:microsoft.com/office/officeart/2011/layout/RadialPictureList"/>
    <dgm:cxn modelId="{B0CB16E9-8C89-485E-A7F3-AE77AC79B896}" type="presParOf" srcId="{7233673B-DDB4-46AB-9B1F-C4749370BCB8}" destId="{ED0F9CAC-3620-4546-A398-F6A919CDC71A}" srcOrd="6" destOrd="0" presId="urn:microsoft.com/office/officeart/2011/layout/RadialPictureList"/>
    <dgm:cxn modelId="{1866325E-5115-42F2-BDF2-48ED15E08160}" type="presParOf" srcId="{ED0F9CAC-3620-4546-A398-F6A919CDC71A}" destId="{1193989E-2E8A-4F27-9DF8-E80216ECEF31}" srcOrd="0" destOrd="0" presId="urn:microsoft.com/office/officeart/2011/layout/RadialPictureList"/>
    <dgm:cxn modelId="{B8F47CB7-180C-48EC-8246-220A3882E070}" type="presParOf" srcId="{7233673B-DDB4-46AB-9B1F-C4749370BCB8}" destId="{A353FCD9-A1C8-4895-880F-DCF03EBF21C9}" srcOrd="7" destOrd="0" presId="urn:microsoft.com/office/officeart/2011/layout/RadialPictureList"/>
    <dgm:cxn modelId="{E67F7946-6E28-4F2F-925A-084DAF4DFDCE}" type="presParOf" srcId="{7233673B-DDB4-46AB-9B1F-C4749370BCB8}" destId="{C4CFB8C3-3291-4CDA-8BBF-B8747EB7DABB}" srcOrd="8" destOrd="0" presId="urn:microsoft.com/office/officeart/2011/layout/RadialPictureList"/>
    <dgm:cxn modelId="{3C5AFB47-75F0-41C1-889B-33E9A29B9D39}" type="presParOf" srcId="{C4CFB8C3-3291-4CDA-8BBF-B8747EB7DABB}" destId="{CD575464-5FEE-44AF-A531-9E832595FB14}" srcOrd="0" destOrd="0" presId="urn:microsoft.com/office/officeart/2011/layout/RadialPictureList"/>
    <dgm:cxn modelId="{6414E870-0B21-45AD-9141-1F7115288354}" type="presParOf" srcId="{7233673B-DDB4-46AB-9B1F-C4749370BCB8}" destId="{7C90DED7-A9C6-448A-9F87-CE193720D1AF}" srcOrd="9" destOrd="0" presId="urn:microsoft.com/office/officeart/2011/layout/RadialPictureList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23.xml><?xml version="1.0" encoding="utf-8"?>
<dgm:dataModel xmlns:dgm="http://schemas.openxmlformats.org/drawingml/2006/diagram" xmlns:a="http://schemas.openxmlformats.org/drawingml/2006/main">
  <dgm:ptLst>
    <dgm:pt modelId="{83666C7D-BB84-44EA-8F3B-678DB7DB7D43}" type="doc">
      <dgm:prSet loTypeId="urn:microsoft.com/office/officeart/2011/layout/RadialPictureList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C3E9FD6B-08D8-4BAD-A946-6F9560570CD6}">
      <dgm:prSet phldrT="[Text]" custT="1"/>
      <dgm:spPr>
        <a:solidFill>
          <a:srgbClr val="F91600"/>
        </a:solidFill>
      </dgm:spPr>
      <dgm:t>
        <a:bodyPr/>
        <a:lstStyle/>
        <a:p>
          <a:r>
            <a:rPr lang="it-IT" sz="1400" b="1" dirty="0"/>
            <a:t>Busto Arsizio</a:t>
          </a:r>
        </a:p>
      </dgm:t>
    </dgm:pt>
    <dgm:pt modelId="{867FF712-6CE3-4F5C-8A07-9B72DDC00672}" type="parTrans" cxnId="{FB47010D-9104-4F93-8121-85B6138F920F}">
      <dgm:prSet/>
      <dgm:spPr/>
      <dgm:t>
        <a:bodyPr/>
        <a:lstStyle/>
        <a:p>
          <a:endParaRPr lang="it-IT"/>
        </a:p>
      </dgm:t>
    </dgm:pt>
    <dgm:pt modelId="{52B21BCC-C023-42E4-9654-DA6642EDC041}" type="sibTrans" cxnId="{FB47010D-9104-4F93-8121-85B6138F920F}">
      <dgm:prSet/>
      <dgm:spPr/>
      <dgm:t>
        <a:bodyPr/>
        <a:lstStyle/>
        <a:p>
          <a:endParaRPr lang="it-IT"/>
        </a:p>
      </dgm:t>
    </dgm:pt>
    <dgm:pt modelId="{BD08DD5C-321F-4146-8C9F-75FB0286DA8C}">
      <dgm:prSet phldrT="[Text]" custT="1"/>
      <dgm:spPr/>
      <dgm:t>
        <a:bodyPr/>
        <a:lstStyle/>
        <a:p>
          <a:r>
            <a:rPr kumimoji="0" lang="it-IT" sz="1100" b="1" i="0" u="none" strike="noStrike" cap="none" spc="0" normalizeH="0" baseline="0" noProof="0" dirty="0">
              <a:ln>
                <a:noFill/>
              </a:ln>
              <a:solidFill>
                <a:srgbClr val="162B67">
                  <a:hueOff val="0"/>
                  <a:satOff val="0"/>
                  <a:lumOff val="0"/>
                  <a:alphaOff val="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rPr>
            <a:t>Roma</a:t>
          </a:r>
        </a:p>
        <a:p>
          <a:pPr>
            <a:buClrTx/>
            <a:buSzTx/>
            <a:buFontTx/>
            <a:buNone/>
          </a:pPr>
          <a:r>
            <a:rPr lang="it-IT" sz="1100" b="1" dirty="0">
              <a:solidFill>
                <a:srgbClr val="162B67">
                  <a:hueOff val="0"/>
                  <a:satOff val="0"/>
                  <a:lumOff val="0"/>
                  <a:alphaOff val="0"/>
                </a:srgbClr>
              </a:solidFill>
              <a:latin typeface="Calibri" panose="020F0502020204030204"/>
            </a:rPr>
            <a:t>3,1</a:t>
          </a:r>
          <a:r>
            <a:rPr kumimoji="0" lang="it-IT" sz="1100" b="1" i="0" u="none" strike="noStrike" cap="none" spc="0" normalizeH="0" baseline="0" noProof="0" dirty="0">
              <a:ln>
                <a:noFill/>
              </a:ln>
              <a:solidFill>
                <a:srgbClr val="162B67">
                  <a:hueOff val="0"/>
                  <a:satOff val="0"/>
                  <a:lumOff val="0"/>
                  <a:alphaOff val="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rPr>
            <a:t>%</a:t>
          </a:r>
          <a:endParaRPr lang="it-IT" sz="1100" dirty="0"/>
        </a:p>
      </dgm:t>
    </dgm:pt>
    <dgm:pt modelId="{932A1665-E974-4126-A657-A1C84C23BD9D}" type="parTrans" cxnId="{D63C6106-5A10-4443-AB49-DCB160331B3B}">
      <dgm:prSet/>
      <dgm:spPr/>
      <dgm:t>
        <a:bodyPr/>
        <a:lstStyle/>
        <a:p>
          <a:endParaRPr lang="it-IT"/>
        </a:p>
      </dgm:t>
    </dgm:pt>
    <dgm:pt modelId="{CE5879E6-228D-43BA-B5E8-2BF8F91C2BAF}" type="sibTrans" cxnId="{D63C6106-5A10-4443-AB49-DCB160331B3B}">
      <dgm:prSet/>
      <dgm:spPr/>
      <dgm:t>
        <a:bodyPr/>
        <a:lstStyle/>
        <a:p>
          <a:endParaRPr lang="it-IT"/>
        </a:p>
      </dgm:t>
    </dgm:pt>
    <dgm:pt modelId="{0CE92AB7-BA14-4999-BE61-32A1C03903AE}">
      <dgm:prSet phldrT="[Text]" custT="1"/>
      <dgm:spPr/>
      <dgm:t>
        <a:bodyPr/>
        <a:lstStyle/>
        <a:p>
          <a:r>
            <a:rPr lang="it-IT" sz="1100" b="1" dirty="0"/>
            <a:t>Milano  19,1%</a:t>
          </a:r>
        </a:p>
      </dgm:t>
    </dgm:pt>
    <dgm:pt modelId="{4109C155-D54D-49CF-BA00-0DCA9F6836B9}" type="parTrans" cxnId="{A7615CB3-726A-4F2D-839D-AE1C059E0D92}">
      <dgm:prSet/>
      <dgm:spPr/>
      <dgm:t>
        <a:bodyPr/>
        <a:lstStyle/>
        <a:p>
          <a:endParaRPr lang="it-IT"/>
        </a:p>
      </dgm:t>
    </dgm:pt>
    <dgm:pt modelId="{517F5FB4-8AD5-4E5D-BAFD-AF89C89F45C0}" type="sibTrans" cxnId="{A7615CB3-726A-4F2D-839D-AE1C059E0D92}">
      <dgm:prSet/>
      <dgm:spPr/>
      <dgm:t>
        <a:bodyPr/>
        <a:lstStyle/>
        <a:p>
          <a:endParaRPr lang="it-IT"/>
        </a:p>
      </dgm:t>
    </dgm:pt>
    <dgm:pt modelId="{6837D7DF-342E-4AF3-BE85-1B921A82C4AD}">
      <dgm:prSet phldrT="[Text]" custT="1"/>
      <dgm:spPr/>
      <dgm:t>
        <a:bodyPr/>
        <a:lstStyle/>
        <a:p>
          <a:r>
            <a:rPr lang="it-IT" sz="1100" b="1" dirty="0"/>
            <a:t>Varese</a:t>
          </a:r>
        </a:p>
        <a:p>
          <a:r>
            <a:rPr lang="it-IT" sz="1100" b="1" dirty="0"/>
            <a:t>18,3%</a:t>
          </a:r>
        </a:p>
      </dgm:t>
    </dgm:pt>
    <dgm:pt modelId="{A1B1CA78-DEEA-4E56-8D74-A5EB8B7EE0AA}" type="parTrans" cxnId="{26B18336-557E-421B-8C57-88CC37DA03CA}">
      <dgm:prSet/>
      <dgm:spPr/>
      <dgm:t>
        <a:bodyPr/>
        <a:lstStyle/>
        <a:p>
          <a:endParaRPr lang="it-IT"/>
        </a:p>
      </dgm:t>
    </dgm:pt>
    <dgm:pt modelId="{47C40843-7266-43BA-8029-1AAA724BCA0A}" type="sibTrans" cxnId="{26B18336-557E-421B-8C57-88CC37DA03CA}">
      <dgm:prSet/>
      <dgm:spPr/>
      <dgm:t>
        <a:bodyPr/>
        <a:lstStyle/>
        <a:p>
          <a:endParaRPr lang="it-IT"/>
        </a:p>
      </dgm:t>
    </dgm:pt>
    <dgm:pt modelId="{F3D90163-F11C-498A-BE19-2F7D81F74B57}">
      <dgm:prSet phldrT="[Text]" custT="1"/>
      <dgm:spPr/>
      <dgm:t>
        <a:bodyPr/>
        <a:lstStyle/>
        <a:p>
          <a:r>
            <a:rPr kumimoji="0" lang="it-IT" sz="1100" b="1" i="0" u="none" strike="noStrike" cap="none" spc="0" normalizeH="0" baseline="0" noProof="0" dirty="0">
              <a:ln>
                <a:noFill/>
              </a:ln>
              <a:solidFill>
                <a:srgbClr val="162B67">
                  <a:hueOff val="0"/>
                  <a:satOff val="0"/>
                  <a:lumOff val="0"/>
                  <a:alphaOff val="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rPr>
            <a:t>Monza e della Brianza </a:t>
          </a:r>
        </a:p>
        <a:p>
          <a:pPr>
            <a:buClrTx/>
            <a:buSzTx/>
            <a:buFontTx/>
            <a:buNone/>
          </a:pPr>
          <a:r>
            <a:rPr kumimoji="0" lang="it-IT" sz="1100" b="1" i="0" u="none" strike="noStrike" cap="none" spc="0" normalizeH="0" baseline="0" noProof="0" dirty="0">
              <a:ln>
                <a:noFill/>
              </a:ln>
              <a:solidFill>
                <a:srgbClr val="162B67">
                  <a:hueOff val="0"/>
                  <a:satOff val="0"/>
                  <a:lumOff val="0"/>
                  <a:alphaOff val="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rPr>
            <a:t>3,6%</a:t>
          </a:r>
          <a:endParaRPr lang="it-IT" sz="1100" b="1" dirty="0"/>
        </a:p>
      </dgm:t>
    </dgm:pt>
    <dgm:pt modelId="{DBAE4AC7-AB91-4CC0-808C-8965FEA3E260}" type="parTrans" cxnId="{4EA9C311-C750-47AA-8857-5F4362760B16}">
      <dgm:prSet/>
      <dgm:spPr/>
      <dgm:t>
        <a:bodyPr/>
        <a:lstStyle/>
        <a:p>
          <a:endParaRPr lang="it-IT"/>
        </a:p>
      </dgm:t>
    </dgm:pt>
    <dgm:pt modelId="{182DE2EE-2C23-4DF8-B178-FCA7EE09616D}" type="sibTrans" cxnId="{4EA9C311-C750-47AA-8857-5F4362760B16}">
      <dgm:prSet/>
      <dgm:spPr/>
      <dgm:t>
        <a:bodyPr/>
        <a:lstStyle/>
        <a:p>
          <a:endParaRPr lang="it-IT"/>
        </a:p>
      </dgm:t>
    </dgm:pt>
    <dgm:pt modelId="{7233673B-DDB4-46AB-9B1F-C4749370BCB8}" type="pres">
      <dgm:prSet presAssocID="{83666C7D-BB84-44EA-8F3B-678DB7DB7D43}" presName="Name0" presStyleCnt="0">
        <dgm:presLayoutVars>
          <dgm:chMax val="1"/>
          <dgm:chPref val="1"/>
          <dgm:dir/>
          <dgm:resizeHandles/>
        </dgm:presLayoutVars>
      </dgm:prSet>
      <dgm:spPr/>
    </dgm:pt>
    <dgm:pt modelId="{6A955069-4A28-43EA-9438-308D91C86451}" type="pres">
      <dgm:prSet presAssocID="{C3E9FD6B-08D8-4BAD-A946-6F9560570CD6}" presName="Parent" presStyleLbl="node1" presStyleIdx="0" presStyleCnt="2">
        <dgm:presLayoutVars>
          <dgm:chMax val="4"/>
          <dgm:chPref val="3"/>
        </dgm:presLayoutVars>
      </dgm:prSet>
      <dgm:spPr/>
    </dgm:pt>
    <dgm:pt modelId="{351DDBA1-6376-43B6-8D63-15B2CF0CB427}" type="pres">
      <dgm:prSet presAssocID="{BD08DD5C-321F-4146-8C9F-75FB0286DA8C}" presName="Accent" presStyleLbl="node1" presStyleIdx="1" presStyleCnt="2"/>
      <dgm:spPr>
        <a:solidFill>
          <a:schemeClr val="tx1"/>
        </a:solidFill>
      </dgm:spPr>
    </dgm:pt>
    <dgm:pt modelId="{D4771BE7-18A8-499D-95F9-2C37EEF5B8E5}" type="pres">
      <dgm:prSet presAssocID="{BD08DD5C-321F-4146-8C9F-75FB0286DA8C}" presName="Image1" presStyleLbl="fgImgPlace1" presStyleIdx="0" presStyleCnt="4" custScaleX="121000" custScaleY="121000" custLinFactY="100000" custLinFactNeighborX="25619" custLinFactNeighborY="192982"/>
      <dgm:spPr>
        <a:blipFill dpi="0"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A3078A85-BB2D-4D38-AB4F-EF7531F3B5A4}" type="pres">
      <dgm:prSet presAssocID="{BD08DD5C-321F-4146-8C9F-75FB0286DA8C}" presName="Child1" presStyleLbl="revTx" presStyleIdx="0" presStyleCnt="4" custScaleX="131429" custLinFactY="110042" custLinFactNeighborX="42933" custLinFactNeighborY="200000">
        <dgm:presLayoutVars>
          <dgm:chMax val="0"/>
          <dgm:chPref val="0"/>
          <dgm:bulletEnabled val="1"/>
        </dgm:presLayoutVars>
      </dgm:prSet>
      <dgm:spPr/>
    </dgm:pt>
    <dgm:pt modelId="{6CFB5C55-89C7-4256-8436-49D49308F56B}" type="pres">
      <dgm:prSet presAssocID="{0CE92AB7-BA14-4999-BE61-32A1C03903AE}" presName="Image2" presStyleCnt="0"/>
      <dgm:spPr/>
    </dgm:pt>
    <dgm:pt modelId="{E018A016-5136-4DD0-9699-EC15BAABF576}" type="pres">
      <dgm:prSet presAssocID="{0CE92AB7-BA14-4999-BE61-32A1C03903AE}" presName="Image" presStyleLbl="fgImgPlace1" presStyleIdx="1" presStyleCnt="4" custScaleX="121137" custScaleY="121162" custLinFactX="-3539" custLinFactNeighborX="-100000" custLinFactNeighborY="-80088"/>
      <dgm:spPr>
        <a:blipFill dpi="0"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9A7A5A8B-499E-44AE-8CB5-C50375A42418}" type="pres">
      <dgm:prSet presAssocID="{0CE92AB7-BA14-4999-BE61-32A1C03903AE}" presName="Child2" presStyleLbl="revTx" presStyleIdx="1" presStyleCnt="4" custLinFactNeighborX="-67133" custLinFactNeighborY="-92847">
        <dgm:presLayoutVars>
          <dgm:chMax val="0"/>
          <dgm:chPref val="0"/>
          <dgm:bulletEnabled val="1"/>
        </dgm:presLayoutVars>
      </dgm:prSet>
      <dgm:spPr/>
    </dgm:pt>
    <dgm:pt modelId="{ED0F9CAC-3620-4546-A398-F6A919CDC71A}" type="pres">
      <dgm:prSet presAssocID="{6837D7DF-342E-4AF3-BE85-1B921A82C4AD}" presName="Image3" presStyleCnt="0"/>
      <dgm:spPr/>
    </dgm:pt>
    <dgm:pt modelId="{1193989E-2E8A-4F27-9DF8-E80216ECEF31}" type="pres">
      <dgm:prSet presAssocID="{6837D7DF-342E-4AF3-BE85-1B921A82C4AD}" presName="Image" presStyleLbl="fgImgPlace1" presStyleIdx="2" presStyleCnt="4" custScaleX="110000" custScaleY="110000" custLinFactY="-46016" custLinFactNeighborX="-20067" custLinFactNeighborY="-100000"/>
      <dgm:spPr>
        <a:blipFill dpi="0"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A353FCD9-A1C8-4895-880F-DCF03EBF21C9}" type="pres">
      <dgm:prSet presAssocID="{6837D7DF-342E-4AF3-BE85-1B921A82C4AD}" presName="Child3" presStyleLbl="revTx" presStyleIdx="2" presStyleCnt="4" custLinFactY="-47316" custLinFactNeighborX="-9716" custLinFactNeighborY="-100000">
        <dgm:presLayoutVars>
          <dgm:chMax val="0"/>
          <dgm:chPref val="0"/>
          <dgm:bulletEnabled val="1"/>
        </dgm:presLayoutVars>
      </dgm:prSet>
      <dgm:spPr/>
    </dgm:pt>
    <dgm:pt modelId="{C4CFB8C3-3291-4CDA-8BBF-B8747EB7DABB}" type="pres">
      <dgm:prSet presAssocID="{F3D90163-F11C-498A-BE19-2F7D81F74B57}" presName="Image4" presStyleCnt="0"/>
      <dgm:spPr/>
    </dgm:pt>
    <dgm:pt modelId="{CD575464-5FEE-44AF-A531-9E832595FB14}" type="pres">
      <dgm:prSet presAssocID="{F3D90163-F11C-498A-BE19-2F7D81F74B57}" presName="Image" presStyleLbl="fgImgPlace1" presStyleIdx="3" presStyleCnt="4" custScaleX="110172" custScaleY="110195" custLinFactY="-25730" custLinFactNeighborX="79241" custLinFactNeighborY="-100000"/>
      <dgm:spPr>
        <a:solidFill>
          <a:schemeClr val="bg1"/>
        </a:solidFill>
        <a:ln>
          <a:noFill/>
        </a:ln>
      </dgm:spPr>
    </dgm:pt>
    <dgm:pt modelId="{7C90DED7-A9C6-448A-9F87-CE193720D1AF}" type="pres">
      <dgm:prSet presAssocID="{F3D90163-F11C-498A-BE19-2F7D81F74B57}" presName="Child4" presStyleLbl="revTx" presStyleIdx="3" presStyleCnt="4" custScaleX="149293" custLinFactY="-35209" custLinFactNeighborX="83395" custLinFactNeighborY="-100000">
        <dgm:presLayoutVars>
          <dgm:chMax val="0"/>
          <dgm:chPref val="0"/>
          <dgm:bulletEnabled val="1"/>
        </dgm:presLayoutVars>
      </dgm:prSet>
      <dgm:spPr/>
    </dgm:pt>
  </dgm:ptLst>
  <dgm:cxnLst>
    <dgm:cxn modelId="{D63C6106-5A10-4443-AB49-DCB160331B3B}" srcId="{C3E9FD6B-08D8-4BAD-A946-6F9560570CD6}" destId="{BD08DD5C-321F-4146-8C9F-75FB0286DA8C}" srcOrd="0" destOrd="0" parTransId="{932A1665-E974-4126-A657-A1C84C23BD9D}" sibTransId="{CE5879E6-228D-43BA-B5E8-2BF8F91C2BAF}"/>
    <dgm:cxn modelId="{559C5007-5E1F-45F4-8E2F-99D348D55E78}" type="presOf" srcId="{0CE92AB7-BA14-4999-BE61-32A1C03903AE}" destId="{9A7A5A8B-499E-44AE-8CB5-C50375A42418}" srcOrd="0" destOrd="0" presId="urn:microsoft.com/office/officeart/2011/layout/RadialPictureList"/>
    <dgm:cxn modelId="{FB47010D-9104-4F93-8121-85B6138F920F}" srcId="{83666C7D-BB84-44EA-8F3B-678DB7DB7D43}" destId="{C3E9FD6B-08D8-4BAD-A946-6F9560570CD6}" srcOrd="0" destOrd="0" parTransId="{867FF712-6CE3-4F5C-8A07-9B72DDC00672}" sibTransId="{52B21BCC-C023-42E4-9654-DA6642EDC041}"/>
    <dgm:cxn modelId="{4EA9C311-C750-47AA-8857-5F4362760B16}" srcId="{C3E9FD6B-08D8-4BAD-A946-6F9560570CD6}" destId="{F3D90163-F11C-498A-BE19-2F7D81F74B57}" srcOrd="3" destOrd="0" parTransId="{DBAE4AC7-AB91-4CC0-808C-8965FEA3E260}" sibTransId="{182DE2EE-2C23-4DF8-B178-FCA7EE09616D}"/>
    <dgm:cxn modelId="{A3A73E2A-43A1-4D0F-93AF-D4B34366AFA9}" type="presOf" srcId="{BD08DD5C-321F-4146-8C9F-75FB0286DA8C}" destId="{A3078A85-BB2D-4D38-AB4F-EF7531F3B5A4}" srcOrd="0" destOrd="0" presId="urn:microsoft.com/office/officeart/2011/layout/RadialPictureList"/>
    <dgm:cxn modelId="{26B18336-557E-421B-8C57-88CC37DA03CA}" srcId="{C3E9FD6B-08D8-4BAD-A946-6F9560570CD6}" destId="{6837D7DF-342E-4AF3-BE85-1B921A82C4AD}" srcOrd="2" destOrd="0" parTransId="{A1B1CA78-DEEA-4E56-8D74-A5EB8B7EE0AA}" sibTransId="{47C40843-7266-43BA-8029-1AAA724BCA0A}"/>
    <dgm:cxn modelId="{F5F46247-58A6-4AF1-824B-EA95FB3F9B1B}" type="presOf" srcId="{6837D7DF-342E-4AF3-BE85-1B921A82C4AD}" destId="{A353FCD9-A1C8-4895-880F-DCF03EBF21C9}" srcOrd="0" destOrd="0" presId="urn:microsoft.com/office/officeart/2011/layout/RadialPictureList"/>
    <dgm:cxn modelId="{7833F753-2831-4EAF-8959-02EBDC280960}" type="presOf" srcId="{83666C7D-BB84-44EA-8F3B-678DB7DB7D43}" destId="{7233673B-DDB4-46AB-9B1F-C4749370BCB8}" srcOrd="0" destOrd="0" presId="urn:microsoft.com/office/officeart/2011/layout/RadialPictureList"/>
    <dgm:cxn modelId="{A7615CB3-726A-4F2D-839D-AE1C059E0D92}" srcId="{C3E9FD6B-08D8-4BAD-A946-6F9560570CD6}" destId="{0CE92AB7-BA14-4999-BE61-32A1C03903AE}" srcOrd="1" destOrd="0" parTransId="{4109C155-D54D-49CF-BA00-0DCA9F6836B9}" sibTransId="{517F5FB4-8AD5-4E5D-BAFD-AF89C89F45C0}"/>
    <dgm:cxn modelId="{75F825D1-DCB1-4F61-B3F6-50DDDEA9980D}" type="presOf" srcId="{C3E9FD6B-08D8-4BAD-A946-6F9560570CD6}" destId="{6A955069-4A28-43EA-9438-308D91C86451}" srcOrd="0" destOrd="0" presId="urn:microsoft.com/office/officeart/2011/layout/RadialPictureList"/>
    <dgm:cxn modelId="{7D8196F2-587F-4261-9F75-28DC91E1665E}" type="presOf" srcId="{F3D90163-F11C-498A-BE19-2F7D81F74B57}" destId="{7C90DED7-A9C6-448A-9F87-CE193720D1AF}" srcOrd="0" destOrd="0" presId="urn:microsoft.com/office/officeart/2011/layout/RadialPictureList"/>
    <dgm:cxn modelId="{6440102F-3731-4BAB-8BB1-9B71D509BF26}" type="presParOf" srcId="{7233673B-DDB4-46AB-9B1F-C4749370BCB8}" destId="{6A955069-4A28-43EA-9438-308D91C86451}" srcOrd="0" destOrd="0" presId="urn:microsoft.com/office/officeart/2011/layout/RadialPictureList"/>
    <dgm:cxn modelId="{C927B0D2-6205-4CEE-9C2C-1473FE9AE676}" type="presParOf" srcId="{7233673B-DDB4-46AB-9B1F-C4749370BCB8}" destId="{351DDBA1-6376-43B6-8D63-15B2CF0CB427}" srcOrd="1" destOrd="0" presId="urn:microsoft.com/office/officeart/2011/layout/RadialPictureList"/>
    <dgm:cxn modelId="{E34DC22F-2E4D-48DA-93DA-FF9E902B8BA4}" type="presParOf" srcId="{7233673B-DDB4-46AB-9B1F-C4749370BCB8}" destId="{D4771BE7-18A8-499D-95F9-2C37EEF5B8E5}" srcOrd="2" destOrd="0" presId="urn:microsoft.com/office/officeart/2011/layout/RadialPictureList"/>
    <dgm:cxn modelId="{AAD1DD9E-90CC-4B32-9CBA-5C9755E4BFA4}" type="presParOf" srcId="{7233673B-DDB4-46AB-9B1F-C4749370BCB8}" destId="{A3078A85-BB2D-4D38-AB4F-EF7531F3B5A4}" srcOrd="3" destOrd="0" presId="urn:microsoft.com/office/officeart/2011/layout/RadialPictureList"/>
    <dgm:cxn modelId="{684BB240-EDA8-447F-AD49-01701AEDC62A}" type="presParOf" srcId="{7233673B-DDB4-46AB-9B1F-C4749370BCB8}" destId="{6CFB5C55-89C7-4256-8436-49D49308F56B}" srcOrd="4" destOrd="0" presId="urn:microsoft.com/office/officeart/2011/layout/RadialPictureList"/>
    <dgm:cxn modelId="{DA16B6FE-EBD7-47C1-AA4D-032BB48FFCE8}" type="presParOf" srcId="{6CFB5C55-89C7-4256-8436-49D49308F56B}" destId="{E018A016-5136-4DD0-9699-EC15BAABF576}" srcOrd="0" destOrd="0" presId="urn:microsoft.com/office/officeart/2011/layout/RadialPictureList"/>
    <dgm:cxn modelId="{B2717ED0-3E35-4155-AA99-5BA3B5FA4CE6}" type="presParOf" srcId="{7233673B-DDB4-46AB-9B1F-C4749370BCB8}" destId="{9A7A5A8B-499E-44AE-8CB5-C50375A42418}" srcOrd="5" destOrd="0" presId="urn:microsoft.com/office/officeart/2011/layout/RadialPictureList"/>
    <dgm:cxn modelId="{B0CB16E9-8C89-485E-A7F3-AE77AC79B896}" type="presParOf" srcId="{7233673B-DDB4-46AB-9B1F-C4749370BCB8}" destId="{ED0F9CAC-3620-4546-A398-F6A919CDC71A}" srcOrd="6" destOrd="0" presId="urn:microsoft.com/office/officeart/2011/layout/RadialPictureList"/>
    <dgm:cxn modelId="{1866325E-5115-42F2-BDF2-48ED15E08160}" type="presParOf" srcId="{ED0F9CAC-3620-4546-A398-F6A919CDC71A}" destId="{1193989E-2E8A-4F27-9DF8-E80216ECEF31}" srcOrd="0" destOrd="0" presId="urn:microsoft.com/office/officeart/2011/layout/RadialPictureList"/>
    <dgm:cxn modelId="{B8F47CB7-180C-48EC-8246-220A3882E070}" type="presParOf" srcId="{7233673B-DDB4-46AB-9B1F-C4749370BCB8}" destId="{A353FCD9-A1C8-4895-880F-DCF03EBF21C9}" srcOrd="7" destOrd="0" presId="urn:microsoft.com/office/officeart/2011/layout/RadialPictureList"/>
    <dgm:cxn modelId="{E67F7946-6E28-4F2F-925A-084DAF4DFDCE}" type="presParOf" srcId="{7233673B-DDB4-46AB-9B1F-C4749370BCB8}" destId="{C4CFB8C3-3291-4CDA-8BBF-B8747EB7DABB}" srcOrd="8" destOrd="0" presId="urn:microsoft.com/office/officeart/2011/layout/RadialPictureList"/>
    <dgm:cxn modelId="{3C5AFB47-75F0-41C1-889B-33E9A29B9D39}" type="presParOf" srcId="{C4CFB8C3-3291-4CDA-8BBF-B8747EB7DABB}" destId="{CD575464-5FEE-44AF-A531-9E832595FB14}" srcOrd="0" destOrd="0" presId="urn:microsoft.com/office/officeart/2011/layout/RadialPictureList"/>
    <dgm:cxn modelId="{6414E870-0B21-45AD-9141-1F7115288354}" type="presParOf" srcId="{7233673B-DDB4-46AB-9B1F-C4749370BCB8}" destId="{7C90DED7-A9C6-448A-9F87-CE193720D1AF}" srcOrd="9" destOrd="0" presId="urn:microsoft.com/office/officeart/2011/layout/RadialPictureList"/>
  </dgm:cxnLst>
  <dgm:bg/>
  <dgm:whole/>
  <dgm:extLst>
    <a:ext uri="http://schemas.microsoft.com/office/drawing/2008/diagram">
      <dsp:dataModelExt xmlns:dsp="http://schemas.microsoft.com/office/drawing/2008/diagram" relId="rId18" minVer="http://schemas.openxmlformats.org/drawingml/2006/diagram"/>
    </a:ext>
  </dgm:extLst>
</dgm:dataModel>
</file>

<file path=ppt/diagrams/data24.xml><?xml version="1.0" encoding="utf-8"?>
<dgm:dataModel xmlns:dgm="http://schemas.openxmlformats.org/drawingml/2006/diagram" xmlns:a="http://schemas.openxmlformats.org/drawingml/2006/main">
  <dgm:ptLst>
    <dgm:pt modelId="{83666C7D-BB84-44EA-8F3B-678DB7DB7D43}" type="doc">
      <dgm:prSet loTypeId="urn:microsoft.com/office/officeart/2011/layout/RadialPictureList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BD08DD5C-321F-4146-8C9F-75FB0286DA8C}">
      <dgm:prSet phldrT="[Text]" custT="1"/>
      <dgm:spPr/>
      <dgm:t>
        <a:bodyPr/>
        <a:lstStyle/>
        <a:p>
          <a:r>
            <a:rPr lang="en-GB" sz="1100" b="1" dirty="0"/>
            <a:t>Monza e </a:t>
          </a:r>
          <a:r>
            <a:rPr lang="en-GB" sz="1100" b="1" dirty="0" err="1"/>
            <a:t>della</a:t>
          </a:r>
          <a:r>
            <a:rPr lang="en-GB" sz="1100" b="1" dirty="0"/>
            <a:t> Brianza 6,3%</a:t>
          </a:r>
          <a:endParaRPr lang="it-IT" sz="1100" dirty="0"/>
        </a:p>
      </dgm:t>
    </dgm:pt>
    <dgm:pt modelId="{932A1665-E974-4126-A657-A1C84C23BD9D}" type="parTrans" cxnId="{D63C6106-5A10-4443-AB49-DCB160331B3B}">
      <dgm:prSet/>
      <dgm:spPr/>
      <dgm:t>
        <a:bodyPr/>
        <a:lstStyle/>
        <a:p>
          <a:endParaRPr lang="it-IT"/>
        </a:p>
      </dgm:t>
    </dgm:pt>
    <dgm:pt modelId="{CE5879E6-228D-43BA-B5E8-2BF8F91C2BAF}" type="sibTrans" cxnId="{D63C6106-5A10-4443-AB49-DCB160331B3B}">
      <dgm:prSet/>
      <dgm:spPr/>
      <dgm:t>
        <a:bodyPr/>
        <a:lstStyle/>
        <a:p>
          <a:endParaRPr lang="it-IT"/>
        </a:p>
      </dgm:t>
    </dgm:pt>
    <dgm:pt modelId="{0CE92AB7-BA14-4999-BE61-32A1C03903AE}">
      <dgm:prSet phldrT="[Text]" custT="1"/>
      <dgm:spPr/>
      <dgm:t>
        <a:bodyPr/>
        <a:lstStyle/>
        <a:p>
          <a:r>
            <a:rPr lang="it-IT" sz="1100" b="1" dirty="0"/>
            <a:t>Milano  19,3%</a:t>
          </a:r>
        </a:p>
      </dgm:t>
    </dgm:pt>
    <dgm:pt modelId="{4109C155-D54D-49CF-BA00-0DCA9F6836B9}" type="parTrans" cxnId="{A7615CB3-726A-4F2D-839D-AE1C059E0D92}">
      <dgm:prSet/>
      <dgm:spPr/>
      <dgm:t>
        <a:bodyPr/>
        <a:lstStyle/>
        <a:p>
          <a:endParaRPr lang="it-IT"/>
        </a:p>
      </dgm:t>
    </dgm:pt>
    <dgm:pt modelId="{517F5FB4-8AD5-4E5D-BAFD-AF89C89F45C0}" type="sibTrans" cxnId="{A7615CB3-726A-4F2D-839D-AE1C059E0D92}">
      <dgm:prSet/>
      <dgm:spPr/>
      <dgm:t>
        <a:bodyPr/>
        <a:lstStyle/>
        <a:p>
          <a:endParaRPr lang="it-IT"/>
        </a:p>
      </dgm:t>
    </dgm:pt>
    <dgm:pt modelId="{6837D7DF-342E-4AF3-BE85-1B921A82C4AD}">
      <dgm:prSet phldrT="[Text]" custT="1"/>
      <dgm:spPr/>
      <dgm:t>
        <a:bodyPr/>
        <a:lstStyle/>
        <a:p>
          <a:r>
            <a:rPr lang="it-IT" sz="1100" b="1" dirty="0"/>
            <a:t>Varese</a:t>
          </a:r>
        </a:p>
        <a:p>
          <a:r>
            <a:rPr lang="it-IT" sz="1100" b="1" dirty="0"/>
            <a:t>10,1%</a:t>
          </a:r>
        </a:p>
      </dgm:t>
    </dgm:pt>
    <dgm:pt modelId="{A1B1CA78-DEEA-4E56-8D74-A5EB8B7EE0AA}" type="parTrans" cxnId="{26B18336-557E-421B-8C57-88CC37DA03CA}">
      <dgm:prSet/>
      <dgm:spPr/>
      <dgm:t>
        <a:bodyPr/>
        <a:lstStyle/>
        <a:p>
          <a:endParaRPr lang="it-IT"/>
        </a:p>
      </dgm:t>
    </dgm:pt>
    <dgm:pt modelId="{47C40843-7266-43BA-8029-1AAA724BCA0A}" type="sibTrans" cxnId="{26B18336-557E-421B-8C57-88CC37DA03CA}">
      <dgm:prSet/>
      <dgm:spPr/>
      <dgm:t>
        <a:bodyPr/>
        <a:lstStyle/>
        <a:p>
          <a:endParaRPr lang="it-IT"/>
        </a:p>
      </dgm:t>
    </dgm:pt>
    <dgm:pt modelId="{C3E9FD6B-08D8-4BAD-A946-6F9560570CD6}">
      <dgm:prSet phldrT="[Text]" custT="1"/>
      <dgm:spPr>
        <a:solidFill>
          <a:srgbClr val="F91600"/>
        </a:solidFill>
      </dgm:spPr>
      <dgm:t>
        <a:bodyPr/>
        <a:lstStyle/>
        <a:p>
          <a:r>
            <a:rPr lang="it-IT" sz="1400" b="1" dirty="0"/>
            <a:t>Saronno</a:t>
          </a:r>
        </a:p>
      </dgm:t>
    </dgm:pt>
    <dgm:pt modelId="{52B21BCC-C023-42E4-9654-DA6642EDC041}" type="sibTrans" cxnId="{FB47010D-9104-4F93-8121-85B6138F920F}">
      <dgm:prSet/>
      <dgm:spPr/>
      <dgm:t>
        <a:bodyPr/>
        <a:lstStyle/>
        <a:p>
          <a:endParaRPr lang="it-IT"/>
        </a:p>
      </dgm:t>
    </dgm:pt>
    <dgm:pt modelId="{867FF712-6CE3-4F5C-8A07-9B72DDC00672}" type="parTrans" cxnId="{FB47010D-9104-4F93-8121-85B6138F920F}">
      <dgm:prSet/>
      <dgm:spPr/>
      <dgm:t>
        <a:bodyPr/>
        <a:lstStyle/>
        <a:p>
          <a:endParaRPr lang="it-IT"/>
        </a:p>
      </dgm:t>
    </dgm:pt>
    <dgm:pt modelId="{F3D90163-F11C-498A-BE19-2F7D81F74B57}">
      <dgm:prSet phldrT="[Text]" custT="1"/>
      <dgm:spPr/>
      <dgm:t>
        <a:bodyPr/>
        <a:lstStyle/>
        <a:p>
          <a:endParaRPr lang="it-IT" sz="1100" b="1" dirty="0"/>
        </a:p>
      </dgm:t>
    </dgm:pt>
    <dgm:pt modelId="{182DE2EE-2C23-4DF8-B178-FCA7EE09616D}" type="sibTrans" cxnId="{4EA9C311-C750-47AA-8857-5F4362760B16}">
      <dgm:prSet/>
      <dgm:spPr/>
      <dgm:t>
        <a:bodyPr/>
        <a:lstStyle/>
        <a:p>
          <a:endParaRPr lang="it-IT"/>
        </a:p>
      </dgm:t>
    </dgm:pt>
    <dgm:pt modelId="{DBAE4AC7-AB91-4CC0-808C-8965FEA3E260}" type="parTrans" cxnId="{4EA9C311-C750-47AA-8857-5F4362760B16}">
      <dgm:prSet/>
      <dgm:spPr/>
      <dgm:t>
        <a:bodyPr/>
        <a:lstStyle/>
        <a:p>
          <a:endParaRPr lang="it-IT"/>
        </a:p>
      </dgm:t>
    </dgm:pt>
    <dgm:pt modelId="{7233673B-DDB4-46AB-9B1F-C4749370BCB8}" type="pres">
      <dgm:prSet presAssocID="{83666C7D-BB84-44EA-8F3B-678DB7DB7D43}" presName="Name0" presStyleCnt="0">
        <dgm:presLayoutVars>
          <dgm:chMax val="1"/>
          <dgm:chPref val="1"/>
          <dgm:dir/>
          <dgm:resizeHandles/>
        </dgm:presLayoutVars>
      </dgm:prSet>
      <dgm:spPr/>
    </dgm:pt>
    <dgm:pt modelId="{6A955069-4A28-43EA-9438-308D91C86451}" type="pres">
      <dgm:prSet presAssocID="{C3E9FD6B-08D8-4BAD-A946-6F9560570CD6}" presName="Parent" presStyleLbl="node1" presStyleIdx="0" presStyleCnt="2">
        <dgm:presLayoutVars>
          <dgm:chMax val="4"/>
          <dgm:chPref val="3"/>
        </dgm:presLayoutVars>
      </dgm:prSet>
      <dgm:spPr/>
    </dgm:pt>
    <dgm:pt modelId="{351DDBA1-6376-43B6-8D63-15B2CF0CB427}" type="pres">
      <dgm:prSet presAssocID="{BD08DD5C-321F-4146-8C9F-75FB0286DA8C}" presName="Accent" presStyleLbl="node1" presStyleIdx="1" presStyleCnt="2"/>
      <dgm:spPr>
        <a:solidFill>
          <a:schemeClr val="tx1"/>
        </a:solidFill>
      </dgm:spPr>
    </dgm:pt>
    <dgm:pt modelId="{D4771BE7-18A8-499D-95F9-2C37EEF5B8E5}" type="pres">
      <dgm:prSet presAssocID="{BD08DD5C-321F-4146-8C9F-75FB0286DA8C}" presName="Image1" presStyleLbl="fgImgPlace1" presStyleIdx="0" presStyleCnt="4" custScaleX="121000" custScaleY="121000" custLinFactY="98915" custLinFactNeighborX="67569" custLinFactNeighborY="100000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7000" b="-17000"/>
          </a:stretch>
        </a:blipFill>
      </dgm:spPr>
    </dgm:pt>
    <dgm:pt modelId="{A3078A85-BB2D-4D38-AB4F-EF7531F3B5A4}" type="pres">
      <dgm:prSet presAssocID="{BD08DD5C-321F-4146-8C9F-75FB0286DA8C}" presName="Child1" presStyleLbl="revTx" presStyleIdx="0" presStyleCnt="4" custScaleX="131429" custLinFactY="98918" custLinFactNeighborX="80508" custLinFactNeighborY="100000">
        <dgm:presLayoutVars>
          <dgm:chMax val="0"/>
          <dgm:chPref val="0"/>
          <dgm:bulletEnabled val="1"/>
        </dgm:presLayoutVars>
      </dgm:prSet>
      <dgm:spPr/>
    </dgm:pt>
    <dgm:pt modelId="{6CFB5C55-89C7-4256-8436-49D49308F56B}" type="pres">
      <dgm:prSet presAssocID="{0CE92AB7-BA14-4999-BE61-32A1C03903AE}" presName="Image2" presStyleCnt="0"/>
      <dgm:spPr/>
    </dgm:pt>
    <dgm:pt modelId="{E018A016-5136-4DD0-9699-EC15BAABF576}" type="pres">
      <dgm:prSet presAssocID="{0CE92AB7-BA14-4999-BE61-32A1C03903AE}" presName="Image" presStyleLbl="fgImgPlace1" presStyleIdx="1" presStyleCnt="4" custScaleX="121137" custScaleY="121162" custLinFactX="-9115" custLinFactNeighborX="-100000" custLinFactNeighborY="-86560"/>
      <dgm:spPr>
        <a:blipFill dpi="0"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9A7A5A8B-499E-44AE-8CB5-C50375A42418}" type="pres">
      <dgm:prSet presAssocID="{0CE92AB7-BA14-4999-BE61-32A1C03903AE}" presName="Child2" presStyleLbl="revTx" presStyleIdx="1" presStyleCnt="4" custLinFactNeighborX="-69346" custLinFactNeighborY="-98388">
        <dgm:presLayoutVars>
          <dgm:chMax val="0"/>
          <dgm:chPref val="0"/>
          <dgm:bulletEnabled val="1"/>
        </dgm:presLayoutVars>
      </dgm:prSet>
      <dgm:spPr/>
    </dgm:pt>
    <dgm:pt modelId="{ED0F9CAC-3620-4546-A398-F6A919CDC71A}" type="pres">
      <dgm:prSet presAssocID="{6837D7DF-342E-4AF3-BE85-1B921A82C4AD}" presName="Image3" presStyleCnt="0"/>
      <dgm:spPr/>
    </dgm:pt>
    <dgm:pt modelId="{1193989E-2E8A-4F27-9DF8-E80216ECEF31}" type="pres">
      <dgm:prSet presAssocID="{6837D7DF-342E-4AF3-BE85-1B921A82C4AD}" presName="Image" presStyleLbl="fgImgPlace1" presStyleIdx="2" presStyleCnt="4" custScaleX="110000" custScaleY="110000" custLinFactY="-42739" custLinFactNeighborX="-24951" custLinFactNeighborY="-100000"/>
      <dgm:spPr>
        <a:blipFill dpi="0"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A353FCD9-A1C8-4895-880F-DCF03EBF21C9}" type="pres">
      <dgm:prSet presAssocID="{6837D7DF-342E-4AF3-BE85-1B921A82C4AD}" presName="Child3" presStyleLbl="revTx" presStyleIdx="2" presStyleCnt="4" custLinFactY="-50214" custLinFactNeighborX="-15804" custLinFactNeighborY="-100000">
        <dgm:presLayoutVars>
          <dgm:chMax val="0"/>
          <dgm:chPref val="0"/>
          <dgm:bulletEnabled val="1"/>
        </dgm:presLayoutVars>
      </dgm:prSet>
      <dgm:spPr/>
    </dgm:pt>
    <dgm:pt modelId="{C4CFB8C3-3291-4CDA-8BBF-B8747EB7DABB}" type="pres">
      <dgm:prSet presAssocID="{F3D90163-F11C-498A-BE19-2F7D81F74B57}" presName="Image4" presStyleCnt="0"/>
      <dgm:spPr/>
    </dgm:pt>
    <dgm:pt modelId="{CD575464-5FEE-44AF-A531-9E832595FB14}" type="pres">
      <dgm:prSet presAssocID="{F3D90163-F11C-498A-BE19-2F7D81F74B57}" presName="Image" presStyleLbl="fgImgPlace1" presStyleIdx="3" presStyleCnt="4" custScaleX="110172" custScaleY="110195" custLinFactNeighborX="11643" custLinFactNeighborY="-27053"/>
      <dgm:spPr>
        <a:blipFill dpi="0" rotWithShape="1"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noFill/>
        </a:ln>
      </dgm:spPr>
    </dgm:pt>
    <dgm:pt modelId="{7C90DED7-A9C6-448A-9F87-CE193720D1AF}" type="pres">
      <dgm:prSet presAssocID="{F3D90163-F11C-498A-BE19-2F7D81F74B57}" presName="Child4" presStyleLbl="revTx" presStyleIdx="3" presStyleCnt="4" custScaleX="205871" custLinFactX="7170" custLinFactNeighborX="100000" custLinFactNeighborY="-29216">
        <dgm:presLayoutVars>
          <dgm:chMax val="0"/>
          <dgm:chPref val="0"/>
          <dgm:bulletEnabled val="1"/>
        </dgm:presLayoutVars>
      </dgm:prSet>
      <dgm:spPr/>
    </dgm:pt>
  </dgm:ptLst>
  <dgm:cxnLst>
    <dgm:cxn modelId="{D63C6106-5A10-4443-AB49-DCB160331B3B}" srcId="{C3E9FD6B-08D8-4BAD-A946-6F9560570CD6}" destId="{BD08DD5C-321F-4146-8C9F-75FB0286DA8C}" srcOrd="0" destOrd="0" parTransId="{932A1665-E974-4126-A657-A1C84C23BD9D}" sibTransId="{CE5879E6-228D-43BA-B5E8-2BF8F91C2BAF}"/>
    <dgm:cxn modelId="{559C5007-5E1F-45F4-8E2F-99D348D55E78}" type="presOf" srcId="{0CE92AB7-BA14-4999-BE61-32A1C03903AE}" destId="{9A7A5A8B-499E-44AE-8CB5-C50375A42418}" srcOrd="0" destOrd="0" presId="urn:microsoft.com/office/officeart/2011/layout/RadialPictureList"/>
    <dgm:cxn modelId="{FB47010D-9104-4F93-8121-85B6138F920F}" srcId="{83666C7D-BB84-44EA-8F3B-678DB7DB7D43}" destId="{C3E9FD6B-08D8-4BAD-A946-6F9560570CD6}" srcOrd="0" destOrd="0" parTransId="{867FF712-6CE3-4F5C-8A07-9B72DDC00672}" sibTransId="{52B21BCC-C023-42E4-9654-DA6642EDC041}"/>
    <dgm:cxn modelId="{4EA9C311-C750-47AA-8857-5F4362760B16}" srcId="{C3E9FD6B-08D8-4BAD-A946-6F9560570CD6}" destId="{F3D90163-F11C-498A-BE19-2F7D81F74B57}" srcOrd="3" destOrd="0" parTransId="{DBAE4AC7-AB91-4CC0-808C-8965FEA3E260}" sibTransId="{182DE2EE-2C23-4DF8-B178-FCA7EE09616D}"/>
    <dgm:cxn modelId="{A3A73E2A-43A1-4D0F-93AF-D4B34366AFA9}" type="presOf" srcId="{BD08DD5C-321F-4146-8C9F-75FB0286DA8C}" destId="{A3078A85-BB2D-4D38-AB4F-EF7531F3B5A4}" srcOrd="0" destOrd="0" presId="urn:microsoft.com/office/officeart/2011/layout/RadialPictureList"/>
    <dgm:cxn modelId="{26B18336-557E-421B-8C57-88CC37DA03CA}" srcId="{C3E9FD6B-08D8-4BAD-A946-6F9560570CD6}" destId="{6837D7DF-342E-4AF3-BE85-1B921A82C4AD}" srcOrd="2" destOrd="0" parTransId="{A1B1CA78-DEEA-4E56-8D74-A5EB8B7EE0AA}" sibTransId="{47C40843-7266-43BA-8029-1AAA724BCA0A}"/>
    <dgm:cxn modelId="{F5F46247-58A6-4AF1-824B-EA95FB3F9B1B}" type="presOf" srcId="{6837D7DF-342E-4AF3-BE85-1B921A82C4AD}" destId="{A353FCD9-A1C8-4895-880F-DCF03EBF21C9}" srcOrd="0" destOrd="0" presId="urn:microsoft.com/office/officeart/2011/layout/RadialPictureList"/>
    <dgm:cxn modelId="{7833F753-2831-4EAF-8959-02EBDC280960}" type="presOf" srcId="{83666C7D-BB84-44EA-8F3B-678DB7DB7D43}" destId="{7233673B-DDB4-46AB-9B1F-C4749370BCB8}" srcOrd="0" destOrd="0" presId="urn:microsoft.com/office/officeart/2011/layout/RadialPictureList"/>
    <dgm:cxn modelId="{A7615CB3-726A-4F2D-839D-AE1C059E0D92}" srcId="{C3E9FD6B-08D8-4BAD-A946-6F9560570CD6}" destId="{0CE92AB7-BA14-4999-BE61-32A1C03903AE}" srcOrd="1" destOrd="0" parTransId="{4109C155-D54D-49CF-BA00-0DCA9F6836B9}" sibTransId="{517F5FB4-8AD5-4E5D-BAFD-AF89C89F45C0}"/>
    <dgm:cxn modelId="{75F825D1-DCB1-4F61-B3F6-50DDDEA9980D}" type="presOf" srcId="{C3E9FD6B-08D8-4BAD-A946-6F9560570CD6}" destId="{6A955069-4A28-43EA-9438-308D91C86451}" srcOrd="0" destOrd="0" presId="urn:microsoft.com/office/officeart/2011/layout/RadialPictureList"/>
    <dgm:cxn modelId="{7D8196F2-587F-4261-9F75-28DC91E1665E}" type="presOf" srcId="{F3D90163-F11C-498A-BE19-2F7D81F74B57}" destId="{7C90DED7-A9C6-448A-9F87-CE193720D1AF}" srcOrd="0" destOrd="0" presId="urn:microsoft.com/office/officeart/2011/layout/RadialPictureList"/>
    <dgm:cxn modelId="{6440102F-3731-4BAB-8BB1-9B71D509BF26}" type="presParOf" srcId="{7233673B-DDB4-46AB-9B1F-C4749370BCB8}" destId="{6A955069-4A28-43EA-9438-308D91C86451}" srcOrd="0" destOrd="0" presId="urn:microsoft.com/office/officeart/2011/layout/RadialPictureList"/>
    <dgm:cxn modelId="{C927B0D2-6205-4CEE-9C2C-1473FE9AE676}" type="presParOf" srcId="{7233673B-DDB4-46AB-9B1F-C4749370BCB8}" destId="{351DDBA1-6376-43B6-8D63-15B2CF0CB427}" srcOrd="1" destOrd="0" presId="urn:microsoft.com/office/officeart/2011/layout/RadialPictureList"/>
    <dgm:cxn modelId="{E34DC22F-2E4D-48DA-93DA-FF9E902B8BA4}" type="presParOf" srcId="{7233673B-DDB4-46AB-9B1F-C4749370BCB8}" destId="{D4771BE7-18A8-499D-95F9-2C37EEF5B8E5}" srcOrd="2" destOrd="0" presId="urn:microsoft.com/office/officeart/2011/layout/RadialPictureList"/>
    <dgm:cxn modelId="{AAD1DD9E-90CC-4B32-9CBA-5C9755E4BFA4}" type="presParOf" srcId="{7233673B-DDB4-46AB-9B1F-C4749370BCB8}" destId="{A3078A85-BB2D-4D38-AB4F-EF7531F3B5A4}" srcOrd="3" destOrd="0" presId="urn:microsoft.com/office/officeart/2011/layout/RadialPictureList"/>
    <dgm:cxn modelId="{684BB240-EDA8-447F-AD49-01701AEDC62A}" type="presParOf" srcId="{7233673B-DDB4-46AB-9B1F-C4749370BCB8}" destId="{6CFB5C55-89C7-4256-8436-49D49308F56B}" srcOrd="4" destOrd="0" presId="urn:microsoft.com/office/officeart/2011/layout/RadialPictureList"/>
    <dgm:cxn modelId="{DA16B6FE-EBD7-47C1-AA4D-032BB48FFCE8}" type="presParOf" srcId="{6CFB5C55-89C7-4256-8436-49D49308F56B}" destId="{E018A016-5136-4DD0-9699-EC15BAABF576}" srcOrd="0" destOrd="0" presId="urn:microsoft.com/office/officeart/2011/layout/RadialPictureList"/>
    <dgm:cxn modelId="{B2717ED0-3E35-4155-AA99-5BA3B5FA4CE6}" type="presParOf" srcId="{7233673B-DDB4-46AB-9B1F-C4749370BCB8}" destId="{9A7A5A8B-499E-44AE-8CB5-C50375A42418}" srcOrd="5" destOrd="0" presId="urn:microsoft.com/office/officeart/2011/layout/RadialPictureList"/>
    <dgm:cxn modelId="{B0CB16E9-8C89-485E-A7F3-AE77AC79B896}" type="presParOf" srcId="{7233673B-DDB4-46AB-9B1F-C4749370BCB8}" destId="{ED0F9CAC-3620-4546-A398-F6A919CDC71A}" srcOrd="6" destOrd="0" presId="urn:microsoft.com/office/officeart/2011/layout/RadialPictureList"/>
    <dgm:cxn modelId="{1866325E-5115-42F2-BDF2-48ED15E08160}" type="presParOf" srcId="{ED0F9CAC-3620-4546-A398-F6A919CDC71A}" destId="{1193989E-2E8A-4F27-9DF8-E80216ECEF31}" srcOrd="0" destOrd="0" presId="urn:microsoft.com/office/officeart/2011/layout/RadialPictureList"/>
    <dgm:cxn modelId="{B8F47CB7-180C-48EC-8246-220A3882E070}" type="presParOf" srcId="{7233673B-DDB4-46AB-9B1F-C4749370BCB8}" destId="{A353FCD9-A1C8-4895-880F-DCF03EBF21C9}" srcOrd="7" destOrd="0" presId="urn:microsoft.com/office/officeart/2011/layout/RadialPictureList"/>
    <dgm:cxn modelId="{E67F7946-6E28-4F2F-925A-084DAF4DFDCE}" type="presParOf" srcId="{7233673B-DDB4-46AB-9B1F-C4749370BCB8}" destId="{C4CFB8C3-3291-4CDA-8BBF-B8747EB7DABB}" srcOrd="8" destOrd="0" presId="urn:microsoft.com/office/officeart/2011/layout/RadialPictureList"/>
    <dgm:cxn modelId="{3C5AFB47-75F0-41C1-889B-33E9A29B9D39}" type="presParOf" srcId="{C4CFB8C3-3291-4CDA-8BBF-B8747EB7DABB}" destId="{CD575464-5FEE-44AF-A531-9E832595FB14}" srcOrd="0" destOrd="0" presId="urn:microsoft.com/office/officeart/2011/layout/RadialPictureList"/>
    <dgm:cxn modelId="{6414E870-0B21-45AD-9141-1F7115288354}" type="presParOf" srcId="{7233673B-DDB4-46AB-9B1F-C4749370BCB8}" destId="{7C90DED7-A9C6-448A-9F87-CE193720D1AF}" srcOrd="9" destOrd="0" presId="urn:microsoft.com/office/officeart/2011/layout/RadialPictureList"/>
  </dgm:cxnLst>
  <dgm:bg/>
  <dgm:whole/>
  <dgm:extLst>
    <a:ext uri="http://schemas.microsoft.com/office/drawing/2008/diagram">
      <dsp:dataModelExt xmlns:dsp="http://schemas.microsoft.com/office/drawing/2008/diagram" relId="rId24" minVer="http://schemas.openxmlformats.org/drawingml/2006/diagram"/>
    </a:ext>
  </dgm:extLst>
</dgm:dataModel>
</file>

<file path=ppt/diagrams/data25.xml><?xml version="1.0" encoding="utf-8"?>
<dgm:dataModel xmlns:dgm="http://schemas.openxmlformats.org/drawingml/2006/diagram" xmlns:a="http://schemas.openxmlformats.org/drawingml/2006/main">
  <dgm:ptLst>
    <dgm:pt modelId="{83666C7D-BB84-44EA-8F3B-678DB7DB7D43}" type="doc">
      <dgm:prSet loTypeId="urn:microsoft.com/office/officeart/2011/layout/RadialPictureList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C3E9FD6B-08D8-4BAD-A946-6F9560570CD6}">
      <dgm:prSet phldrT="[Text]" custT="1"/>
      <dgm:spPr>
        <a:solidFill>
          <a:srgbClr val="F91600"/>
        </a:solidFill>
      </dgm:spPr>
      <dgm:t>
        <a:bodyPr/>
        <a:lstStyle/>
        <a:p>
          <a:r>
            <a:rPr lang="en-GB" sz="1400" b="1" dirty="0"/>
            <a:t>Varese</a:t>
          </a:r>
          <a:endParaRPr lang="it-IT" sz="1400" b="1" dirty="0"/>
        </a:p>
      </dgm:t>
    </dgm:pt>
    <dgm:pt modelId="{867FF712-6CE3-4F5C-8A07-9B72DDC00672}" type="parTrans" cxnId="{FB47010D-9104-4F93-8121-85B6138F920F}">
      <dgm:prSet/>
      <dgm:spPr/>
      <dgm:t>
        <a:bodyPr/>
        <a:lstStyle/>
        <a:p>
          <a:endParaRPr lang="it-IT"/>
        </a:p>
      </dgm:t>
    </dgm:pt>
    <dgm:pt modelId="{52B21BCC-C023-42E4-9654-DA6642EDC041}" type="sibTrans" cxnId="{FB47010D-9104-4F93-8121-85B6138F920F}">
      <dgm:prSet/>
      <dgm:spPr/>
      <dgm:t>
        <a:bodyPr/>
        <a:lstStyle/>
        <a:p>
          <a:endParaRPr lang="it-IT"/>
        </a:p>
      </dgm:t>
    </dgm:pt>
    <dgm:pt modelId="{BD08DD5C-321F-4146-8C9F-75FB0286DA8C}">
      <dgm:prSet phldrT="[Text]" custT="1"/>
      <dgm:spPr/>
      <dgm:t>
        <a:bodyPr/>
        <a:lstStyle/>
        <a:p>
          <a:r>
            <a:rPr lang="it-IT" sz="1100" b="1" dirty="0">
              <a:solidFill>
                <a:srgbClr val="162B67">
                  <a:hueOff val="0"/>
                  <a:satOff val="0"/>
                  <a:lumOff val="0"/>
                  <a:alphaOff val="0"/>
                </a:srgbClr>
              </a:solidFill>
              <a:latin typeface="Calibri" panose="020F0502020204030204"/>
            </a:rPr>
            <a:t>Torino</a:t>
          </a:r>
          <a:r>
            <a:rPr kumimoji="0" lang="it-IT" sz="1100" b="1" i="0" u="none" strike="noStrike" cap="none" spc="0" normalizeH="0" baseline="0" noProof="0" dirty="0">
              <a:ln>
                <a:noFill/>
              </a:ln>
              <a:solidFill>
                <a:srgbClr val="162B67">
                  <a:hueOff val="0"/>
                  <a:satOff val="0"/>
                  <a:lumOff val="0"/>
                  <a:alphaOff val="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rPr>
            <a:t> 2,7%</a:t>
          </a:r>
          <a:endParaRPr lang="it-IT" sz="1100" dirty="0"/>
        </a:p>
      </dgm:t>
    </dgm:pt>
    <dgm:pt modelId="{932A1665-E974-4126-A657-A1C84C23BD9D}" type="parTrans" cxnId="{D63C6106-5A10-4443-AB49-DCB160331B3B}">
      <dgm:prSet/>
      <dgm:spPr/>
      <dgm:t>
        <a:bodyPr/>
        <a:lstStyle/>
        <a:p>
          <a:endParaRPr lang="it-IT"/>
        </a:p>
      </dgm:t>
    </dgm:pt>
    <dgm:pt modelId="{CE5879E6-228D-43BA-B5E8-2BF8F91C2BAF}" type="sibTrans" cxnId="{D63C6106-5A10-4443-AB49-DCB160331B3B}">
      <dgm:prSet/>
      <dgm:spPr/>
      <dgm:t>
        <a:bodyPr/>
        <a:lstStyle/>
        <a:p>
          <a:endParaRPr lang="it-IT"/>
        </a:p>
      </dgm:t>
    </dgm:pt>
    <dgm:pt modelId="{0CE92AB7-BA14-4999-BE61-32A1C03903AE}">
      <dgm:prSet phldrT="[Text]" custT="1"/>
      <dgm:spPr/>
      <dgm:t>
        <a:bodyPr/>
        <a:lstStyle/>
        <a:p>
          <a:r>
            <a:rPr lang="it-IT" sz="1100" b="1" dirty="0"/>
            <a:t>Varese 25,8%</a:t>
          </a:r>
        </a:p>
      </dgm:t>
    </dgm:pt>
    <dgm:pt modelId="{4109C155-D54D-49CF-BA00-0DCA9F6836B9}" type="parTrans" cxnId="{A7615CB3-726A-4F2D-839D-AE1C059E0D92}">
      <dgm:prSet/>
      <dgm:spPr/>
      <dgm:t>
        <a:bodyPr/>
        <a:lstStyle/>
        <a:p>
          <a:endParaRPr lang="it-IT"/>
        </a:p>
      </dgm:t>
    </dgm:pt>
    <dgm:pt modelId="{517F5FB4-8AD5-4E5D-BAFD-AF89C89F45C0}" type="sibTrans" cxnId="{A7615CB3-726A-4F2D-839D-AE1C059E0D92}">
      <dgm:prSet/>
      <dgm:spPr/>
      <dgm:t>
        <a:bodyPr/>
        <a:lstStyle/>
        <a:p>
          <a:endParaRPr lang="it-IT"/>
        </a:p>
      </dgm:t>
    </dgm:pt>
    <dgm:pt modelId="{6837D7DF-342E-4AF3-BE85-1B921A82C4AD}">
      <dgm:prSet phldrT="[Text]" custT="1"/>
      <dgm:spPr/>
      <dgm:t>
        <a:bodyPr/>
        <a:lstStyle/>
        <a:p>
          <a:r>
            <a:rPr lang="it-IT" sz="1100" b="1" dirty="0"/>
            <a:t>Milano</a:t>
          </a:r>
        </a:p>
        <a:p>
          <a:r>
            <a:rPr lang="it-IT" sz="1100" b="1" dirty="0"/>
            <a:t>13,8%</a:t>
          </a:r>
        </a:p>
      </dgm:t>
    </dgm:pt>
    <dgm:pt modelId="{A1B1CA78-DEEA-4E56-8D74-A5EB8B7EE0AA}" type="parTrans" cxnId="{26B18336-557E-421B-8C57-88CC37DA03CA}">
      <dgm:prSet/>
      <dgm:spPr/>
      <dgm:t>
        <a:bodyPr/>
        <a:lstStyle/>
        <a:p>
          <a:endParaRPr lang="it-IT"/>
        </a:p>
      </dgm:t>
    </dgm:pt>
    <dgm:pt modelId="{47C40843-7266-43BA-8029-1AAA724BCA0A}" type="sibTrans" cxnId="{26B18336-557E-421B-8C57-88CC37DA03CA}">
      <dgm:prSet/>
      <dgm:spPr/>
      <dgm:t>
        <a:bodyPr/>
        <a:lstStyle/>
        <a:p>
          <a:endParaRPr lang="it-IT"/>
        </a:p>
      </dgm:t>
    </dgm:pt>
    <dgm:pt modelId="{F3D90163-F11C-498A-BE19-2F7D81F74B57}">
      <dgm:prSet phldrT="[Text]" custT="1"/>
      <dgm:spPr/>
      <dgm:t>
        <a:bodyPr/>
        <a:lstStyle/>
        <a:p>
          <a:r>
            <a:rPr lang="it-IT" sz="1100" b="1" dirty="0"/>
            <a:t>Como</a:t>
          </a:r>
        </a:p>
        <a:p>
          <a:r>
            <a:rPr lang="it-IT" sz="1100" b="1" dirty="0"/>
            <a:t>5,7%</a:t>
          </a:r>
        </a:p>
      </dgm:t>
    </dgm:pt>
    <dgm:pt modelId="{DBAE4AC7-AB91-4CC0-808C-8965FEA3E260}" type="parTrans" cxnId="{4EA9C311-C750-47AA-8857-5F4362760B16}">
      <dgm:prSet/>
      <dgm:spPr/>
      <dgm:t>
        <a:bodyPr/>
        <a:lstStyle/>
        <a:p>
          <a:endParaRPr lang="it-IT"/>
        </a:p>
      </dgm:t>
    </dgm:pt>
    <dgm:pt modelId="{182DE2EE-2C23-4DF8-B178-FCA7EE09616D}" type="sibTrans" cxnId="{4EA9C311-C750-47AA-8857-5F4362760B16}">
      <dgm:prSet/>
      <dgm:spPr/>
      <dgm:t>
        <a:bodyPr/>
        <a:lstStyle/>
        <a:p>
          <a:endParaRPr lang="it-IT"/>
        </a:p>
      </dgm:t>
    </dgm:pt>
    <dgm:pt modelId="{7233673B-DDB4-46AB-9B1F-C4749370BCB8}" type="pres">
      <dgm:prSet presAssocID="{83666C7D-BB84-44EA-8F3B-678DB7DB7D43}" presName="Name0" presStyleCnt="0">
        <dgm:presLayoutVars>
          <dgm:chMax val="1"/>
          <dgm:chPref val="1"/>
          <dgm:dir/>
          <dgm:resizeHandles/>
        </dgm:presLayoutVars>
      </dgm:prSet>
      <dgm:spPr/>
    </dgm:pt>
    <dgm:pt modelId="{6A955069-4A28-43EA-9438-308D91C86451}" type="pres">
      <dgm:prSet presAssocID="{C3E9FD6B-08D8-4BAD-A946-6F9560570CD6}" presName="Parent" presStyleLbl="node1" presStyleIdx="0" presStyleCnt="2">
        <dgm:presLayoutVars>
          <dgm:chMax val="4"/>
          <dgm:chPref val="3"/>
        </dgm:presLayoutVars>
      </dgm:prSet>
      <dgm:spPr/>
    </dgm:pt>
    <dgm:pt modelId="{351DDBA1-6376-43B6-8D63-15B2CF0CB427}" type="pres">
      <dgm:prSet presAssocID="{BD08DD5C-321F-4146-8C9F-75FB0286DA8C}" presName="Accent" presStyleLbl="node1" presStyleIdx="1" presStyleCnt="2"/>
      <dgm:spPr>
        <a:solidFill>
          <a:schemeClr val="tx1"/>
        </a:solidFill>
      </dgm:spPr>
    </dgm:pt>
    <dgm:pt modelId="{D4771BE7-18A8-499D-95F9-2C37EEF5B8E5}" type="pres">
      <dgm:prSet presAssocID="{BD08DD5C-321F-4146-8C9F-75FB0286DA8C}" presName="Image1" presStyleLbl="fgImgPlace1" presStyleIdx="0" presStyleCnt="4" custScaleX="121000" custScaleY="121000" custLinFactY="100000" custLinFactNeighborX="45549" custLinFactNeighborY="187830"/>
      <dgm:spPr>
        <a:blipFill dpi="0"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A3078A85-BB2D-4D38-AB4F-EF7531F3B5A4}" type="pres">
      <dgm:prSet presAssocID="{BD08DD5C-321F-4146-8C9F-75FB0286DA8C}" presName="Child1" presStyleLbl="revTx" presStyleIdx="0" presStyleCnt="4" custScaleX="131429" custLinFactY="101911" custLinFactNeighborX="66421" custLinFactNeighborY="200000">
        <dgm:presLayoutVars>
          <dgm:chMax val="0"/>
          <dgm:chPref val="0"/>
          <dgm:bulletEnabled val="1"/>
        </dgm:presLayoutVars>
      </dgm:prSet>
      <dgm:spPr/>
    </dgm:pt>
    <dgm:pt modelId="{6CFB5C55-89C7-4256-8436-49D49308F56B}" type="pres">
      <dgm:prSet presAssocID="{0CE92AB7-BA14-4999-BE61-32A1C03903AE}" presName="Image2" presStyleCnt="0"/>
      <dgm:spPr/>
    </dgm:pt>
    <dgm:pt modelId="{E018A016-5136-4DD0-9699-EC15BAABF576}" type="pres">
      <dgm:prSet presAssocID="{0CE92AB7-BA14-4999-BE61-32A1C03903AE}" presName="Image" presStyleLbl="fgImgPlace1" presStyleIdx="1" presStyleCnt="4" custScaleX="121137" custScaleY="121162" custLinFactX="-3067" custLinFactNeighborX="-100000" custLinFactNeighborY="-85214"/>
      <dgm:spPr>
        <a:blipFill dpi="0"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9A7A5A8B-499E-44AE-8CB5-C50375A42418}" type="pres">
      <dgm:prSet presAssocID="{0CE92AB7-BA14-4999-BE61-32A1C03903AE}" presName="Child2" presStyleLbl="revTx" presStyleIdx="1" presStyleCnt="4" custLinFactY="-305" custLinFactNeighborX="-74315" custLinFactNeighborY="-100000">
        <dgm:presLayoutVars>
          <dgm:chMax val="0"/>
          <dgm:chPref val="0"/>
          <dgm:bulletEnabled val="1"/>
        </dgm:presLayoutVars>
      </dgm:prSet>
      <dgm:spPr/>
    </dgm:pt>
    <dgm:pt modelId="{ED0F9CAC-3620-4546-A398-F6A919CDC71A}" type="pres">
      <dgm:prSet presAssocID="{6837D7DF-342E-4AF3-BE85-1B921A82C4AD}" presName="Image3" presStyleCnt="0"/>
      <dgm:spPr/>
    </dgm:pt>
    <dgm:pt modelId="{1193989E-2E8A-4F27-9DF8-E80216ECEF31}" type="pres">
      <dgm:prSet presAssocID="{6837D7DF-342E-4AF3-BE85-1B921A82C4AD}" presName="Image" presStyleLbl="fgImgPlace1" presStyleIdx="2" presStyleCnt="4" custScaleX="110000" custScaleY="110000" custLinFactY="-44612" custLinFactNeighborX="-17947" custLinFactNeighborY="-100000"/>
      <dgm:spPr>
        <a:blipFill dpi="0"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A353FCD9-A1C8-4895-880F-DCF03EBF21C9}" type="pres">
      <dgm:prSet presAssocID="{6837D7DF-342E-4AF3-BE85-1B921A82C4AD}" presName="Child3" presStyleLbl="revTx" presStyleIdx="2" presStyleCnt="4" custLinFactY="-45616" custLinFactNeighborX="-13540" custLinFactNeighborY="-100000">
        <dgm:presLayoutVars>
          <dgm:chMax val="0"/>
          <dgm:chPref val="0"/>
          <dgm:bulletEnabled val="1"/>
        </dgm:presLayoutVars>
      </dgm:prSet>
      <dgm:spPr/>
    </dgm:pt>
    <dgm:pt modelId="{C4CFB8C3-3291-4CDA-8BBF-B8747EB7DABB}" type="pres">
      <dgm:prSet presAssocID="{F3D90163-F11C-498A-BE19-2F7D81F74B57}" presName="Image4" presStyleCnt="0"/>
      <dgm:spPr/>
    </dgm:pt>
    <dgm:pt modelId="{CD575464-5FEE-44AF-A531-9E832595FB14}" type="pres">
      <dgm:prSet presAssocID="{F3D90163-F11C-498A-BE19-2F7D81F74B57}" presName="Image" presStyleLbl="fgImgPlace1" presStyleIdx="3" presStyleCnt="4" custScaleX="110172" custScaleY="110195" custLinFactY="-36233" custLinFactNeighborX="79138" custLinFactNeighborY="-100000"/>
      <dgm:spPr>
        <a:blipFill>
          <a:blip xmlns:r="http://schemas.openxmlformats.org/officeDocument/2006/relationships" r:embed="rId4"/>
          <a:srcRect/>
          <a:stretch>
            <a:fillRect t="-25000" b="-25000"/>
          </a:stretch>
        </a:blipFill>
        <a:ln>
          <a:noFill/>
        </a:ln>
      </dgm:spPr>
    </dgm:pt>
    <dgm:pt modelId="{7C90DED7-A9C6-448A-9F87-CE193720D1AF}" type="pres">
      <dgm:prSet presAssocID="{F3D90163-F11C-498A-BE19-2F7D81F74B57}" presName="Child4" presStyleLbl="revTx" presStyleIdx="3" presStyleCnt="4" custLinFactY="-50378" custLinFactNeighborX="57228" custLinFactNeighborY="-100000">
        <dgm:presLayoutVars>
          <dgm:chMax val="0"/>
          <dgm:chPref val="0"/>
          <dgm:bulletEnabled val="1"/>
        </dgm:presLayoutVars>
      </dgm:prSet>
      <dgm:spPr/>
    </dgm:pt>
  </dgm:ptLst>
  <dgm:cxnLst>
    <dgm:cxn modelId="{D63C6106-5A10-4443-AB49-DCB160331B3B}" srcId="{C3E9FD6B-08D8-4BAD-A946-6F9560570CD6}" destId="{BD08DD5C-321F-4146-8C9F-75FB0286DA8C}" srcOrd="0" destOrd="0" parTransId="{932A1665-E974-4126-A657-A1C84C23BD9D}" sibTransId="{CE5879E6-228D-43BA-B5E8-2BF8F91C2BAF}"/>
    <dgm:cxn modelId="{559C5007-5E1F-45F4-8E2F-99D348D55E78}" type="presOf" srcId="{0CE92AB7-BA14-4999-BE61-32A1C03903AE}" destId="{9A7A5A8B-499E-44AE-8CB5-C50375A42418}" srcOrd="0" destOrd="0" presId="urn:microsoft.com/office/officeart/2011/layout/RadialPictureList"/>
    <dgm:cxn modelId="{FB47010D-9104-4F93-8121-85B6138F920F}" srcId="{83666C7D-BB84-44EA-8F3B-678DB7DB7D43}" destId="{C3E9FD6B-08D8-4BAD-A946-6F9560570CD6}" srcOrd="0" destOrd="0" parTransId="{867FF712-6CE3-4F5C-8A07-9B72DDC00672}" sibTransId="{52B21BCC-C023-42E4-9654-DA6642EDC041}"/>
    <dgm:cxn modelId="{4EA9C311-C750-47AA-8857-5F4362760B16}" srcId="{C3E9FD6B-08D8-4BAD-A946-6F9560570CD6}" destId="{F3D90163-F11C-498A-BE19-2F7D81F74B57}" srcOrd="3" destOrd="0" parTransId="{DBAE4AC7-AB91-4CC0-808C-8965FEA3E260}" sibTransId="{182DE2EE-2C23-4DF8-B178-FCA7EE09616D}"/>
    <dgm:cxn modelId="{A3A73E2A-43A1-4D0F-93AF-D4B34366AFA9}" type="presOf" srcId="{BD08DD5C-321F-4146-8C9F-75FB0286DA8C}" destId="{A3078A85-BB2D-4D38-AB4F-EF7531F3B5A4}" srcOrd="0" destOrd="0" presId="urn:microsoft.com/office/officeart/2011/layout/RadialPictureList"/>
    <dgm:cxn modelId="{26B18336-557E-421B-8C57-88CC37DA03CA}" srcId="{C3E9FD6B-08D8-4BAD-A946-6F9560570CD6}" destId="{6837D7DF-342E-4AF3-BE85-1B921A82C4AD}" srcOrd="2" destOrd="0" parTransId="{A1B1CA78-DEEA-4E56-8D74-A5EB8B7EE0AA}" sibTransId="{47C40843-7266-43BA-8029-1AAA724BCA0A}"/>
    <dgm:cxn modelId="{F5F46247-58A6-4AF1-824B-EA95FB3F9B1B}" type="presOf" srcId="{6837D7DF-342E-4AF3-BE85-1B921A82C4AD}" destId="{A353FCD9-A1C8-4895-880F-DCF03EBF21C9}" srcOrd="0" destOrd="0" presId="urn:microsoft.com/office/officeart/2011/layout/RadialPictureList"/>
    <dgm:cxn modelId="{7833F753-2831-4EAF-8959-02EBDC280960}" type="presOf" srcId="{83666C7D-BB84-44EA-8F3B-678DB7DB7D43}" destId="{7233673B-DDB4-46AB-9B1F-C4749370BCB8}" srcOrd="0" destOrd="0" presId="urn:microsoft.com/office/officeart/2011/layout/RadialPictureList"/>
    <dgm:cxn modelId="{A7615CB3-726A-4F2D-839D-AE1C059E0D92}" srcId="{C3E9FD6B-08D8-4BAD-A946-6F9560570CD6}" destId="{0CE92AB7-BA14-4999-BE61-32A1C03903AE}" srcOrd="1" destOrd="0" parTransId="{4109C155-D54D-49CF-BA00-0DCA9F6836B9}" sibTransId="{517F5FB4-8AD5-4E5D-BAFD-AF89C89F45C0}"/>
    <dgm:cxn modelId="{75F825D1-DCB1-4F61-B3F6-50DDDEA9980D}" type="presOf" srcId="{C3E9FD6B-08D8-4BAD-A946-6F9560570CD6}" destId="{6A955069-4A28-43EA-9438-308D91C86451}" srcOrd="0" destOrd="0" presId="urn:microsoft.com/office/officeart/2011/layout/RadialPictureList"/>
    <dgm:cxn modelId="{7D8196F2-587F-4261-9F75-28DC91E1665E}" type="presOf" srcId="{F3D90163-F11C-498A-BE19-2F7D81F74B57}" destId="{7C90DED7-A9C6-448A-9F87-CE193720D1AF}" srcOrd="0" destOrd="0" presId="urn:microsoft.com/office/officeart/2011/layout/RadialPictureList"/>
    <dgm:cxn modelId="{6440102F-3731-4BAB-8BB1-9B71D509BF26}" type="presParOf" srcId="{7233673B-DDB4-46AB-9B1F-C4749370BCB8}" destId="{6A955069-4A28-43EA-9438-308D91C86451}" srcOrd="0" destOrd="0" presId="urn:microsoft.com/office/officeart/2011/layout/RadialPictureList"/>
    <dgm:cxn modelId="{C927B0D2-6205-4CEE-9C2C-1473FE9AE676}" type="presParOf" srcId="{7233673B-DDB4-46AB-9B1F-C4749370BCB8}" destId="{351DDBA1-6376-43B6-8D63-15B2CF0CB427}" srcOrd="1" destOrd="0" presId="urn:microsoft.com/office/officeart/2011/layout/RadialPictureList"/>
    <dgm:cxn modelId="{E34DC22F-2E4D-48DA-93DA-FF9E902B8BA4}" type="presParOf" srcId="{7233673B-DDB4-46AB-9B1F-C4749370BCB8}" destId="{D4771BE7-18A8-499D-95F9-2C37EEF5B8E5}" srcOrd="2" destOrd="0" presId="urn:microsoft.com/office/officeart/2011/layout/RadialPictureList"/>
    <dgm:cxn modelId="{AAD1DD9E-90CC-4B32-9CBA-5C9755E4BFA4}" type="presParOf" srcId="{7233673B-DDB4-46AB-9B1F-C4749370BCB8}" destId="{A3078A85-BB2D-4D38-AB4F-EF7531F3B5A4}" srcOrd="3" destOrd="0" presId="urn:microsoft.com/office/officeart/2011/layout/RadialPictureList"/>
    <dgm:cxn modelId="{684BB240-EDA8-447F-AD49-01701AEDC62A}" type="presParOf" srcId="{7233673B-DDB4-46AB-9B1F-C4749370BCB8}" destId="{6CFB5C55-89C7-4256-8436-49D49308F56B}" srcOrd="4" destOrd="0" presId="urn:microsoft.com/office/officeart/2011/layout/RadialPictureList"/>
    <dgm:cxn modelId="{DA16B6FE-EBD7-47C1-AA4D-032BB48FFCE8}" type="presParOf" srcId="{6CFB5C55-89C7-4256-8436-49D49308F56B}" destId="{E018A016-5136-4DD0-9699-EC15BAABF576}" srcOrd="0" destOrd="0" presId="urn:microsoft.com/office/officeart/2011/layout/RadialPictureList"/>
    <dgm:cxn modelId="{B2717ED0-3E35-4155-AA99-5BA3B5FA4CE6}" type="presParOf" srcId="{7233673B-DDB4-46AB-9B1F-C4749370BCB8}" destId="{9A7A5A8B-499E-44AE-8CB5-C50375A42418}" srcOrd="5" destOrd="0" presId="urn:microsoft.com/office/officeart/2011/layout/RadialPictureList"/>
    <dgm:cxn modelId="{B0CB16E9-8C89-485E-A7F3-AE77AC79B896}" type="presParOf" srcId="{7233673B-DDB4-46AB-9B1F-C4749370BCB8}" destId="{ED0F9CAC-3620-4546-A398-F6A919CDC71A}" srcOrd="6" destOrd="0" presId="urn:microsoft.com/office/officeart/2011/layout/RadialPictureList"/>
    <dgm:cxn modelId="{1866325E-5115-42F2-BDF2-48ED15E08160}" type="presParOf" srcId="{ED0F9CAC-3620-4546-A398-F6A919CDC71A}" destId="{1193989E-2E8A-4F27-9DF8-E80216ECEF31}" srcOrd="0" destOrd="0" presId="urn:microsoft.com/office/officeart/2011/layout/RadialPictureList"/>
    <dgm:cxn modelId="{B8F47CB7-180C-48EC-8246-220A3882E070}" type="presParOf" srcId="{7233673B-DDB4-46AB-9B1F-C4749370BCB8}" destId="{A353FCD9-A1C8-4895-880F-DCF03EBF21C9}" srcOrd="7" destOrd="0" presId="urn:microsoft.com/office/officeart/2011/layout/RadialPictureList"/>
    <dgm:cxn modelId="{E67F7946-6E28-4F2F-925A-084DAF4DFDCE}" type="presParOf" srcId="{7233673B-DDB4-46AB-9B1F-C4749370BCB8}" destId="{C4CFB8C3-3291-4CDA-8BBF-B8747EB7DABB}" srcOrd="8" destOrd="0" presId="urn:microsoft.com/office/officeart/2011/layout/RadialPictureList"/>
    <dgm:cxn modelId="{3C5AFB47-75F0-41C1-889B-33E9A29B9D39}" type="presParOf" srcId="{C4CFB8C3-3291-4CDA-8BBF-B8747EB7DABB}" destId="{CD575464-5FEE-44AF-A531-9E832595FB14}" srcOrd="0" destOrd="0" presId="urn:microsoft.com/office/officeart/2011/layout/RadialPictureList"/>
    <dgm:cxn modelId="{6414E870-0B21-45AD-9141-1F7115288354}" type="presParOf" srcId="{7233673B-DDB4-46AB-9B1F-C4749370BCB8}" destId="{7C90DED7-A9C6-448A-9F87-CE193720D1AF}" srcOrd="9" destOrd="0" presId="urn:microsoft.com/office/officeart/2011/layout/RadialPictureList"/>
  </dgm:cxnLst>
  <dgm:bg/>
  <dgm:whole/>
  <dgm:extLst>
    <a:ext uri="http://schemas.microsoft.com/office/drawing/2008/diagram">
      <dsp:dataModelExt xmlns:dsp="http://schemas.microsoft.com/office/drawing/2008/diagram" relId="rId30" minVer="http://schemas.openxmlformats.org/drawingml/2006/diagram"/>
    </a:ext>
  </dgm:extLst>
</dgm:dataModel>
</file>

<file path=ppt/diagrams/data26.xml><?xml version="1.0" encoding="utf-8"?>
<dgm:dataModel xmlns:dgm="http://schemas.openxmlformats.org/drawingml/2006/diagram" xmlns:a="http://schemas.openxmlformats.org/drawingml/2006/main">
  <dgm:ptLst>
    <dgm:pt modelId="{83666C7D-BB84-44EA-8F3B-678DB7DB7D43}" type="doc">
      <dgm:prSet loTypeId="urn:microsoft.com/office/officeart/2011/layout/RadialPictureList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C3E9FD6B-08D8-4BAD-A946-6F9560570CD6}">
      <dgm:prSet phldrT="[Text]" custT="1"/>
      <dgm:spPr>
        <a:solidFill>
          <a:srgbClr val="F91600"/>
        </a:solidFill>
      </dgm:spPr>
      <dgm:t>
        <a:bodyPr/>
        <a:lstStyle/>
        <a:p>
          <a:r>
            <a:rPr lang="it-IT" sz="1400" b="1" dirty="0"/>
            <a:t>Busto Arsizio</a:t>
          </a:r>
        </a:p>
      </dgm:t>
    </dgm:pt>
    <dgm:pt modelId="{867FF712-6CE3-4F5C-8A07-9B72DDC00672}" type="parTrans" cxnId="{FB47010D-9104-4F93-8121-85B6138F920F}">
      <dgm:prSet/>
      <dgm:spPr/>
      <dgm:t>
        <a:bodyPr/>
        <a:lstStyle/>
        <a:p>
          <a:endParaRPr lang="it-IT"/>
        </a:p>
      </dgm:t>
    </dgm:pt>
    <dgm:pt modelId="{52B21BCC-C023-42E4-9654-DA6642EDC041}" type="sibTrans" cxnId="{FB47010D-9104-4F93-8121-85B6138F920F}">
      <dgm:prSet/>
      <dgm:spPr/>
      <dgm:t>
        <a:bodyPr/>
        <a:lstStyle/>
        <a:p>
          <a:endParaRPr lang="it-IT"/>
        </a:p>
      </dgm:t>
    </dgm:pt>
    <dgm:pt modelId="{BD08DD5C-321F-4146-8C9F-75FB0286DA8C}">
      <dgm:prSet phldrT="[Text]"/>
      <dgm:spPr/>
      <dgm:t>
        <a:bodyPr/>
        <a:lstStyle/>
        <a:p>
          <a:r>
            <a:rPr lang="it-IT" b="1" dirty="0"/>
            <a:t>Francia 7,1%</a:t>
          </a:r>
        </a:p>
        <a:p>
          <a:endParaRPr lang="it-IT" dirty="0"/>
        </a:p>
      </dgm:t>
    </dgm:pt>
    <dgm:pt modelId="{932A1665-E974-4126-A657-A1C84C23BD9D}" type="parTrans" cxnId="{D63C6106-5A10-4443-AB49-DCB160331B3B}">
      <dgm:prSet/>
      <dgm:spPr/>
      <dgm:t>
        <a:bodyPr/>
        <a:lstStyle/>
        <a:p>
          <a:endParaRPr lang="it-IT"/>
        </a:p>
      </dgm:t>
    </dgm:pt>
    <dgm:pt modelId="{CE5879E6-228D-43BA-B5E8-2BF8F91C2BAF}" type="sibTrans" cxnId="{D63C6106-5A10-4443-AB49-DCB160331B3B}">
      <dgm:prSet/>
      <dgm:spPr/>
      <dgm:t>
        <a:bodyPr/>
        <a:lstStyle/>
        <a:p>
          <a:endParaRPr lang="it-IT"/>
        </a:p>
      </dgm:t>
    </dgm:pt>
    <dgm:pt modelId="{0CE92AB7-BA14-4999-BE61-32A1C03903AE}">
      <dgm:prSet phldrT="[Text]"/>
      <dgm:spPr/>
      <dgm:t>
        <a:bodyPr/>
        <a:lstStyle/>
        <a:p>
          <a:r>
            <a:rPr lang="it-IT" b="1" dirty="0"/>
            <a:t>Spagna 14,1%</a:t>
          </a:r>
        </a:p>
      </dgm:t>
    </dgm:pt>
    <dgm:pt modelId="{4109C155-D54D-49CF-BA00-0DCA9F6836B9}" type="parTrans" cxnId="{A7615CB3-726A-4F2D-839D-AE1C059E0D92}">
      <dgm:prSet/>
      <dgm:spPr/>
      <dgm:t>
        <a:bodyPr/>
        <a:lstStyle/>
        <a:p>
          <a:endParaRPr lang="it-IT"/>
        </a:p>
      </dgm:t>
    </dgm:pt>
    <dgm:pt modelId="{517F5FB4-8AD5-4E5D-BAFD-AF89C89F45C0}" type="sibTrans" cxnId="{A7615CB3-726A-4F2D-839D-AE1C059E0D92}">
      <dgm:prSet/>
      <dgm:spPr/>
      <dgm:t>
        <a:bodyPr/>
        <a:lstStyle/>
        <a:p>
          <a:endParaRPr lang="it-IT"/>
        </a:p>
      </dgm:t>
    </dgm:pt>
    <dgm:pt modelId="{6837D7DF-342E-4AF3-BE85-1B921A82C4AD}">
      <dgm:prSet phldrT="[Text]"/>
      <dgm:spPr/>
      <dgm:t>
        <a:bodyPr/>
        <a:lstStyle/>
        <a:p>
          <a:r>
            <a:rPr lang="it-IT" b="1" dirty="0"/>
            <a:t>Ucraina 10,8%</a:t>
          </a:r>
        </a:p>
      </dgm:t>
    </dgm:pt>
    <dgm:pt modelId="{A1B1CA78-DEEA-4E56-8D74-A5EB8B7EE0AA}" type="parTrans" cxnId="{26B18336-557E-421B-8C57-88CC37DA03CA}">
      <dgm:prSet/>
      <dgm:spPr/>
      <dgm:t>
        <a:bodyPr/>
        <a:lstStyle/>
        <a:p>
          <a:endParaRPr lang="it-IT"/>
        </a:p>
      </dgm:t>
    </dgm:pt>
    <dgm:pt modelId="{47C40843-7266-43BA-8029-1AAA724BCA0A}" type="sibTrans" cxnId="{26B18336-557E-421B-8C57-88CC37DA03CA}">
      <dgm:prSet/>
      <dgm:spPr/>
      <dgm:t>
        <a:bodyPr/>
        <a:lstStyle/>
        <a:p>
          <a:endParaRPr lang="it-IT"/>
        </a:p>
      </dgm:t>
    </dgm:pt>
    <dgm:pt modelId="{F3D90163-F11C-498A-BE19-2F7D81F74B57}">
      <dgm:prSet phldrT="[Text]"/>
      <dgm:spPr/>
      <dgm:t>
        <a:bodyPr/>
        <a:lstStyle/>
        <a:p>
          <a:r>
            <a:rPr lang="it-IT" b="1" dirty="0"/>
            <a:t>Germania 8,7%</a:t>
          </a:r>
        </a:p>
      </dgm:t>
    </dgm:pt>
    <dgm:pt modelId="{DBAE4AC7-AB91-4CC0-808C-8965FEA3E260}" type="parTrans" cxnId="{4EA9C311-C750-47AA-8857-5F4362760B16}">
      <dgm:prSet/>
      <dgm:spPr/>
      <dgm:t>
        <a:bodyPr/>
        <a:lstStyle/>
        <a:p>
          <a:endParaRPr lang="it-IT"/>
        </a:p>
      </dgm:t>
    </dgm:pt>
    <dgm:pt modelId="{182DE2EE-2C23-4DF8-B178-FCA7EE09616D}" type="sibTrans" cxnId="{4EA9C311-C750-47AA-8857-5F4362760B16}">
      <dgm:prSet/>
      <dgm:spPr/>
      <dgm:t>
        <a:bodyPr/>
        <a:lstStyle/>
        <a:p>
          <a:endParaRPr lang="it-IT"/>
        </a:p>
      </dgm:t>
    </dgm:pt>
    <dgm:pt modelId="{B6B34012-9EBE-4FD5-828C-D2DA2740638F}">
      <dgm:prSet phldrT="[Text]"/>
      <dgm:spPr/>
      <dgm:t>
        <a:bodyPr/>
        <a:lstStyle/>
        <a:p>
          <a:endParaRPr lang="it-IT" b="1" dirty="0"/>
        </a:p>
      </dgm:t>
    </dgm:pt>
    <dgm:pt modelId="{25D27DF8-F2EB-4069-A8E4-AB5BCE285273}" type="parTrans" cxnId="{5CE8EB38-FF60-457C-99FF-3013FC7D8D25}">
      <dgm:prSet/>
      <dgm:spPr/>
      <dgm:t>
        <a:bodyPr/>
        <a:lstStyle/>
        <a:p>
          <a:endParaRPr lang="it-IT"/>
        </a:p>
      </dgm:t>
    </dgm:pt>
    <dgm:pt modelId="{B46C0E3B-98CC-472E-ADA3-3BE4C5B66D10}" type="sibTrans" cxnId="{5CE8EB38-FF60-457C-99FF-3013FC7D8D25}">
      <dgm:prSet/>
      <dgm:spPr/>
      <dgm:t>
        <a:bodyPr/>
        <a:lstStyle/>
        <a:p>
          <a:endParaRPr lang="it-IT"/>
        </a:p>
      </dgm:t>
    </dgm:pt>
    <dgm:pt modelId="{1E284361-4D21-4BBB-B3AA-E3334661CA39}">
      <dgm:prSet phldrT="[Text]"/>
      <dgm:spPr/>
      <dgm:t>
        <a:bodyPr/>
        <a:lstStyle/>
        <a:p>
          <a:endParaRPr lang="it-IT" b="1" dirty="0"/>
        </a:p>
      </dgm:t>
    </dgm:pt>
    <dgm:pt modelId="{24891D68-DFE8-49D2-9ED4-34FCC88638A1}" type="parTrans" cxnId="{8093BE83-3E13-4DAE-A8DA-D2B79D32D413}">
      <dgm:prSet/>
      <dgm:spPr/>
      <dgm:t>
        <a:bodyPr/>
        <a:lstStyle/>
        <a:p>
          <a:endParaRPr lang="it-IT"/>
        </a:p>
      </dgm:t>
    </dgm:pt>
    <dgm:pt modelId="{99030D67-FB03-4B75-9886-2D25B6E0D696}" type="sibTrans" cxnId="{8093BE83-3E13-4DAE-A8DA-D2B79D32D413}">
      <dgm:prSet/>
      <dgm:spPr/>
      <dgm:t>
        <a:bodyPr/>
        <a:lstStyle/>
        <a:p>
          <a:endParaRPr lang="it-IT"/>
        </a:p>
      </dgm:t>
    </dgm:pt>
    <dgm:pt modelId="{7233673B-DDB4-46AB-9B1F-C4749370BCB8}" type="pres">
      <dgm:prSet presAssocID="{83666C7D-BB84-44EA-8F3B-678DB7DB7D43}" presName="Name0" presStyleCnt="0">
        <dgm:presLayoutVars>
          <dgm:chMax val="1"/>
          <dgm:chPref val="1"/>
          <dgm:dir/>
          <dgm:resizeHandles/>
        </dgm:presLayoutVars>
      </dgm:prSet>
      <dgm:spPr/>
    </dgm:pt>
    <dgm:pt modelId="{6A955069-4A28-43EA-9438-308D91C86451}" type="pres">
      <dgm:prSet presAssocID="{C3E9FD6B-08D8-4BAD-A946-6F9560570CD6}" presName="Parent" presStyleLbl="node1" presStyleIdx="0" presStyleCnt="2">
        <dgm:presLayoutVars>
          <dgm:chMax val="4"/>
          <dgm:chPref val="3"/>
        </dgm:presLayoutVars>
      </dgm:prSet>
      <dgm:spPr/>
    </dgm:pt>
    <dgm:pt modelId="{351DDBA1-6376-43B6-8D63-15B2CF0CB427}" type="pres">
      <dgm:prSet presAssocID="{BD08DD5C-321F-4146-8C9F-75FB0286DA8C}" presName="Accent" presStyleLbl="node1" presStyleIdx="1" presStyleCnt="2"/>
      <dgm:spPr>
        <a:solidFill>
          <a:schemeClr val="tx1"/>
        </a:solidFill>
      </dgm:spPr>
    </dgm:pt>
    <dgm:pt modelId="{D4771BE7-18A8-499D-95F9-2C37EEF5B8E5}" type="pres">
      <dgm:prSet presAssocID="{BD08DD5C-321F-4146-8C9F-75FB0286DA8C}" presName="Image1" presStyleLbl="fgImgPlace1" presStyleIdx="0" presStyleCnt="4" custScaleX="121000" custScaleY="121000" custLinFactY="100000" custLinFactNeighborX="33479" custLinFactNeighborY="187681"/>
      <dgm:spPr>
        <a:blipFill dpi="0"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</dgm:spPr>
    </dgm:pt>
    <dgm:pt modelId="{A3078A85-BB2D-4D38-AB4F-EF7531F3B5A4}" type="pres">
      <dgm:prSet presAssocID="{BD08DD5C-321F-4146-8C9F-75FB0286DA8C}" presName="Child1" presStyleLbl="revTx" presStyleIdx="0" presStyleCnt="4" custLinFactY="106955" custLinFactNeighborX="36270" custLinFactNeighborY="200000">
        <dgm:presLayoutVars>
          <dgm:chMax val="0"/>
          <dgm:chPref val="0"/>
          <dgm:bulletEnabled val="1"/>
        </dgm:presLayoutVars>
      </dgm:prSet>
      <dgm:spPr/>
    </dgm:pt>
    <dgm:pt modelId="{6CFB5C55-89C7-4256-8436-49D49308F56B}" type="pres">
      <dgm:prSet presAssocID="{0CE92AB7-BA14-4999-BE61-32A1C03903AE}" presName="Image2" presStyleCnt="0"/>
      <dgm:spPr/>
    </dgm:pt>
    <dgm:pt modelId="{E018A016-5136-4DD0-9699-EC15BAABF576}" type="pres">
      <dgm:prSet presAssocID="{0CE92AB7-BA14-4999-BE61-32A1C03903AE}" presName="Image" presStyleLbl="fgImgPlace1" presStyleIdx="1" presStyleCnt="4" custScaleX="110000" custScaleY="110000" custLinFactX="-24884" custLinFactNeighborX="-100000" custLinFactNeighborY="-94573"/>
      <dgm:spPr>
        <a:blipFill dpi="0"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9A7A5A8B-499E-44AE-8CB5-C50375A42418}" type="pres">
      <dgm:prSet presAssocID="{0CE92AB7-BA14-4999-BE61-32A1C03903AE}" presName="Child2" presStyleLbl="revTx" presStyleIdx="1" presStyleCnt="4" custLinFactY="-4942" custLinFactNeighborX="-71990" custLinFactNeighborY="-100000">
        <dgm:presLayoutVars>
          <dgm:chMax val="0"/>
          <dgm:chPref val="0"/>
          <dgm:bulletEnabled val="1"/>
        </dgm:presLayoutVars>
      </dgm:prSet>
      <dgm:spPr/>
    </dgm:pt>
    <dgm:pt modelId="{ED0F9CAC-3620-4546-A398-F6A919CDC71A}" type="pres">
      <dgm:prSet presAssocID="{6837D7DF-342E-4AF3-BE85-1B921A82C4AD}" presName="Image3" presStyleCnt="0"/>
      <dgm:spPr/>
    </dgm:pt>
    <dgm:pt modelId="{1193989E-2E8A-4F27-9DF8-E80216ECEF31}" type="pres">
      <dgm:prSet presAssocID="{6837D7DF-342E-4AF3-BE85-1B921A82C4AD}" presName="Image" presStyleLbl="fgImgPlace1" presStyleIdx="2" presStyleCnt="4" custScaleX="110000" custScaleY="110000" custLinFactY="-51666" custLinFactNeighborX="-30120" custLinFactNeighborY="-100000"/>
      <dgm:spPr>
        <a:blipFill dpi="0" rotWithShape="1"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A353FCD9-A1C8-4895-880F-DCF03EBF21C9}" type="pres">
      <dgm:prSet presAssocID="{6837D7DF-342E-4AF3-BE85-1B921A82C4AD}" presName="Child3" presStyleLbl="revTx" presStyleIdx="2" presStyleCnt="4" custLinFactY="-50760" custLinFactNeighborX="-17131" custLinFactNeighborY="-100000">
        <dgm:presLayoutVars>
          <dgm:chMax val="0"/>
          <dgm:chPref val="0"/>
          <dgm:bulletEnabled val="1"/>
        </dgm:presLayoutVars>
      </dgm:prSet>
      <dgm:spPr/>
    </dgm:pt>
    <dgm:pt modelId="{C4CFB8C3-3291-4CDA-8BBF-B8747EB7DABB}" type="pres">
      <dgm:prSet presAssocID="{F3D90163-F11C-498A-BE19-2F7D81F74B57}" presName="Image4" presStyleCnt="0"/>
      <dgm:spPr/>
    </dgm:pt>
    <dgm:pt modelId="{CD575464-5FEE-44AF-A531-9E832595FB14}" type="pres">
      <dgm:prSet presAssocID="{F3D90163-F11C-498A-BE19-2F7D81F74B57}" presName="Image" presStyleLbl="fgImgPlace1" presStyleIdx="3" presStyleCnt="4" custLinFactY="-35592" custLinFactNeighborX="70305" custLinFactNeighborY="-100000"/>
      <dgm:spPr>
        <a:blipFill dpi="0" rotWithShape="1"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noFill/>
        </a:ln>
      </dgm:spPr>
    </dgm:pt>
    <dgm:pt modelId="{7C90DED7-A9C6-448A-9F87-CE193720D1AF}" type="pres">
      <dgm:prSet presAssocID="{F3D90163-F11C-498A-BE19-2F7D81F74B57}" presName="Child4" presStyleLbl="revTx" presStyleIdx="3" presStyleCnt="4" custLinFactY="-39932" custLinFactNeighborX="52621" custLinFactNeighborY="-100000">
        <dgm:presLayoutVars>
          <dgm:chMax val="0"/>
          <dgm:chPref val="0"/>
          <dgm:bulletEnabled val="1"/>
        </dgm:presLayoutVars>
      </dgm:prSet>
      <dgm:spPr/>
    </dgm:pt>
  </dgm:ptLst>
  <dgm:cxnLst>
    <dgm:cxn modelId="{D63C6106-5A10-4443-AB49-DCB160331B3B}" srcId="{C3E9FD6B-08D8-4BAD-A946-6F9560570CD6}" destId="{BD08DD5C-321F-4146-8C9F-75FB0286DA8C}" srcOrd="0" destOrd="0" parTransId="{932A1665-E974-4126-A657-A1C84C23BD9D}" sibTransId="{CE5879E6-228D-43BA-B5E8-2BF8F91C2BAF}"/>
    <dgm:cxn modelId="{559C5007-5E1F-45F4-8E2F-99D348D55E78}" type="presOf" srcId="{0CE92AB7-BA14-4999-BE61-32A1C03903AE}" destId="{9A7A5A8B-499E-44AE-8CB5-C50375A42418}" srcOrd="0" destOrd="0" presId="urn:microsoft.com/office/officeart/2011/layout/RadialPictureList"/>
    <dgm:cxn modelId="{FB47010D-9104-4F93-8121-85B6138F920F}" srcId="{83666C7D-BB84-44EA-8F3B-678DB7DB7D43}" destId="{C3E9FD6B-08D8-4BAD-A946-6F9560570CD6}" srcOrd="0" destOrd="0" parTransId="{867FF712-6CE3-4F5C-8A07-9B72DDC00672}" sibTransId="{52B21BCC-C023-42E4-9654-DA6642EDC041}"/>
    <dgm:cxn modelId="{4EA9C311-C750-47AA-8857-5F4362760B16}" srcId="{C3E9FD6B-08D8-4BAD-A946-6F9560570CD6}" destId="{F3D90163-F11C-498A-BE19-2F7D81F74B57}" srcOrd="3" destOrd="0" parTransId="{DBAE4AC7-AB91-4CC0-808C-8965FEA3E260}" sibTransId="{182DE2EE-2C23-4DF8-B178-FCA7EE09616D}"/>
    <dgm:cxn modelId="{A3A73E2A-43A1-4D0F-93AF-D4B34366AFA9}" type="presOf" srcId="{BD08DD5C-321F-4146-8C9F-75FB0286DA8C}" destId="{A3078A85-BB2D-4D38-AB4F-EF7531F3B5A4}" srcOrd="0" destOrd="0" presId="urn:microsoft.com/office/officeart/2011/layout/RadialPictureList"/>
    <dgm:cxn modelId="{26B18336-557E-421B-8C57-88CC37DA03CA}" srcId="{C3E9FD6B-08D8-4BAD-A946-6F9560570CD6}" destId="{6837D7DF-342E-4AF3-BE85-1B921A82C4AD}" srcOrd="2" destOrd="0" parTransId="{A1B1CA78-DEEA-4E56-8D74-A5EB8B7EE0AA}" sibTransId="{47C40843-7266-43BA-8029-1AAA724BCA0A}"/>
    <dgm:cxn modelId="{5CE8EB38-FF60-457C-99FF-3013FC7D8D25}" srcId="{C3E9FD6B-08D8-4BAD-A946-6F9560570CD6}" destId="{B6B34012-9EBE-4FD5-828C-D2DA2740638F}" srcOrd="5" destOrd="0" parTransId="{25D27DF8-F2EB-4069-A8E4-AB5BCE285273}" sibTransId="{B46C0E3B-98CC-472E-ADA3-3BE4C5B66D10}"/>
    <dgm:cxn modelId="{F5F46247-58A6-4AF1-824B-EA95FB3F9B1B}" type="presOf" srcId="{6837D7DF-342E-4AF3-BE85-1B921A82C4AD}" destId="{A353FCD9-A1C8-4895-880F-DCF03EBF21C9}" srcOrd="0" destOrd="0" presId="urn:microsoft.com/office/officeart/2011/layout/RadialPictureList"/>
    <dgm:cxn modelId="{7833F753-2831-4EAF-8959-02EBDC280960}" type="presOf" srcId="{83666C7D-BB84-44EA-8F3B-678DB7DB7D43}" destId="{7233673B-DDB4-46AB-9B1F-C4749370BCB8}" srcOrd="0" destOrd="0" presId="urn:microsoft.com/office/officeart/2011/layout/RadialPictureList"/>
    <dgm:cxn modelId="{8093BE83-3E13-4DAE-A8DA-D2B79D32D413}" srcId="{C3E9FD6B-08D8-4BAD-A946-6F9560570CD6}" destId="{1E284361-4D21-4BBB-B3AA-E3334661CA39}" srcOrd="4" destOrd="0" parTransId="{24891D68-DFE8-49D2-9ED4-34FCC88638A1}" sibTransId="{99030D67-FB03-4B75-9886-2D25B6E0D696}"/>
    <dgm:cxn modelId="{A7615CB3-726A-4F2D-839D-AE1C059E0D92}" srcId="{C3E9FD6B-08D8-4BAD-A946-6F9560570CD6}" destId="{0CE92AB7-BA14-4999-BE61-32A1C03903AE}" srcOrd="1" destOrd="0" parTransId="{4109C155-D54D-49CF-BA00-0DCA9F6836B9}" sibTransId="{517F5FB4-8AD5-4E5D-BAFD-AF89C89F45C0}"/>
    <dgm:cxn modelId="{75F825D1-DCB1-4F61-B3F6-50DDDEA9980D}" type="presOf" srcId="{C3E9FD6B-08D8-4BAD-A946-6F9560570CD6}" destId="{6A955069-4A28-43EA-9438-308D91C86451}" srcOrd="0" destOrd="0" presId="urn:microsoft.com/office/officeart/2011/layout/RadialPictureList"/>
    <dgm:cxn modelId="{7D8196F2-587F-4261-9F75-28DC91E1665E}" type="presOf" srcId="{F3D90163-F11C-498A-BE19-2F7D81F74B57}" destId="{7C90DED7-A9C6-448A-9F87-CE193720D1AF}" srcOrd="0" destOrd="0" presId="urn:microsoft.com/office/officeart/2011/layout/RadialPictureList"/>
    <dgm:cxn modelId="{6440102F-3731-4BAB-8BB1-9B71D509BF26}" type="presParOf" srcId="{7233673B-DDB4-46AB-9B1F-C4749370BCB8}" destId="{6A955069-4A28-43EA-9438-308D91C86451}" srcOrd="0" destOrd="0" presId="urn:microsoft.com/office/officeart/2011/layout/RadialPictureList"/>
    <dgm:cxn modelId="{C927B0D2-6205-4CEE-9C2C-1473FE9AE676}" type="presParOf" srcId="{7233673B-DDB4-46AB-9B1F-C4749370BCB8}" destId="{351DDBA1-6376-43B6-8D63-15B2CF0CB427}" srcOrd="1" destOrd="0" presId="urn:microsoft.com/office/officeart/2011/layout/RadialPictureList"/>
    <dgm:cxn modelId="{E34DC22F-2E4D-48DA-93DA-FF9E902B8BA4}" type="presParOf" srcId="{7233673B-DDB4-46AB-9B1F-C4749370BCB8}" destId="{D4771BE7-18A8-499D-95F9-2C37EEF5B8E5}" srcOrd="2" destOrd="0" presId="urn:microsoft.com/office/officeart/2011/layout/RadialPictureList"/>
    <dgm:cxn modelId="{AAD1DD9E-90CC-4B32-9CBA-5C9755E4BFA4}" type="presParOf" srcId="{7233673B-DDB4-46AB-9B1F-C4749370BCB8}" destId="{A3078A85-BB2D-4D38-AB4F-EF7531F3B5A4}" srcOrd="3" destOrd="0" presId="urn:microsoft.com/office/officeart/2011/layout/RadialPictureList"/>
    <dgm:cxn modelId="{684BB240-EDA8-447F-AD49-01701AEDC62A}" type="presParOf" srcId="{7233673B-DDB4-46AB-9B1F-C4749370BCB8}" destId="{6CFB5C55-89C7-4256-8436-49D49308F56B}" srcOrd="4" destOrd="0" presId="urn:microsoft.com/office/officeart/2011/layout/RadialPictureList"/>
    <dgm:cxn modelId="{DA16B6FE-EBD7-47C1-AA4D-032BB48FFCE8}" type="presParOf" srcId="{6CFB5C55-89C7-4256-8436-49D49308F56B}" destId="{E018A016-5136-4DD0-9699-EC15BAABF576}" srcOrd="0" destOrd="0" presId="urn:microsoft.com/office/officeart/2011/layout/RadialPictureList"/>
    <dgm:cxn modelId="{B2717ED0-3E35-4155-AA99-5BA3B5FA4CE6}" type="presParOf" srcId="{7233673B-DDB4-46AB-9B1F-C4749370BCB8}" destId="{9A7A5A8B-499E-44AE-8CB5-C50375A42418}" srcOrd="5" destOrd="0" presId="urn:microsoft.com/office/officeart/2011/layout/RadialPictureList"/>
    <dgm:cxn modelId="{B0CB16E9-8C89-485E-A7F3-AE77AC79B896}" type="presParOf" srcId="{7233673B-DDB4-46AB-9B1F-C4749370BCB8}" destId="{ED0F9CAC-3620-4546-A398-F6A919CDC71A}" srcOrd="6" destOrd="0" presId="urn:microsoft.com/office/officeart/2011/layout/RadialPictureList"/>
    <dgm:cxn modelId="{1866325E-5115-42F2-BDF2-48ED15E08160}" type="presParOf" srcId="{ED0F9CAC-3620-4546-A398-F6A919CDC71A}" destId="{1193989E-2E8A-4F27-9DF8-E80216ECEF31}" srcOrd="0" destOrd="0" presId="urn:microsoft.com/office/officeart/2011/layout/RadialPictureList"/>
    <dgm:cxn modelId="{B8F47CB7-180C-48EC-8246-220A3882E070}" type="presParOf" srcId="{7233673B-DDB4-46AB-9B1F-C4749370BCB8}" destId="{A353FCD9-A1C8-4895-880F-DCF03EBF21C9}" srcOrd="7" destOrd="0" presId="urn:microsoft.com/office/officeart/2011/layout/RadialPictureList"/>
    <dgm:cxn modelId="{E67F7946-6E28-4F2F-925A-084DAF4DFDCE}" type="presParOf" srcId="{7233673B-DDB4-46AB-9B1F-C4749370BCB8}" destId="{C4CFB8C3-3291-4CDA-8BBF-B8747EB7DABB}" srcOrd="8" destOrd="0" presId="urn:microsoft.com/office/officeart/2011/layout/RadialPictureList"/>
    <dgm:cxn modelId="{3C5AFB47-75F0-41C1-889B-33E9A29B9D39}" type="presParOf" srcId="{C4CFB8C3-3291-4CDA-8BBF-B8747EB7DABB}" destId="{CD575464-5FEE-44AF-A531-9E832595FB14}" srcOrd="0" destOrd="0" presId="urn:microsoft.com/office/officeart/2011/layout/RadialPictureList"/>
    <dgm:cxn modelId="{6414E870-0B21-45AD-9141-1F7115288354}" type="presParOf" srcId="{7233673B-DDB4-46AB-9B1F-C4749370BCB8}" destId="{7C90DED7-A9C6-448A-9F87-CE193720D1AF}" srcOrd="9" destOrd="0" presId="urn:microsoft.com/office/officeart/2011/layout/RadialPicture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7.xml><?xml version="1.0" encoding="utf-8"?>
<dgm:dataModel xmlns:dgm="http://schemas.openxmlformats.org/drawingml/2006/diagram" xmlns:a="http://schemas.openxmlformats.org/drawingml/2006/main">
  <dgm:ptLst>
    <dgm:pt modelId="{83666C7D-BB84-44EA-8F3B-678DB7DB7D43}" type="doc">
      <dgm:prSet loTypeId="urn:microsoft.com/office/officeart/2011/layout/RadialPictureList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C3E9FD6B-08D8-4BAD-A946-6F9560570CD6}">
      <dgm:prSet phldrT="[Text]"/>
      <dgm:spPr>
        <a:solidFill>
          <a:srgbClr val="F91600"/>
        </a:solidFill>
      </dgm:spPr>
      <dgm:t>
        <a:bodyPr/>
        <a:lstStyle/>
        <a:p>
          <a:r>
            <a:rPr lang="it-IT" b="1" dirty="0"/>
            <a:t>Gallarate</a:t>
          </a:r>
        </a:p>
      </dgm:t>
    </dgm:pt>
    <dgm:pt modelId="{867FF712-6CE3-4F5C-8A07-9B72DDC00672}" type="parTrans" cxnId="{FB47010D-9104-4F93-8121-85B6138F920F}">
      <dgm:prSet/>
      <dgm:spPr/>
      <dgm:t>
        <a:bodyPr/>
        <a:lstStyle/>
        <a:p>
          <a:endParaRPr lang="it-IT"/>
        </a:p>
      </dgm:t>
    </dgm:pt>
    <dgm:pt modelId="{52B21BCC-C023-42E4-9654-DA6642EDC041}" type="sibTrans" cxnId="{FB47010D-9104-4F93-8121-85B6138F920F}">
      <dgm:prSet/>
      <dgm:spPr/>
      <dgm:t>
        <a:bodyPr/>
        <a:lstStyle/>
        <a:p>
          <a:endParaRPr lang="it-IT"/>
        </a:p>
      </dgm:t>
    </dgm:pt>
    <dgm:pt modelId="{BD08DD5C-321F-4146-8C9F-75FB0286DA8C}">
      <dgm:prSet phldrT="[Text]"/>
      <dgm:spPr/>
      <dgm:t>
        <a:bodyPr/>
        <a:lstStyle/>
        <a:p>
          <a:r>
            <a:rPr lang="it-IT" b="1" dirty="0"/>
            <a:t>Spagna 7,3%</a:t>
          </a:r>
        </a:p>
        <a:p>
          <a:endParaRPr lang="it-IT" dirty="0"/>
        </a:p>
      </dgm:t>
    </dgm:pt>
    <dgm:pt modelId="{932A1665-E974-4126-A657-A1C84C23BD9D}" type="parTrans" cxnId="{D63C6106-5A10-4443-AB49-DCB160331B3B}">
      <dgm:prSet/>
      <dgm:spPr/>
      <dgm:t>
        <a:bodyPr/>
        <a:lstStyle/>
        <a:p>
          <a:endParaRPr lang="it-IT"/>
        </a:p>
      </dgm:t>
    </dgm:pt>
    <dgm:pt modelId="{CE5879E6-228D-43BA-B5E8-2BF8F91C2BAF}" type="sibTrans" cxnId="{D63C6106-5A10-4443-AB49-DCB160331B3B}">
      <dgm:prSet/>
      <dgm:spPr/>
      <dgm:t>
        <a:bodyPr/>
        <a:lstStyle/>
        <a:p>
          <a:endParaRPr lang="it-IT"/>
        </a:p>
      </dgm:t>
    </dgm:pt>
    <dgm:pt modelId="{0CE92AB7-BA14-4999-BE61-32A1C03903AE}">
      <dgm:prSet phldrT="[Text]"/>
      <dgm:spPr/>
      <dgm:t>
        <a:bodyPr/>
        <a:lstStyle/>
        <a:p>
          <a:r>
            <a:rPr lang="it-IT" b="1" dirty="0"/>
            <a:t>Albania 8,7%</a:t>
          </a:r>
        </a:p>
      </dgm:t>
    </dgm:pt>
    <dgm:pt modelId="{4109C155-D54D-49CF-BA00-0DCA9F6836B9}" type="parTrans" cxnId="{A7615CB3-726A-4F2D-839D-AE1C059E0D92}">
      <dgm:prSet/>
      <dgm:spPr/>
      <dgm:t>
        <a:bodyPr/>
        <a:lstStyle/>
        <a:p>
          <a:endParaRPr lang="it-IT"/>
        </a:p>
      </dgm:t>
    </dgm:pt>
    <dgm:pt modelId="{517F5FB4-8AD5-4E5D-BAFD-AF89C89F45C0}" type="sibTrans" cxnId="{A7615CB3-726A-4F2D-839D-AE1C059E0D92}">
      <dgm:prSet/>
      <dgm:spPr/>
      <dgm:t>
        <a:bodyPr/>
        <a:lstStyle/>
        <a:p>
          <a:endParaRPr lang="it-IT"/>
        </a:p>
      </dgm:t>
    </dgm:pt>
    <dgm:pt modelId="{6837D7DF-342E-4AF3-BE85-1B921A82C4AD}">
      <dgm:prSet phldrT="[Text]"/>
      <dgm:spPr/>
      <dgm:t>
        <a:bodyPr/>
        <a:lstStyle/>
        <a:p>
          <a:r>
            <a:rPr lang="it-IT" b="1" dirty="0"/>
            <a:t>Cina 8,7%</a:t>
          </a:r>
        </a:p>
      </dgm:t>
    </dgm:pt>
    <dgm:pt modelId="{A1B1CA78-DEEA-4E56-8D74-A5EB8B7EE0AA}" type="parTrans" cxnId="{26B18336-557E-421B-8C57-88CC37DA03CA}">
      <dgm:prSet/>
      <dgm:spPr/>
      <dgm:t>
        <a:bodyPr/>
        <a:lstStyle/>
        <a:p>
          <a:endParaRPr lang="it-IT"/>
        </a:p>
      </dgm:t>
    </dgm:pt>
    <dgm:pt modelId="{47C40843-7266-43BA-8029-1AAA724BCA0A}" type="sibTrans" cxnId="{26B18336-557E-421B-8C57-88CC37DA03CA}">
      <dgm:prSet/>
      <dgm:spPr/>
      <dgm:t>
        <a:bodyPr/>
        <a:lstStyle/>
        <a:p>
          <a:endParaRPr lang="it-IT"/>
        </a:p>
      </dgm:t>
    </dgm:pt>
    <dgm:pt modelId="{F3D90163-F11C-498A-BE19-2F7D81F74B57}">
      <dgm:prSet phldrT="[Text]"/>
      <dgm:spPr/>
      <dgm:t>
        <a:bodyPr/>
        <a:lstStyle/>
        <a:p>
          <a:r>
            <a:rPr lang="it-IT" b="1" dirty="0"/>
            <a:t>Svizzera 7,8%</a:t>
          </a:r>
        </a:p>
      </dgm:t>
    </dgm:pt>
    <dgm:pt modelId="{DBAE4AC7-AB91-4CC0-808C-8965FEA3E260}" type="parTrans" cxnId="{4EA9C311-C750-47AA-8857-5F4362760B16}">
      <dgm:prSet/>
      <dgm:spPr/>
      <dgm:t>
        <a:bodyPr/>
        <a:lstStyle/>
        <a:p>
          <a:endParaRPr lang="it-IT"/>
        </a:p>
      </dgm:t>
    </dgm:pt>
    <dgm:pt modelId="{182DE2EE-2C23-4DF8-B178-FCA7EE09616D}" type="sibTrans" cxnId="{4EA9C311-C750-47AA-8857-5F4362760B16}">
      <dgm:prSet/>
      <dgm:spPr/>
      <dgm:t>
        <a:bodyPr/>
        <a:lstStyle/>
        <a:p>
          <a:endParaRPr lang="it-IT"/>
        </a:p>
      </dgm:t>
    </dgm:pt>
    <dgm:pt modelId="{B6B34012-9EBE-4FD5-828C-D2DA2740638F}">
      <dgm:prSet phldrT="[Text]"/>
      <dgm:spPr/>
      <dgm:t>
        <a:bodyPr/>
        <a:lstStyle/>
        <a:p>
          <a:endParaRPr lang="it-IT" b="1" dirty="0"/>
        </a:p>
      </dgm:t>
    </dgm:pt>
    <dgm:pt modelId="{25D27DF8-F2EB-4069-A8E4-AB5BCE285273}" type="parTrans" cxnId="{5CE8EB38-FF60-457C-99FF-3013FC7D8D25}">
      <dgm:prSet/>
      <dgm:spPr/>
      <dgm:t>
        <a:bodyPr/>
        <a:lstStyle/>
        <a:p>
          <a:endParaRPr lang="it-IT"/>
        </a:p>
      </dgm:t>
    </dgm:pt>
    <dgm:pt modelId="{B46C0E3B-98CC-472E-ADA3-3BE4C5B66D10}" type="sibTrans" cxnId="{5CE8EB38-FF60-457C-99FF-3013FC7D8D25}">
      <dgm:prSet/>
      <dgm:spPr/>
      <dgm:t>
        <a:bodyPr/>
        <a:lstStyle/>
        <a:p>
          <a:endParaRPr lang="it-IT"/>
        </a:p>
      </dgm:t>
    </dgm:pt>
    <dgm:pt modelId="{1E284361-4D21-4BBB-B3AA-E3334661CA39}">
      <dgm:prSet phldrT="[Text]"/>
      <dgm:spPr/>
      <dgm:t>
        <a:bodyPr/>
        <a:lstStyle/>
        <a:p>
          <a:endParaRPr lang="it-IT" b="1" dirty="0"/>
        </a:p>
      </dgm:t>
    </dgm:pt>
    <dgm:pt modelId="{24891D68-DFE8-49D2-9ED4-34FCC88638A1}" type="parTrans" cxnId="{8093BE83-3E13-4DAE-A8DA-D2B79D32D413}">
      <dgm:prSet/>
      <dgm:spPr/>
      <dgm:t>
        <a:bodyPr/>
        <a:lstStyle/>
        <a:p>
          <a:endParaRPr lang="it-IT"/>
        </a:p>
      </dgm:t>
    </dgm:pt>
    <dgm:pt modelId="{99030D67-FB03-4B75-9886-2D25B6E0D696}" type="sibTrans" cxnId="{8093BE83-3E13-4DAE-A8DA-D2B79D32D413}">
      <dgm:prSet/>
      <dgm:spPr/>
      <dgm:t>
        <a:bodyPr/>
        <a:lstStyle/>
        <a:p>
          <a:endParaRPr lang="it-IT"/>
        </a:p>
      </dgm:t>
    </dgm:pt>
    <dgm:pt modelId="{7233673B-DDB4-46AB-9B1F-C4749370BCB8}" type="pres">
      <dgm:prSet presAssocID="{83666C7D-BB84-44EA-8F3B-678DB7DB7D43}" presName="Name0" presStyleCnt="0">
        <dgm:presLayoutVars>
          <dgm:chMax val="1"/>
          <dgm:chPref val="1"/>
          <dgm:dir/>
          <dgm:resizeHandles/>
        </dgm:presLayoutVars>
      </dgm:prSet>
      <dgm:spPr/>
    </dgm:pt>
    <dgm:pt modelId="{6A955069-4A28-43EA-9438-308D91C86451}" type="pres">
      <dgm:prSet presAssocID="{C3E9FD6B-08D8-4BAD-A946-6F9560570CD6}" presName="Parent" presStyleLbl="node1" presStyleIdx="0" presStyleCnt="2">
        <dgm:presLayoutVars>
          <dgm:chMax val="4"/>
          <dgm:chPref val="3"/>
        </dgm:presLayoutVars>
      </dgm:prSet>
      <dgm:spPr/>
    </dgm:pt>
    <dgm:pt modelId="{351DDBA1-6376-43B6-8D63-15B2CF0CB427}" type="pres">
      <dgm:prSet presAssocID="{BD08DD5C-321F-4146-8C9F-75FB0286DA8C}" presName="Accent" presStyleLbl="node1" presStyleIdx="1" presStyleCnt="2"/>
      <dgm:spPr>
        <a:solidFill>
          <a:schemeClr val="tx1"/>
        </a:solidFill>
      </dgm:spPr>
    </dgm:pt>
    <dgm:pt modelId="{D4771BE7-18A8-499D-95F9-2C37EEF5B8E5}" type="pres">
      <dgm:prSet presAssocID="{BD08DD5C-321F-4146-8C9F-75FB0286DA8C}" presName="Image1" presStyleLbl="fgImgPlace1" presStyleIdx="0" presStyleCnt="4" custScaleX="121000" custScaleY="121000" custLinFactY="100000" custLinFactNeighborX="55056" custLinFactNeighborY="181979"/>
      <dgm:spPr>
        <a:blipFill dpi="0"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A3078A85-BB2D-4D38-AB4F-EF7531F3B5A4}" type="pres">
      <dgm:prSet presAssocID="{BD08DD5C-321F-4146-8C9F-75FB0286DA8C}" presName="Child1" presStyleLbl="revTx" presStyleIdx="0" presStyleCnt="4" custLinFactY="115948" custLinFactNeighborX="48010" custLinFactNeighborY="200000">
        <dgm:presLayoutVars>
          <dgm:chMax val="0"/>
          <dgm:chPref val="0"/>
          <dgm:bulletEnabled val="1"/>
        </dgm:presLayoutVars>
      </dgm:prSet>
      <dgm:spPr/>
    </dgm:pt>
    <dgm:pt modelId="{6CFB5C55-89C7-4256-8436-49D49308F56B}" type="pres">
      <dgm:prSet presAssocID="{0CE92AB7-BA14-4999-BE61-32A1C03903AE}" presName="Image2" presStyleCnt="0"/>
      <dgm:spPr/>
    </dgm:pt>
    <dgm:pt modelId="{E018A016-5136-4DD0-9699-EC15BAABF576}" type="pres">
      <dgm:prSet presAssocID="{0CE92AB7-BA14-4999-BE61-32A1C03903AE}" presName="Image" presStyleLbl="fgImgPlace1" presStyleIdx="1" presStyleCnt="4" custScaleX="110000" custScaleY="110000" custLinFactX="-26676" custLinFactNeighborX="-100000" custLinFactNeighborY="-92271"/>
      <dgm:spPr>
        <a:blipFill dpi="0"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9A7A5A8B-499E-44AE-8CB5-C50375A42418}" type="pres">
      <dgm:prSet presAssocID="{0CE92AB7-BA14-4999-BE61-32A1C03903AE}" presName="Child2" presStyleLbl="revTx" presStyleIdx="1" presStyleCnt="4" custLinFactY="-3441" custLinFactNeighborX="-76118" custLinFactNeighborY="-100000">
        <dgm:presLayoutVars>
          <dgm:chMax val="0"/>
          <dgm:chPref val="0"/>
          <dgm:bulletEnabled val="1"/>
        </dgm:presLayoutVars>
      </dgm:prSet>
      <dgm:spPr/>
    </dgm:pt>
    <dgm:pt modelId="{ED0F9CAC-3620-4546-A398-F6A919CDC71A}" type="pres">
      <dgm:prSet presAssocID="{6837D7DF-342E-4AF3-BE85-1B921A82C4AD}" presName="Image3" presStyleCnt="0"/>
      <dgm:spPr/>
    </dgm:pt>
    <dgm:pt modelId="{1193989E-2E8A-4F27-9DF8-E80216ECEF31}" type="pres">
      <dgm:prSet presAssocID="{6837D7DF-342E-4AF3-BE85-1B921A82C4AD}" presName="Image" presStyleLbl="fgImgPlace1" presStyleIdx="2" presStyleCnt="4" custScaleX="110000" custScaleY="110000" custLinFactY="-44887" custLinFactNeighborX="-21766" custLinFactNeighborY="-100000"/>
      <dgm:spPr>
        <a:blipFill dpi="0"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A353FCD9-A1C8-4895-880F-DCF03EBF21C9}" type="pres">
      <dgm:prSet presAssocID="{6837D7DF-342E-4AF3-BE85-1B921A82C4AD}" presName="Child3" presStyleLbl="revTx" presStyleIdx="2" presStyleCnt="4" custLinFactY="-52839" custLinFactNeighborX="-10429" custLinFactNeighborY="-100000">
        <dgm:presLayoutVars>
          <dgm:chMax val="0"/>
          <dgm:chPref val="0"/>
          <dgm:bulletEnabled val="1"/>
        </dgm:presLayoutVars>
      </dgm:prSet>
      <dgm:spPr/>
    </dgm:pt>
    <dgm:pt modelId="{C4CFB8C3-3291-4CDA-8BBF-B8747EB7DABB}" type="pres">
      <dgm:prSet presAssocID="{F3D90163-F11C-498A-BE19-2F7D81F74B57}" presName="Image4" presStyleCnt="0"/>
      <dgm:spPr/>
    </dgm:pt>
    <dgm:pt modelId="{CD575464-5FEE-44AF-A531-9E832595FB14}" type="pres">
      <dgm:prSet presAssocID="{F3D90163-F11C-498A-BE19-2F7D81F74B57}" presName="Image" presStyleLbl="fgImgPlace1" presStyleIdx="3" presStyleCnt="4" custScaleX="118997" custScaleY="103965" custLinFactY="-44849" custLinFactNeighborX="89990" custLinFactNeighborY="-100000"/>
      <dgm:spPr>
        <a:blipFill dpi="0" rotWithShape="1"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noFill/>
        </a:ln>
      </dgm:spPr>
    </dgm:pt>
    <dgm:pt modelId="{7C90DED7-A9C6-448A-9F87-CE193720D1AF}" type="pres">
      <dgm:prSet presAssocID="{F3D90163-F11C-498A-BE19-2F7D81F74B57}" presName="Child4" presStyleLbl="revTx" presStyleIdx="3" presStyleCnt="4" custLinFactY="-57877" custLinFactNeighborX="83112" custLinFactNeighborY="-100000">
        <dgm:presLayoutVars>
          <dgm:chMax val="0"/>
          <dgm:chPref val="0"/>
          <dgm:bulletEnabled val="1"/>
        </dgm:presLayoutVars>
      </dgm:prSet>
      <dgm:spPr/>
    </dgm:pt>
  </dgm:ptLst>
  <dgm:cxnLst>
    <dgm:cxn modelId="{D63C6106-5A10-4443-AB49-DCB160331B3B}" srcId="{C3E9FD6B-08D8-4BAD-A946-6F9560570CD6}" destId="{BD08DD5C-321F-4146-8C9F-75FB0286DA8C}" srcOrd="0" destOrd="0" parTransId="{932A1665-E974-4126-A657-A1C84C23BD9D}" sibTransId="{CE5879E6-228D-43BA-B5E8-2BF8F91C2BAF}"/>
    <dgm:cxn modelId="{559C5007-5E1F-45F4-8E2F-99D348D55E78}" type="presOf" srcId="{0CE92AB7-BA14-4999-BE61-32A1C03903AE}" destId="{9A7A5A8B-499E-44AE-8CB5-C50375A42418}" srcOrd="0" destOrd="0" presId="urn:microsoft.com/office/officeart/2011/layout/RadialPictureList"/>
    <dgm:cxn modelId="{FB47010D-9104-4F93-8121-85B6138F920F}" srcId="{83666C7D-BB84-44EA-8F3B-678DB7DB7D43}" destId="{C3E9FD6B-08D8-4BAD-A946-6F9560570CD6}" srcOrd="0" destOrd="0" parTransId="{867FF712-6CE3-4F5C-8A07-9B72DDC00672}" sibTransId="{52B21BCC-C023-42E4-9654-DA6642EDC041}"/>
    <dgm:cxn modelId="{4EA9C311-C750-47AA-8857-5F4362760B16}" srcId="{C3E9FD6B-08D8-4BAD-A946-6F9560570CD6}" destId="{F3D90163-F11C-498A-BE19-2F7D81F74B57}" srcOrd="3" destOrd="0" parTransId="{DBAE4AC7-AB91-4CC0-808C-8965FEA3E260}" sibTransId="{182DE2EE-2C23-4DF8-B178-FCA7EE09616D}"/>
    <dgm:cxn modelId="{A3A73E2A-43A1-4D0F-93AF-D4B34366AFA9}" type="presOf" srcId="{BD08DD5C-321F-4146-8C9F-75FB0286DA8C}" destId="{A3078A85-BB2D-4D38-AB4F-EF7531F3B5A4}" srcOrd="0" destOrd="0" presId="urn:microsoft.com/office/officeart/2011/layout/RadialPictureList"/>
    <dgm:cxn modelId="{26B18336-557E-421B-8C57-88CC37DA03CA}" srcId="{C3E9FD6B-08D8-4BAD-A946-6F9560570CD6}" destId="{6837D7DF-342E-4AF3-BE85-1B921A82C4AD}" srcOrd="2" destOrd="0" parTransId="{A1B1CA78-DEEA-4E56-8D74-A5EB8B7EE0AA}" sibTransId="{47C40843-7266-43BA-8029-1AAA724BCA0A}"/>
    <dgm:cxn modelId="{5CE8EB38-FF60-457C-99FF-3013FC7D8D25}" srcId="{C3E9FD6B-08D8-4BAD-A946-6F9560570CD6}" destId="{B6B34012-9EBE-4FD5-828C-D2DA2740638F}" srcOrd="5" destOrd="0" parTransId="{25D27DF8-F2EB-4069-A8E4-AB5BCE285273}" sibTransId="{B46C0E3B-98CC-472E-ADA3-3BE4C5B66D10}"/>
    <dgm:cxn modelId="{F5F46247-58A6-4AF1-824B-EA95FB3F9B1B}" type="presOf" srcId="{6837D7DF-342E-4AF3-BE85-1B921A82C4AD}" destId="{A353FCD9-A1C8-4895-880F-DCF03EBF21C9}" srcOrd="0" destOrd="0" presId="urn:microsoft.com/office/officeart/2011/layout/RadialPictureList"/>
    <dgm:cxn modelId="{7833F753-2831-4EAF-8959-02EBDC280960}" type="presOf" srcId="{83666C7D-BB84-44EA-8F3B-678DB7DB7D43}" destId="{7233673B-DDB4-46AB-9B1F-C4749370BCB8}" srcOrd="0" destOrd="0" presId="urn:microsoft.com/office/officeart/2011/layout/RadialPictureList"/>
    <dgm:cxn modelId="{8093BE83-3E13-4DAE-A8DA-D2B79D32D413}" srcId="{C3E9FD6B-08D8-4BAD-A946-6F9560570CD6}" destId="{1E284361-4D21-4BBB-B3AA-E3334661CA39}" srcOrd="4" destOrd="0" parTransId="{24891D68-DFE8-49D2-9ED4-34FCC88638A1}" sibTransId="{99030D67-FB03-4B75-9886-2D25B6E0D696}"/>
    <dgm:cxn modelId="{A7615CB3-726A-4F2D-839D-AE1C059E0D92}" srcId="{C3E9FD6B-08D8-4BAD-A946-6F9560570CD6}" destId="{0CE92AB7-BA14-4999-BE61-32A1C03903AE}" srcOrd="1" destOrd="0" parTransId="{4109C155-D54D-49CF-BA00-0DCA9F6836B9}" sibTransId="{517F5FB4-8AD5-4E5D-BAFD-AF89C89F45C0}"/>
    <dgm:cxn modelId="{75F825D1-DCB1-4F61-B3F6-50DDDEA9980D}" type="presOf" srcId="{C3E9FD6B-08D8-4BAD-A946-6F9560570CD6}" destId="{6A955069-4A28-43EA-9438-308D91C86451}" srcOrd="0" destOrd="0" presId="urn:microsoft.com/office/officeart/2011/layout/RadialPictureList"/>
    <dgm:cxn modelId="{7D8196F2-587F-4261-9F75-28DC91E1665E}" type="presOf" srcId="{F3D90163-F11C-498A-BE19-2F7D81F74B57}" destId="{7C90DED7-A9C6-448A-9F87-CE193720D1AF}" srcOrd="0" destOrd="0" presId="urn:microsoft.com/office/officeart/2011/layout/RadialPictureList"/>
    <dgm:cxn modelId="{6440102F-3731-4BAB-8BB1-9B71D509BF26}" type="presParOf" srcId="{7233673B-DDB4-46AB-9B1F-C4749370BCB8}" destId="{6A955069-4A28-43EA-9438-308D91C86451}" srcOrd="0" destOrd="0" presId="urn:microsoft.com/office/officeart/2011/layout/RadialPictureList"/>
    <dgm:cxn modelId="{C927B0D2-6205-4CEE-9C2C-1473FE9AE676}" type="presParOf" srcId="{7233673B-DDB4-46AB-9B1F-C4749370BCB8}" destId="{351DDBA1-6376-43B6-8D63-15B2CF0CB427}" srcOrd="1" destOrd="0" presId="urn:microsoft.com/office/officeart/2011/layout/RadialPictureList"/>
    <dgm:cxn modelId="{E34DC22F-2E4D-48DA-93DA-FF9E902B8BA4}" type="presParOf" srcId="{7233673B-DDB4-46AB-9B1F-C4749370BCB8}" destId="{D4771BE7-18A8-499D-95F9-2C37EEF5B8E5}" srcOrd="2" destOrd="0" presId="urn:microsoft.com/office/officeart/2011/layout/RadialPictureList"/>
    <dgm:cxn modelId="{AAD1DD9E-90CC-4B32-9CBA-5C9755E4BFA4}" type="presParOf" srcId="{7233673B-DDB4-46AB-9B1F-C4749370BCB8}" destId="{A3078A85-BB2D-4D38-AB4F-EF7531F3B5A4}" srcOrd="3" destOrd="0" presId="urn:microsoft.com/office/officeart/2011/layout/RadialPictureList"/>
    <dgm:cxn modelId="{684BB240-EDA8-447F-AD49-01701AEDC62A}" type="presParOf" srcId="{7233673B-DDB4-46AB-9B1F-C4749370BCB8}" destId="{6CFB5C55-89C7-4256-8436-49D49308F56B}" srcOrd="4" destOrd="0" presId="urn:microsoft.com/office/officeart/2011/layout/RadialPictureList"/>
    <dgm:cxn modelId="{DA16B6FE-EBD7-47C1-AA4D-032BB48FFCE8}" type="presParOf" srcId="{6CFB5C55-89C7-4256-8436-49D49308F56B}" destId="{E018A016-5136-4DD0-9699-EC15BAABF576}" srcOrd="0" destOrd="0" presId="urn:microsoft.com/office/officeart/2011/layout/RadialPictureList"/>
    <dgm:cxn modelId="{B2717ED0-3E35-4155-AA99-5BA3B5FA4CE6}" type="presParOf" srcId="{7233673B-DDB4-46AB-9B1F-C4749370BCB8}" destId="{9A7A5A8B-499E-44AE-8CB5-C50375A42418}" srcOrd="5" destOrd="0" presId="urn:microsoft.com/office/officeart/2011/layout/RadialPictureList"/>
    <dgm:cxn modelId="{B0CB16E9-8C89-485E-A7F3-AE77AC79B896}" type="presParOf" srcId="{7233673B-DDB4-46AB-9B1F-C4749370BCB8}" destId="{ED0F9CAC-3620-4546-A398-F6A919CDC71A}" srcOrd="6" destOrd="0" presId="urn:microsoft.com/office/officeart/2011/layout/RadialPictureList"/>
    <dgm:cxn modelId="{1866325E-5115-42F2-BDF2-48ED15E08160}" type="presParOf" srcId="{ED0F9CAC-3620-4546-A398-F6A919CDC71A}" destId="{1193989E-2E8A-4F27-9DF8-E80216ECEF31}" srcOrd="0" destOrd="0" presId="urn:microsoft.com/office/officeart/2011/layout/RadialPictureList"/>
    <dgm:cxn modelId="{B8F47CB7-180C-48EC-8246-220A3882E070}" type="presParOf" srcId="{7233673B-DDB4-46AB-9B1F-C4749370BCB8}" destId="{A353FCD9-A1C8-4895-880F-DCF03EBF21C9}" srcOrd="7" destOrd="0" presId="urn:microsoft.com/office/officeart/2011/layout/RadialPictureList"/>
    <dgm:cxn modelId="{E67F7946-6E28-4F2F-925A-084DAF4DFDCE}" type="presParOf" srcId="{7233673B-DDB4-46AB-9B1F-C4749370BCB8}" destId="{C4CFB8C3-3291-4CDA-8BBF-B8747EB7DABB}" srcOrd="8" destOrd="0" presId="urn:microsoft.com/office/officeart/2011/layout/RadialPictureList"/>
    <dgm:cxn modelId="{3C5AFB47-75F0-41C1-889B-33E9A29B9D39}" type="presParOf" srcId="{C4CFB8C3-3291-4CDA-8BBF-B8747EB7DABB}" destId="{CD575464-5FEE-44AF-A531-9E832595FB14}" srcOrd="0" destOrd="0" presId="urn:microsoft.com/office/officeart/2011/layout/RadialPictureList"/>
    <dgm:cxn modelId="{6414E870-0B21-45AD-9141-1F7115288354}" type="presParOf" srcId="{7233673B-DDB4-46AB-9B1F-C4749370BCB8}" destId="{7C90DED7-A9C6-448A-9F87-CE193720D1AF}" srcOrd="9" destOrd="0" presId="urn:microsoft.com/office/officeart/2011/layout/RadialPictureList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28.xml><?xml version="1.0" encoding="utf-8"?>
<dgm:dataModel xmlns:dgm="http://schemas.openxmlformats.org/drawingml/2006/diagram" xmlns:a="http://schemas.openxmlformats.org/drawingml/2006/main">
  <dgm:ptLst>
    <dgm:pt modelId="{83666C7D-BB84-44EA-8F3B-678DB7DB7D43}" type="doc">
      <dgm:prSet loTypeId="urn:microsoft.com/office/officeart/2011/layout/RadialPictureList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C3E9FD6B-08D8-4BAD-A946-6F9560570CD6}">
      <dgm:prSet phldrT="[Text]" custT="1"/>
      <dgm:spPr>
        <a:solidFill>
          <a:srgbClr val="F91600"/>
        </a:solidFill>
      </dgm:spPr>
      <dgm:t>
        <a:bodyPr/>
        <a:lstStyle/>
        <a:p>
          <a:r>
            <a:rPr lang="it-IT" sz="1400" b="1" dirty="0"/>
            <a:t>Luino</a:t>
          </a:r>
        </a:p>
      </dgm:t>
    </dgm:pt>
    <dgm:pt modelId="{867FF712-6CE3-4F5C-8A07-9B72DDC00672}" type="parTrans" cxnId="{FB47010D-9104-4F93-8121-85B6138F920F}">
      <dgm:prSet/>
      <dgm:spPr/>
      <dgm:t>
        <a:bodyPr/>
        <a:lstStyle/>
        <a:p>
          <a:endParaRPr lang="it-IT"/>
        </a:p>
      </dgm:t>
    </dgm:pt>
    <dgm:pt modelId="{52B21BCC-C023-42E4-9654-DA6642EDC041}" type="sibTrans" cxnId="{FB47010D-9104-4F93-8121-85B6138F920F}">
      <dgm:prSet/>
      <dgm:spPr/>
      <dgm:t>
        <a:bodyPr/>
        <a:lstStyle/>
        <a:p>
          <a:endParaRPr lang="it-IT"/>
        </a:p>
      </dgm:t>
    </dgm:pt>
    <dgm:pt modelId="{BD08DD5C-321F-4146-8C9F-75FB0286DA8C}">
      <dgm:prSet phldrT="[Text]"/>
      <dgm:spPr/>
      <dgm:t>
        <a:bodyPr/>
        <a:lstStyle/>
        <a:p>
          <a:r>
            <a:rPr lang="it-IT" b="1" dirty="0"/>
            <a:t>Germania 53,5%</a:t>
          </a:r>
        </a:p>
        <a:p>
          <a:endParaRPr lang="it-IT" dirty="0"/>
        </a:p>
      </dgm:t>
    </dgm:pt>
    <dgm:pt modelId="{932A1665-E974-4126-A657-A1C84C23BD9D}" type="parTrans" cxnId="{D63C6106-5A10-4443-AB49-DCB160331B3B}">
      <dgm:prSet/>
      <dgm:spPr/>
      <dgm:t>
        <a:bodyPr/>
        <a:lstStyle/>
        <a:p>
          <a:endParaRPr lang="it-IT"/>
        </a:p>
      </dgm:t>
    </dgm:pt>
    <dgm:pt modelId="{CE5879E6-228D-43BA-B5E8-2BF8F91C2BAF}" type="sibTrans" cxnId="{D63C6106-5A10-4443-AB49-DCB160331B3B}">
      <dgm:prSet/>
      <dgm:spPr/>
      <dgm:t>
        <a:bodyPr/>
        <a:lstStyle/>
        <a:p>
          <a:endParaRPr lang="it-IT"/>
        </a:p>
      </dgm:t>
    </dgm:pt>
    <dgm:pt modelId="{0CE92AB7-BA14-4999-BE61-32A1C03903AE}">
      <dgm:prSet phldrT="[Text]"/>
      <dgm:spPr/>
      <dgm:t>
        <a:bodyPr/>
        <a:lstStyle/>
        <a:p>
          <a:r>
            <a:rPr lang="it-IT" b="1" dirty="0"/>
            <a:t>Svizzera 13,1%</a:t>
          </a:r>
        </a:p>
      </dgm:t>
    </dgm:pt>
    <dgm:pt modelId="{4109C155-D54D-49CF-BA00-0DCA9F6836B9}" type="parTrans" cxnId="{A7615CB3-726A-4F2D-839D-AE1C059E0D92}">
      <dgm:prSet/>
      <dgm:spPr/>
      <dgm:t>
        <a:bodyPr/>
        <a:lstStyle/>
        <a:p>
          <a:endParaRPr lang="it-IT"/>
        </a:p>
      </dgm:t>
    </dgm:pt>
    <dgm:pt modelId="{517F5FB4-8AD5-4E5D-BAFD-AF89C89F45C0}" type="sibTrans" cxnId="{A7615CB3-726A-4F2D-839D-AE1C059E0D92}">
      <dgm:prSet/>
      <dgm:spPr/>
      <dgm:t>
        <a:bodyPr/>
        <a:lstStyle/>
        <a:p>
          <a:endParaRPr lang="it-IT"/>
        </a:p>
      </dgm:t>
    </dgm:pt>
    <dgm:pt modelId="{6837D7DF-342E-4AF3-BE85-1B921A82C4AD}">
      <dgm:prSet phldrT="[Text]"/>
      <dgm:spPr/>
      <dgm:t>
        <a:bodyPr/>
        <a:lstStyle/>
        <a:p>
          <a:r>
            <a:rPr kumimoji="0" lang="it-IT" b="1" i="0" u="none" strike="noStrike" cap="none" spc="0" normalizeH="0" baseline="0" noProof="0" dirty="0">
              <a:ln>
                <a:noFill/>
              </a:ln>
              <a:solidFill>
                <a:srgbClr val="162B67">
                  <a:hueOff val="0"/>
                  <a:satOff val="0"/>
                  <a:lumOff val="0"/>
                  <a:alphaOff val="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rPr>
            <a:t>Belgio</a:t>
          </a:r>
        </a:p>
        <a:p>
          <a:pPr>
            <a:buClrTx/>
            <a:buSzTx/>
            <a:buFontTx/>
            <a:buNone/>
          </a:pPr>
          <a:r>
            <a:rPr lang="it-IT" b="1" dirty="0">
              <a:solidFill>
                <a:srgbClr val="162B67">
                  <a:hueOff val="0"/>
                  <a:satOff val="0"/>
                  <a:lumOff val="0"/>
                  <a:alphaOff val="0"/>
                </a:srgbClr>
              </a:solidFill>
              <a:latin typeface="Calibri" panose="020F0502020204030204"/>
            </a:rPr>
            <a:t>2</a:t>
          </a:r>
          <a:r>
            <a:rPr kumimoji="0" lang="it-IT" b="1" i="0" u="none" strike="noStrike" cap="none" spc="0" normalizeH="0" baseline="0" noProof="0" dirty="0">
              <a:ln>
                <a:noFill/>
              </a:ln>
              <a:solidFill>
                <a:srgbClr val="162B67">
                  <a:hueOff val="0"/>
                  <a:satOff val="0"/>
                  <a:lumOff val="0"/>
                  <a:alphaOff val="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rPr>
            <a:t>,9%</a:t>
          </a:r>
          <a:endParaRPr lang="it-IT" b="1" dirty="0"/>
        </a:p>
      </dgm:t>
    </dgm:pt>
    <dgm:pt modelId="{A1B1CA78-DEEA-4E56-8D74-A5EB8B7EE0AA}" type="parTrans" cxnId="{26B18336-557E-421B-8C57-88CC37DA03CA}">
      <dgm:prSet/>
      <dgm:spPr/>
      <dgm:t>
        <a:bodyPr/>
        <a:lstStyle/>
        <a:p>
          <a:endParaRPr lang="it-IT"/>
        </a:p>
      </dgm:t>
    </dgm:pt>
    <dgm:pt modelId="{47C40843-7266-43BA-8029-1AAA724BCA0A}" type="sibTrans" cxnId="{26B18336-557E-421B-8C57-88CC37DA03CA}">
      <dgm:prSet/>
      <dgm:spPr/>
      <dgm:t>
        <a:bodyPr/>
        <a:lstStyle/>
        <a:p>
          <a:endParaRPr lang="it-IT"/>
        </a:p>
      </dgm:t>
    </dgm:pt>
    <dgm:pt modelId="{F3D90163-F11C-498A-BE19-2F7D81F74B57}">
      <dgm:prSet phldrT="[Text]"/>
      <dgm:spPr/>
      <dgm:t>
        <a:bodyPr/>
        <a:lstStyle/>
        <a:p>
          <a:r>
            <a:rPr lang="it-IT" b="1" dirty="0"/>
            <a:t>Paesi Bassi 5,9%</a:t>
          </a:r>
        </a:p>
      </dgm:t>
    </dgm:pt>
    <dgm:pt modelId="{DBAE4AC7-AB91-4CC0-808C-8965FEA3E260}" type="parTrans" cxnId="{4EA9C311-C750-47AA-8857-5F4362760B16}">
      <dgm:prSet/>
      <dgm:spPr/>
      <dgm:t>
        <a:bodyPr/>
        <a:lstStyle/>
        <a:p>
          <a:endParaRPr lang="it-IT"/>
        </a:p>
      </dgm:t>
    </dgm:pt>
    <dgm:pt modelId="{182DE2EE-2C23-4DF8-B178-FCA7EE09616D}" type="sibTrans" cxnId="{4EA9C311-C750-47AA-8857-5F4362760B16}">
      <dgm:prSet/>
      <dgm:spPr/>
      <dgm:t>
        <a:bodyPr/>
        <a:lstStyle/>
        <a:p>
          <a:endParaRPr lang="it-IT"/>
        </a:p>
      </dgm:t>
    </dgm:pt>
    <dgm:pt modelId="{B6B34012-9EBE-4FD5-828C-D2DA2740638F}">
      <dgm:prSet phldrT="[Text]"/>
      <dgm:spPr/>
      <dgm:t>
        <a:bodyPr/>
        <a:lstStyle/>
        <a:p>
          <a:endParaRPr lang="it-IT" b="1" dirty="0"/>
        </a:p>
      </dgm:t>
    </dgm:pt>
    <dgm:pt modelId="{25D27DF8-F2EB-4069-A8E4-AB5BCE285273}" type="parTrans" cxnId="{5CE8EB38-FF60-457C-99FF-3013FC7D8D25}">
      <dgm:prSet/>
      <dgm:spPr/>
      <dgm:t>
        <a:bodyPr/>
        <a:lstStyle/>
        <a:p>
          <a:endParaRPr lang="it-IT"/>
        </a:p>
      </dgm:t>
    </dgm:pt>
    <dgm:pt modelId="{B46C0E3B-98CC-472E-ADA3-3BE4C5B66D10}" type="sibTrans" cxnId="{5CE8EB38-FF60-457C-99FF-3013FC7D8D25}">
      <dgm:prSet/>
      <dgm:spPr/>
      <dgm:t>
        <a:bodyPr/>
        <a:lstStyle/>
        <a:p>
          <a:endParaRPr lang="it-IT"/>
        </a:p>
      </dgm:t>
    </dgm:pt>
    <dgm:pt modelId="{1E284361-4D21-4BBB-B3AA-E3334661CA39}">
      <dgm:prSet phldrT="[Text]"/>
      <dgm:spPr/>
      <dgm:t>
        <a:bodyPr/>
        <a:lstStyle/>
        <a:p>
          <a:endParaRPr lang="it-IT" b="1" dirty="0"/>
        </a:p>
      </dgm:t>
    </dgm:pt>
    <dgm:pt modelId="{24891D68-DFE8-49D2-9ED4-34FCC88638A1}" type="parTrans" cxnId="{8093BE83-3E13-4DAE-A8DA-D2B79D32D413}">
      <dgm:prSet/>
      <dgm:spPr/>
      <dgm:t>
        <a:bodyPr/>
        <a:lstStyle/>
        <a:p>
          <a:endParaRPr lang="it-IT"/>
        </a:p>
      </dgm:t>
    </dgm:pt>
    <dgm:pt modelId="{99030D67-FB03-4B75-9886-2D25B6E0D696}" type="sibTrans" cxnId="{8093BE83-3E13-4DAE-A8DA-D2B79D32D413}">
      <dgm:prSet/>
      <dgm:spPr/>
      <dgm:t>
        <a:bodyPr/>
        <a:lstStyle/>
        <a:p>
          <a:endParaRPr lang="it-IT"/>
        </a:p>
      </dgm:t>
    </dgm:pt>
    <dgm:pt modelId="{7233673B-DDB4-46AB-9B1F-C4749370BCB8}" type="pres">
      <dgm:prSet presAssocID="{83666C7D-BB84-44EA-8F3B-678DB7DB7D43}" presName="Name0" presStyleCnt="0">
        <dgm:presLayoutVars>
          <dgm:chMax val="1"/>
          <dgm:chPref val="1"/>
          <dgm:dir/>
          <dgm:resizeHandles/>
        </dgm:presLayoutVars>
      </dgm:prSet>
      <dgm:spPr/>
    </dgm:pt>
    <dgm:pt modelId="{6A955069-4A28-43EA-9438-308D91C86451}" type="pres">
      <dgm:prSet presAssocID="{C3E9FD6B-08D8-4BAD-A946-6F9560570CD6}" presName="Parent" presStyleLbl="node1" presStyleIdx="0" presStyleCnt="2">
        <dgm:presLayoutVars>
          <dgm:chMax val="4"/>
          <dgm:chPref val="3"/>
        </dgm:presLayoutVars>
      </dgm:prSet>
      <dgm:spPr/>
    </dgm:pt>
    <dgm:pt modelId="{351DDBA1-6376-43B6-8D63-15B2CF0CB427}" type="pres">
      <dgm:prSet presAssocID="{BD08DD5C-321F-4146-8C9F-75FB0286DA8C}" presName="Accent" presStyleLbl="node1" presStyleIdx="1" presStyleCnt="2"/>
      <dgm:spPr>
        <a:solidFill>
          <a:schemeClr val="tx1"/>
        </a:solidFill>
      </dgm:spPr>
    </dgm:pt>
    <dgm:pt modelId="{D4771BE7-18A8-499D-95F9-2C37EEF5B8E5}" type="pres">
      <dgm:prSet presAssocID="{BD08DD5C-321F-4146-8C9F-75FB0286DA8C}" presName="Image1" presStyleLbl="fgImgPlace1" presStyleIdx="0" presStyleCnt="4" custScaleX="121000" custScaleY="121000" custLinFactNeighborX="-19148"/>
      <dgm:spPr>
        <a:blipFill dpi="0"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A3078A85-BB2D-4D38-AB4F-EF7531F3B5A4}" type="pres">
      <dgm:prSet presAssocID="{BD08DD5C-321F-4146-8C9F-75FB0286DA8C}" presName="Child1" presStyleLbl="revTx" presStyleIdx="0" presStyleCnt="4" custLinFactNeighborX="17478" custLinFactNeighborY="5481">
        <dgm:presLayoutVars>
          <dgm:chMax val="0"/>
          <dgm:chPref val="0"/>
          <dgm:bulletEnabled val="1"/>
        </dgm:presLayoutVars>
      </dgm:prSet>
      <dgm:spPr/>
    </dgm:pt>
    <dgm:pt modelId="{6CFB5C55-89C7-4256-8436-49D49308F56B}" type="pres">
      <dgm:prSet presAssocID="{0CE92AB7-BA14-4999-BE61-32A1C03903AE}" presName="Image2" presStyleCnt="0"/>
      <dgm:spPr/>
    </dgm:pt>
    <dgm:pt modelId="{E018A016-5136-4DD0-9699-EC15BAABF576}" type="pres">
      <dgm:prSet presAssocID="{0CE92AB7-BA14-4999-BE61-32A1C03903AE}" presName="Image" presStyleLbl="fgImgPlace1" presStyleIdx="1" presStyleCnt="4" custScaleX="110000" custScaleY="110000" custLinFactNeighborX="-12715" custLinFactNeighborY="-10100"/>
      <dgm:spPr>
        <a:blipFill dpi="0"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9A7A5A8B-499E-44AE-8CB5-C50375A42418}" type="pres">
      <dgm:prSet presAssocID="{0CE92AB7-BA14-4999-BE61-32A1C03903AE}" presName="Child2" presStyleLbl="revTx" presStyleIdx="1" presStyleCnt="4" custLinFactNeighborX="-735" custLinFactNeighborY="-6256">
        <dgm:presLayoutVars>
          <dgm:chMax val="0"/>
          <dgm:chPref val="0"/>
          <dgm:bulletEnabled val="1"/>
        </dgm:presLayoutVars>
      </dgm:prSet>
      <dgm:spPr/>
    </dgm:pt>
    <dgm:pt modelId="{ED0F9CAC-3620-4546-A398-F6A919CDC71A}" type="pres">
      <dgm:prSet presAssocID="{6837D7DF-342E-4AF3-BE85-1B921A82C4AD}" presName="Image3" presStyleCnt="0"/>
      <dgm:spPr/>
    </dgm:pt>
    <dgm:pt modelId="{1193989E-2E8A-4F27-9DF8-E80216ECEF31}" type="pres">
      <dgm:prSet presAssocID="{6837D7DF-342E-4AF3-BE85-1B921A82C4AD}" presName="Image" presStyleLbl="fgImgPlace1" presStyleIdx="2" presStyleCnt="4" custScaleX="110000" custScaleY="110000" custLinFactNeighborX="-24858" custLinFactNeighborY="55202"/>
      <dgm:spPr>
        <a:blipFill dpi="0"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A353FCD9-A1C8-4895-880F-DCF03EBF21C9}" type="pres">
      <dgm:prSet presAssocID="{6837D7DF-342E-4AF3-BE85-1B921A82C4AD}" presName="Child3" presStyleLbl="revTx" presStyleIdx="2" presStyleCnt="4" custLinFactNeighborX="-12997" custLinFactNeighborY="60336">
        <dgm:presLayoutVars>
          <dgm:chMax val="0"/>
          <dgm:chPref val="0"/>
          <dgm:bulletEnabled val="1"/>
        </dgm:presLayoutVars>
      </dgm:prSet>
      <dgm:spPr/>
    </dgm:pt>
    <dgm:pt modelId="{C4CFB8C3-3291-4CDA-8BBF-B8747EB7DABB}" type="pres">
      <dgm:prSet presAssocID="{F3D90163-F11C-498A-BE19-2F7D81F74B57}" presName="Image4" presStyleCnt="0"/>
      <dgm:spPr/>
    </dgm:pt>
    <dgm:pt modelId="{CD575464-5FEE-44AF-A531-9E832595FB14}" type="pres">
      <dgm:prSet presAssocID="{F3D90163-F11C-498A-BE19-2F7D81F74B57}" presName="Image" presStyleLbl="fgImgPlace1" presStyleIdx="3" presStyleCnt="4" custLinFactY="-33881" custLinFactNeighborX="78858" custLinFactNeighborY="-100000"/>
      <dgm:spPr>
        <a:blipFill dpi="0" rotWithShape="1"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noFill/>
        </a:ln>
      </dgm:spPr>
    </dgm:pt>
    <dgm:pt modelId="{7C90DED7-A9C6-448A-9F87-CE193720D1AF}" type="pres">
      <dgm:prSet presAssocID="{F3D90163-F11C-498A-BE19-2F7D81F74B57}" presName="Child4" presStyleLbl="revTx" presStyleIdx="3" presStyleCnt="4" custLinFactY="-41946" custLinFactNeighborX="69798" custLinFactNeighborY="-100000">
        <dgm:presLayoutVars>
          <dgm:chMax val="0"/>
          <dgm:chPref val="0"/>
          <dgm:bulletEnabled val="1"/>
        </dgm:presLayoutVars>
      </dgm:prSet>
      <dgm:spPr/>
    </dgm:pt>
  </dgm:ptLst>
  <dgm:cxnLst>
    <dgm:cxn modelId="{D63C6106-5A10-4443-AB49-DCB160331B3B}" srcId="{C3E9FD6B-08D8-4BAD-A946-6F9560570CD6}" destId="{BD08DD5C-321F-4146-8C9F-75FB0286DA8C}" srcOrd="0" destOrd="0" parTransId="{932A1665-E974-4126-A657-A1C84C23BD9D}" sibTransId="{CE5879E6-228D-43BA-B5E8-2BF8F91C2BAF}"/>
    <dgm:cxn modelId="{559C5007-5E1F-45F4-8E2F-99D348D55E78}" type="presOf" srcId="{0CE92AB7-BA14-4999-BE61-32A1C03903AE}" destId="{9A7A5A8B-499E-44AE-8CB5-C50375A42418}" srcOrd="0" destOrd="0" presId="urn:microsoft.com/office/officeart/2011/layout/RadialPictureList"/>
    <dgm:cxn modelId="{FB47010D-9104-4F93-8121-85B6138F920F}" srcId="{83666C7D-BB84-44EA-8F3B-678DB7DB7D43}" destId="{C3E9FD6B-08D8-4BAD-A946-6F9560570CD6}" srcOrd="0" destOrd="0" parTransId="{867FF712-6CE3-4F5C-8A07-9B72DDC00672}" sibTransId="{52B21BCC-C023-42E4-9654-DA6642EDC041}"/>
    <dgm:cxn modelId="{4EA9C311-C750-47AA-8857-5F4362760B16}" srcId="{C3E9FD6B-08D8-4BAD-A946-6F9560570CD6}" destId="{F3D90163-F11C-498A-BE19-2F7D81F74B57}" srcOrd="3" destOrd="0" parTransId="{DBAE4AC7-AB91-4CC0-808C-8965FEA3E260}" sibTransId="{182DE2EE-2C23-4DF8-B178-FCA7EE09616D}"/>
    <dgm:cxn modelId="{A3A73E2A-43A1-4D0F-93AF-D4B34366AFA9}" type="presOf" srcId="{BD08DD5C-321F-4146-8C9F-75FB0286DA8C}" destId="{A3078A85-BB2D-4D38-AB4F-EF7531F3B5A4}" srcOrd="0" destOrd="0" presId="urn:microsoft.com/office/officeart/2011/layout/RadialPictureList"/>
    <dgm:cxn modelId="{26B18336-557E-421B-8C57-88CC37DA03CA}" srcId="{C3E9FD6B-08D8-4BAD-A946-6F9560570CD6}" destId="{6837D7DF-342E-4AF3-BE85-1B921A82C4AD}" srcOrd="2" destOrd="0" parTransId="{A1B1CA78-DEEA-4E56-8D74-A5EB8B7EE0AA}" sibTransId="{47C40843-7266-43BA-8029-1AAA724BCA0A}"/>
    <dgm:cxn modelId="{5CE8EB38-FF60-457C-99FF-3013FC7D8D25}" srcId="{C3E9FD6B-08D8-4BAD-A946-6F9560570CD6}" destId="{B6B34012-9EBE-4FD5-828C-D2DA2740638F}" srcOrd="5" destOrd="0" parTransId="{25D27DF8-F2EB-4069-A8E4-AB5BCE285273}" sibTransId="{B46C0E3B-98CC-472E-ADA3-3BE4C5B66D10}"/>
    <dgm:cxn modelId="{F5F46247-58A6-4AF1-824B-EA95FB3F9B1B}" type="presOf" srcId="{6837D7DF-342E-4AF3-BE85-1B921A82C4AD}" destId="{A353FCD9-A1C8-4895-880F-DCF03EBF21C9}" srcOrd="0" destOrd="0" presId="urn:microsoft.com/office/officeart/2011/layout/RadialPictureList"/>
    <dgm:cxn modelId="{7833F753-2831-4EAF-8959-02EBDC280960}" type="presOf" srcId="{83666C7D-BB84-44EA-8F3B-678DB7DB7D43}" destId="{7233673B-DDB4-46AB-9B1F-C4749370BCB8}" srcOrd="0" destOrd="0" presId="urn:microsoft.com/office/officeart/2011/layout/RadialPictureList"/>
    <dgm:cxn modelId="{8093BE83-3E13-4DAE-A8DA-D2B79D32D413}" srcId="{C3E9FD6B-08D8-4BAD-A946-6F9560570CD6}" destId="{1E284361-4D21-4BBB-B3AA-E3334661CA39}" srcOrd="4" destOrd="0" parTransId="{24891D68-DFE8-49D2-9ED4-34FCC88638A1}" sibTransId="{99030D67-FB03-4B75-9886-2D25B6E0D696}"/>
    <dgm:cxn modelId="{A7615CB3-726A-4F2D-839D-AE1C059E0D92}" srcId="{C3E9FD6B-08D8-4BAD-A946-6F9560570CD6}" destId="{0CE92AB7-BA14-4999-BE61-32A1C03903AE}" srcOrd="1" destOrd="0" parTransId="{4109C155-D54D-49CF-BA00-0DCA9F6836B9}" sibTransId="{517F5FB4-8AD5-4E5D-BAFD-AF89C89F45C0}"/>
    <dgm:cxn modelId="{75F825D1-DCB1-4F61-B3F6-50DDDEA9980D}" type="presOf" srcId="{C3E9FD6B-08D8-4BAD-A946-6F9560570CD6}" destId="{6A955069-4A28-43EA-9438-308D91C86451}" srcOrd="0" destOrd="0" presId="urn:microsoft.com/office/officeart/2011/layout/RadialPictureList"/>
    <dgm:cxn modelId="{7D8196F2-587F-4261-9F75-28DC91E1665E}" type="presOf" srcId="{F3D90163-F11C-498A-BE19-2F7D81F74B57}" destId="{7C90DED7-A9C6-448A-9F87-CE193720D1AF}" srcOrd="0" destOrd="0" presId="urn:microsoft.com/office/officeart/2011/layout/RadialPictureList"/>
    <dgm:cxn modelId="{6440102F-3731-4BAB-8BB1-9B71D509BF26}" type="presParOf" srcId="{7233673B-DDB4-46AB-9B1F-C4749370BCB8}" destId="{6A955069-4A28-43EA-9438-308D91C86451}" srcOrd="0" destOrd="0" presId="urn:microsoft.com/office/officeart/2011/layout/RadialPictureList"/>
    <dgm:cxn modelId="{C927B0D2-6205-4CEE-9C2C-1473FE9AE676}" type="presParOf" srcId="{7233673B-DDB4-46AB-9B1F-C4749370BCB8}" destId="{351DDBA1-6376-43B6-8D63-15B2CF0CB427}" srcOrd="1" destOrd="0" presId="urn:microsoft.com/office/officeart/2011/layout/RadialPictureList"/>
    <dgm:cxn modelId="{E34DC22F-2E4D-48DA-93DA-FF9E902B8BA4}" type="presParOf" srcId="{7233673B-DDB4-46AB-9B1F-C4749370BCB8}" destId="{D4771BE7-18A8-499D-95F9-2C37EEF5B8E5}" srcOrd="2" destOrd="0" presId="urn:microsoft.com/office/officeart/2011/layout/RadialPictureList"/>
    <dgm:cxn modelId="{AAD1DD9E-90CC-4B32-9CBA-5C9755E4BFA4}" type="presParOf" srcId="{7233673B-DDB4-46AB-9B1F-C4749370BCB8}" destId="{A3078A85-BB2D-4D38-AB4F-EF7531F3B5A4}" srcOrd="3" destOrd="0" presId="urn:microsoft.com/office/officeart/2011/layout/RadialPictureList"/>
    <dgm:cxn modelId="{684BB240-EDA8-447F-AD49-01701AEDC62A}" type="presParOf" srcId="{7233673B-DDB4-46AB-9B1F-C4749370BCB8}" destId="{6CFB5C55-89C7-4256-8436-49D49308F56B}" srcOrd="4" destOrd="0" presId="urn:microsoft.com/office/officeart/2011/layout/RadialPictureList"/>
    <dgm:cxn modelId="{DA16B6FE-EBD7-47C1-AA4D-032BB48FFCE8}" type="presParOf" srcId="{6CFB5C55-89C7-4256-8436-49D49308F56B}" destId="{E018A016-5136-4DD0-9699-EC15BAABF576}" srcOrd="0" destOrd="0" presId="urn:microsoft.com/office/officeart/2011/layout/RadialPictureList"/>
    <dgm:cxn modelId="{B2717ED0-3E35-4155-AA99-5BA3B5FA4CE6}" type="presParOf" srcId="{7233673B-DDB4-46AB-9B1F-C4749370BCB8}" destId="{9A7A5A8B-499E-44AE-8CB5-C50375A42418}" srcOrd="5" destOrd="0" presId="urn:microsoft.com/office/officeart/2011/layout/RadialPictureList"/>
    <dgm:cxn modelId="{B0CB16E9-8C89-485E-A7F3-AE77AC79B896}" type="presParOf" srcId="{7233673B-DDB4-46AB-9B1F-C4749370BCB8}" destId="{ED0F9CAC-3620-4546-A398-F6A919CDC71A}" srcOrd="6" destOrd="0" presId="urn:microsoft.com/office/officeart/2011/layout/RadialPictureList"/>
    <dgm:cxn modelId="{1866325E-5115-42F2-BDF2-48ED15E08160}" type="presParOf" srcId="{ED0F9CAC-3620-4546-A398-F6A919CDC71A}" destId="{1193989E-2E8A-4F27-9DF8-E80216ECEF31}" srcOrd="0" destOrd="0" presId="urn:microsoft.com/office/officeart/2011/layout/RadialPictureList"/>
    <dgm:cxn modelId="{B8F47CB7-180C-48EC-8246-220A3882E070}" type="presParOf" srcId="{7233673B-DDB4-46AB-9B1F-C4749370BCB8}" destId="{A353FCD9-A1C8-4895-880F-DCF03EBF21C9}" srcOrd="7" destOrd="0" presId="urn:microsoft.com/office/officeart/2011/layout/RadialPictureList"/>
    <dgm:cxn modelId="{E67F7946-6E28-4F2F-925A-084DAF4DFDCE}" type="presParOf" srcId="{7233673B-DDB4-46AB-9B1F-C4749370BCB8}" destId="{C4CFB8C3-3291-4CDA-8BBF-B8747EB7DABB}" srcOrd="8" destOrd="0" presId="urn:microsoft.com/office/officeart/2011/layout/RadialPictureList"/>
    <dgm:cxn modelId="{3C5AFB47-75F0-41C1-889B-33E9A29B9D39}" type="presParOf" srcId="{C4CFB8C3-3291-4CDA-8BBF-B8747EB7DABB}" destId="{CD575464-5FEE-44AF-A531-9E832595FB14}" srcOrd="0" destOrd="0" presId="urn:microsoft.com/office/officeart/2011/layout/RadialPictureList"/>
    <dgm:cxn modelId="{6414E870-0B21-45AD-9141-1F7115288354}" type="presParOf" srcId="{7233673B-DDB4-46AB-9B1F-C4749370BCB8}" destId="{7C90DED7-A9C6-448A-9F87-CE193720D1AF}" srcOrd="9" destOrd="0" presId="urn:microsoft.com/office/officeart/2011/layout/RadialPictureList"/>
  </dgm:cxnLst>
  <dgm:bg/>
  <dgm:whole/>
  <dgm:extLst>
    <a:ext uri="http://schemas.microsoft.com/office/drawing/2008/diagram">
      <dsp:dataModelExt xmlns:dsp="http://schemas.microsoft.com/office/drawing/2008/diagram" relId="rId17" minVer="http://schemas.openxmlformats.org/drawingml/2006/diagram"/>
    </a:ext>
  </dgm:extLst>
</dgm:dataModel>
</file>

<file path=ppt/diagrams/data29.xml><?xml version="1.0" encoding="utf-8"?>
<dgm:dataModel xmlns:dgm="http://schemas.openxmlformats.org/drawingml/2006/diagram" xmlns:a="http://schemas.openxmlformats.org/drawingml/2006/main">
  <dgm:ptLst>
    <dgm:pt modelId="{83666C7D-BB84-44EA-8F3B-678DB7DB7D43}" type="doc">
      <dgm:prSet loTypeId="urn:microsoft.com/office/officeart/2011/layout/RadialPictureList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C3E9FD6B-08D8-4BAD-A946-6F9560570CD6}">
      <dgm:prSet phldrT="[Text]" custT="1"/>
      <dgm:spPr>
        <a:solidFill>
          <a:srgbClr val="F91600"/>
        </a:solidFill>
      </dgm:spPr>
      <dgm:t>
        <a:bodyPr/>
        <a:lstStyle/>
        <a:p>
          <a:r>
            <a:rPr lang="it-IT" sz="1400" b="1" noProof="0" dirty="0"/>
            <a:t>Saronno</a:t>
          </a:r>
          <a:endParaRPr lang="it-IT" sz="1500" b="1" noProof="0" dirty="0"/>
        </a:p>
      </dgm:t>
    </dgm:pt>
    <dgm:pt modelId="{867FF712-6CE3-4F5C-8A07-9B72DDC00672}" type="parTrans" cxnId="{FB47010D-9104-4F93-8121-85B6138F920F}">
      <dgm:prSet/>
      <dgm:spPr/>
      <dgm:t>
        <a:bodyPr/>
        <a:lstStyle/>
        <a:p>
          <a:endParaRPr lang="it-IT"/>
        </a:p>
      </dgm:t>
    </dgm:pt>
    <dgm:pt modelId="{52B21BCC-C023-42E4-9654-DA6642EDC041}" type="sibTrans" cxnId="{FB47010D-9104-4F93-8121-85B6138F920F}">
      <dgm:prSet/>
      <dgm:spPr/>
      <dgm:t>
        <a:bodyPr/>
        <a:lstStyle/>
        <a:p>
          <a:endParaRPr lang="it-IT"/>
        </a:p>
      </dgm:t>
    </dgm:pt>
    <dgm:pt modelId="{BD08DD5C-321F-4146-8C9F-75FB0286DA8C}">
      <dgm:prSet phldrT="[Text]"/>
      <dgm:spPr/>
      <dgm:t>
        <a:bodyPr/>
        <a:lstStyle/>
        <a:p>
          <a:r>
            <a:rPr lang="it-IT" b="1" dirty="0"/>
            <a:t>Spagna 8,8%</a:t>
          </a:r>
        </a:p>
        <a:p>
          <a:endParaRPr lang="it-IT" dirty="0"/>
        </a:p>
      </dgm:t>
    </dgm:pt>
    <dgm:pt modelId="{932A1665-E974-4126-A657-A1C84C23BD9D}" type="parTrans" cxnId="{D63C6106-5A10-4443-AB49-DCB160331B3B}">
      <dgm:prSet/>
      <dgm:spPr/>
      <dgm:t>
        <a:bodyPr/>
        <a:lstStyle/>
        <a:p>
          <a:endParaRPr lang="it-IT"/>
        </a:p>
      </dgm:t>
    </dgm:pt>
    <dgm:pt modelId="{CE5879E6-228D-43BA-B5E8-2BF8F91C2BAF}" type="sibTrans" cxnId="{D63C6106-5A10-4443-AB49-DCB160331B3B}">
      <dgm:prSet/>
      <dgm:spPr/>
      <dgm:t>
        <a:bodyPr/>
        <a:lstStyle/>
        <a:p>
          <a:endParaRPr lang="it-IT"/>
        </a:p>
      </dgm:t>
    </dgm:pt>
    <dgm:pt modelId="{0CE92AB7-BA14-4999-BE61-32A1C03903AE}">
      <dgm:prSet phldrT="[Text]"/>
      <dgm:spPr/>
      <dgm:t>
        <a:bodyPr/>
        <a:lstStyle/>
        <a:p>
          <a:r>
            <a:rPr lang="it-IT" b="1" dirty="0"/>
            <a:t>Germania 14,0%</a:t>
          </a:r>
        </a:p>
      </dgm:t>
    </dgm:pt>
    <dgm:pt modelId="{4109C155-D54D-49CF-BA00-0DCA9F6836B9}" type="parTrans" cxnId="{A7615CB3-726A-4F2D-839D-AE1C059E0D92}">
      <dgm:prSet/>
      <dgm:spPr/>
      <dgm:t>
        <a:bodyPr/>
        <a:lstStyle/>
        <a:p>
          <a:endParaRPr lang="it-IT"/>
        </a:p>
      </dgm:t>
    </dgm:pt>
    <dgm:pt modelId="{517F5FB4-8AD5-4E5D-BAFD-AF89C89F45C0}" type="sibTrans" cxnId="{A7615CB3-726A-4F2D-839D-AE1C059E0D92}">
      <dgm:prSet/>
      <dgm:spPr/>
      <dgm:t>
        <a:bodyPr/>
        <a:lstStyle/>
        <a:p>
          <a:endParaRPr lang="it-IT"/>
        </a:p>
      </dgm:t>
    </dgm:pt>
    <dgm:pt modelId="{6837D7DF-342E-4AF3-BE85-1B921A82C4AD}">
      <dgm:prSet phldrT="[Text]"/>
      <dgm:spPr/>
      <dgm:t>
        <a:bodyPr/>
        <a:lstStyle/>
        <a:p>
          <a:r>
            <a:rPr lang="it-IT" b="1" dirty="0"/>
            <a:t>Francia 11,0%</a:t>
          </a:r>
        </a:p>
      </dgm:t>
    </dgm:pt>
    <dgm:pt modelId="{A1B1CA78-DEEA-4E56-8D74-A5EB8B7EE0AA}" type="parTrans" cxnId="{26B18336-557E-421B-8C57-88CC37DA03CA}">
      <dgm:prSet/>
      <dgm:spPr/>
      <dgm:t>
        <a:bodyPr/>
        <a:lstStyle/>
        <a:p>
          <a:endParaRPr lang="it-IT"/>
        </a:p>
      </dgm:t>
    </dgm:pt>
    <dgm:pt modelId="{47C40843-7266-43BA-8029-1AAA724BCA0A}" type="sibTrans" cxnId="{26B18336-557E-421B-8C57-88CC37DA03CA}">
      <dgm:prSet/>
      <dgm:spPr/>
      <dgm:t>
        <a:bodyPr/>
        <a:lstStyle/>
        <a:p>
          <a:endParaRPr lang="it-IT"/>
        </a:p>
      </dgm:t>
    </dgm:pt>
    <dgm:pt modelId="{F3D90163-F11C-498A-BE19-2F7D81F74B57}">
      <dgm:prSet phldrT="[Text]"/>
      <dgm:spPr/>
      <dgm:t>
        <a:bodyPr/>
        <a:lstStyle/>
        <a:p>
          <a:r>
            <a:rPr lang="it-IT" b="1" dirty="0"/>
            <a:t>Ucraina 9,3%</a:t>
          </a:r>
        </a:p>
      </dgm:t>
    </dgm:pt>
    <dgm:pt modelId="{DBAE4AC7-AB91-4CC0-808C-8965FEA3E260}" type="parTrans" cxnId="{4EA9C311-C750-47AA-8857-5F4362760B16}">
      <dgm:prSet/>
      <dgm:spPr/>
      <dgm:t>
        <a:bodyPr/>
        <a:lstStyle/>
        <a:p>
          <a:endParaRPr lang="it-IT"/>
        </a:p>
      </dgm:t>
    </dgm:pt>
    <dgm:pt modelId="{182DE2EE-2C23-4DF8-B178-FCA7EE09616D}" type="sibTrans" cxnId="{4EA9C311-C750-47AA-8857-5F4362760B16}">
      <dgm:prSet/>
      <dgm:spPr/>
      <dgm:t>
        <a:bodyPr/>
        <a:lstStyle/>
        <a:p>
          <a:endParaRPr lang="it-IT"/>
        </a:p>
      </dgm:t>
    </dgm:pt>
    <dgm:pt modelId="{B6B34012-9EBE-4FD5-828C-D2DA2740638F}">
      <dgm:prSet phldrT="[Text]"/>
      <dgm:spPr/>
      <dgm:t>
        <a:bodyPr/>
        <a:lstStyle/>
        <a:p>
          <a:endParaRPr lang="it-IT" b="1" dirty="0"/>
        </a:p>
      </dgm:t>
    </dgm:pt>
    <dgm:pt modelId="{25D27DF8-F2EB-4069-A8E4-AB5BCE285273}" type="parTrans" cxnId="{5CE8EB38-FF60-457C-99FF-3013FC7D8D25}">
      <dgm:prSet/>
      <dgm:spPr/>
      <dgm:t>
        <a:bodyPr/>
        <a:lstStyle/>
        <a:p>
          <a:endParaRPr lang="it-IT"/>
        </a:p>
      </dgm:t>
    </dgm:pt>
    <dgm:pt modelId="{B46C0E3B-98CC-472E-ADA3-3BE4C5B66D10}" type="sibTrans" cxnId="{5CE8EB38-FF60-457C-99FF-3013FC7D8D25}">
      <dgm:prSet/>
      <dgm:spPr/>
      <dgm:t>
        <a:bodyPr/>
        <a:lstStyle/>
        <a:p>
          <a:endParaRPr lang="it-IT"/>
        </a:p>
      </dgm:t>
    </dgm:pt>
    <dgm:pt modelId="{1E284361-4D21-4BBB-B3AA-E3334661CA39}">
      <dgm:prSet phldrT="[Text]"/>
      <dgm:spPr/>
      <dgm:t>
        <a:bodyPr/>
        <a:lstStyle/>
        <a:p>
          <a:endParaRPr lang="it-IT" b="1" dirty="0"/>
        </a:p>
      </dgm:t>
    </dgm:pt>
    <dgm:pt modelId="{24891D68-DFE8-49D2-9ED4-34FCC88638A1}" type="parTrans" cxnId="{8093BE83-3E13-4DAE-A8DA-D2B79D32D413}">
      <dgm:prSet/>
      <dgm:spPr/>
      <dgm:t>
        <a:bodyPr/>
        <a:lstStyle/>
        <a:p>
          <a:endParaRPr lang="it-IT"/>
        </a:p>
      </dgm:t>
    </dgm:pt>
    <dgm:pt modelId="{99030D67-FB03-4B75-9886-2D25B6E0D696}" type="sibTrans" cxnId="{8093BE83-3E13-4DAE-A8DA-D2B79D32D413}">
      <dgm:prSet/>
      <dgm:spPr/>
      <dgm:t>
        <a:bodyPr/>
        <a:lstStyle/>
        <a:p>
          <a:endParaRPr lang="it-IT"/>
        </a:p>
      </dgm:t>
    </dgm:pt>
    <dgm:pt modelId="{7233673B-DDB4-46AB-9B1F-C4749370BCB8}" type="pres">
      <dgm:prSet presAssocID="{83666C7D-BB84-44EA-8F3B-678DB7DB7D43}" presName="Name0" presStyleCnt="0">
        <dgm:presLayoutVars>
          <dgm:chMax val="1"/>
          <dgm:chPref val="1"/>
          <dgm:dir/>
          <dgm:resizeHandles/>
        </dgm:presLayoutVars>
      </dgm:prSet>
      <dgm:spPr/>
    </dgm:pt>
    <dgm:pt modelId="{6A955069-4A28-43EA-9438-308D91C86451}" type="pres">
      <dgm:prSet presAssocID="{C3E9FD6B-08D8-4BAD-A946-6F9560570CD6}" presName="Parent" presStyleLbl="node1" presStyleIdx="0" presStyleCnt="2">
        <dgm:presLayoutVars>
          <dgm:chMax val="4"/>
          <dgm:chPref val="3"/>
        </dgm:presLayoutVars>
      </dgm:prSet>
      <dgm:spPr/>
    </dgm:pt>
    <dgm:pt modelId="{351DDBA1-6376-43B6-8D63-15B2CF0CB427}" type="pres">
      <dgm:prSet presAssocID="{BD08DD5C-321F-4146-8C9F-75FB0286DA8C}" presName="Accent" presStyleLbl="node1" presStyleIdx="1" presStyleCnt="2"/>
      <dgm:spPr>
        <a:solidFill>
          <a:schemeClr val="tx1"/>
        </a:solidFill>
      </dgm:spPr>
    </dgm:pt>
    <dgm:pt modelId="{D4771BE7-18A8-499D-95F9-2C37EEF5B8E5}" type="pres">
      <dgm:prSet presAssocID="{BD08DD5C-321F-4146-8C9F-75FB0286DA8C}" presName="Image1" presStyleLbl="fgImgPlace1" presStyleIdx="0" presStyleCnt="4" custScaleX="121000" custScaleY="121000" custLinFactY="100000" custLinFactNeighborX="41375" custLinFactNeighborY="184118"/>
      <dgm:spPr>
        <a:blipFill dpi="0"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A3078A85-BB2D-4D38-AB4F-EF7531F3B5A4}" type="pres">
      <dgm:prSet presAssocID="{BD08DD5C-321F-4146-8C9F-75FB0286DA8C}" presName="Child1" presStyleLbl="revTx" presStyleIdx="0" presStyleCnt="4" custLinFactY="111327" custLinFactNeighborX="38498" custLinFactNeighborY="200000">
        <dgm:presLayoutVars>
          <dgm:chMax val="0"/>
          <dgm:chPref val="0"/>
          <dgm:bulletEnabled val="1"/>
        </dgm:presLayoutVars>
      </dgm:prSet>
      <dgm:spPr/>
    </dgm:pt>
    <dgm:pt modelId="{6CFB5C55-89C7-4256-8436-49D49308F56B}" type="pres">
      <dgm:prSet presAssocID="{0CE92AB7-BA14-4999-BE61-32A1C03903AE}" presName="Image2" presStyleCnt="0"/>
      <dgm:spPr/>
    </dgm:pt>
    <dgm:pt modelId="{E018A016-5136-4DD0-9699-EC15BAABF576}" type="pres">
      <dgm:prSet presAssocID="{0CE92AB7-BA14-4999-BE61-32A1C03903AE}" presName="Image" presStyleLbl="fgImgPlace1" presStyleIdx="1" presStyleCnt="4" custScaleX="110000" custScaleY="110000" custLinFactX="-20729" custLinFactY="-7142" custLinFactNeighborX="-100000" custLinFactNeighborY="-100000"/>
      <dgm:spPr>
        <a:blipFill dpi="0"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9A7A5A8B-499E-44AE-8CB5-C50375A42418}" type="pres">
      <dgm:prSet presAssocID="{0CE92AB7-BA14-4999-BE61-32A1C03903AE}" presName="Child2" presStyleLbl="revTx" presStyleIdx="1" presStyleCnt="4" custLinFactY="-4255" custLinFactNeighborX="-76141" custLinFactNeighborY="-100000">
        <dgm:presLayoutVars>
          <dgm:chMax val="0"/>
          <dgm:chPref val="0"/>
          <dgm:bulletEnabled val="1"/>
        </dgm:presLayoutVars>
      </dgm:prSet>
      <dgm:spPr/>
    </dgm:pt>
    <dgm:pt modelId="{ED0F9CAC-3620-4546-A398-F6A919CDC71A}" type="pres">
      <dgm:prSet presAssocID="{6837D7DF-342E-4AF3-BE85-1B921A82C4AD}" presName="Image3" presStyleCnt="0"/>
      <dgm:spPr/>
    </dgm:pt>
    <dgm:pt modelId="{1193989E-2E8A-4F27-9DF8-E80216ECEF31}" type="pres">
      <dgm:prSet presAssocID="{6837D7DF-342E-4AF3-BE85-1B921A82C4AD}" presName="Image" presStyleLbl="fgImgPlace1" presStyleIdx="2" presStyleCnt="4" custScaleX="110000" custScaleY="110000" custLinFactY="-47788" custLinFactNeighborX="-30707" custLinFactNeighborY="-100000"/>
      <dgm:spPr>
        <a:blipFill dpi="0"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</dgm:spPr>
    </dgm:pt>
    <dgm:pt modelId="{A353FCD9-A1C8-4895-880F-DCF03EBF21C9}" type="pres">
      <dgm:prSet presAssocID="{6837D7DF-342E-4AF3-BE85-1B921A82C4AD}" presName="Child3" presStyleLbl="revTx" presStyleIdx="2" presStyleCnt="4" custLinFactY="-62479" custLinFactNeighborX="-18797" custLinFactNeighborY="-100000">
        <dgm:presLayoutVars>
          <dgm:chMax val="0"/>
          <dgm:chPref val="0"/>
          <dgm:bulletEnabled val="1"/>
        </dgm:presLayoutVars>
      </dgm:prSet>
      <dgm:spPr/>
    </dgm:pt>
    <dgm:pt modelId="{C4CFB8C3-3291-4CDA-8BBF-B8747EB7DABB}" type="pres">
      <dgm:prSet presAssocID="{F3D90163-F11C-498A-BE19-2F7D81F74B57}" presName="Image4" presStyleCnt="0"/>
      <dgm:spPr/>
    </dgm:pt>
    <dgm:pt modelId="{CD575464-5FEE-44AF-A531-9E832595FB14}" type="pres">
      <dgm:prSet presAssocID="{F3D90163-F11C-498A-BE19-2F7D81F74B57}" presName="Image" presStyleLbl="fgImgPlace1" presStyleIdx="3" presStyleCnt="4" custLinFactY="-41929" custLinFactNeighborX="57600" custLinFactNeighborY="-100000"/>
      <dgm:spPr>
        <a:blipFill dpi="0" rotWithShape="1"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noFill/>
        </a:ln>
      </dgm:spPr>
    </dgm:pt>
    <dgm:pt modelId="{7C90DED7-A9C6-448A-9F87-CE193720D1AF}" type="pres">
      <dgm:prSet presAssocID="{F3D90163-F11C-498A-BE19-2F7D81F74B57}" presName="Child4" presStyleLbl="revTx" presStyleIdx="3" presStyleCnt="4" custLinFactY="-40098" custLinFactNeighborX="47981" custLinFactNeighborY="-100000">
        <dgm:presLayoutVars>
          <dgm:chMax val="0"/>
          <dgm:chPref val="0"/>
          <dgm:bulletEnabled val="1"/>
        </dgm:presLayoutVars>
      </dgm:prSet>
      <dgm:spPr/>
    </dgm:pt>
  </dgm:ptLst>
  <dgm:cxnLst>
    <dgm:cxn modelId="{D63C6106-5A10-4443-AB49-DCB160331B3B}" srcId="{C3E9FD6B-08D8-4BAD-A946-6F9560570CD6}" destId="{BD08DD5C-321F-4146-8C9F-75FB0286DA8C}" srcOrd="0" destOrd="0" parTransId="{932A1665-E974-4126-A657-A1C84C23BD9D}" sibTransId="{CE5879E6-228D-43BA-B5E8-2BF8F91C2BAF}"/>
    <dgm:cxn modelId="{559C5007-5E1F-45F4-8E2F-99D348D55E78}" type="presOf" srcId="{0CE92AB7-BA14-4999-BE61-32A1C03903AE}" destId="{9A7A5A8B-499E-44AE-8CB5-C50375A42418}" srcOrd="0" destOrd="0" presId="urn:microsoft.com/office/officeart/2011/layout/RadialPictureList"/>
    <dgm:cxn modelId="{FB47010D-9104-4F93-8121-85B6138F920F}" srcId="{83666C7D-BB84-44EA-8F3B-678DB7DB7D43}" destId="{C3E9FD6B-08D8-4BAD-A946-6F9560570CD6}" srcOrd="0" destOrd="0" parTransId="{867FF712-6CE3-4F5C-8A07-9B72DDC00672}" sibTransId="{52B21BCC-C023-42E4-9654-DA6642EDC041}"/>
    <dgm:cxn modelId="{4EA9C311-C750-47AA-8857-5F4362760B16}" srcId="{C3E9FD6B-08D8-4BAD-A946-6F9560570CD6}" destId="{F3D90163-F11C-498A-BE19-2F7D81F74B57}" srcOrd="3" destOrd="0" parTransId="{DBAE4AC7-AB91-4CC0-808C-8965FEA3E260}" sibTransId="{182DE2EE-2C23-4DF8-B178-FCA7EE09616D}"/>
    <dgm:cxn modelId="{A3A73E2A-43A1-4D0F-93AF-D4B34366AFA9}" type="presOf" srcId="{BD08DD5C-321F-4146-8C9F-75FB0286DA8C}" destId="{A3078A85-BB2D-4D38-AB4F-EF7531F3B5A4}" srcOrd="0" destOrd="0" presId="urn:microsoft.com/office/officeart/2011/layout/RadialPictureList"/>
    <dgm:cxn modelId="{26B18336-557E-421B-8C57-88CC37DA03CA}" srcId="{C3E9FD6B-08D8-4BAD-A946-6F9560570CD6}" destId="{6837D7DF-342E-4AF3-BE85-1B921A82C4AD}" srcOrd="2" destOrd="0" parTransId="{A1B1CA78-DEEA-4E56-8D74-A5EB8B7EE0AA}" sibTransId="{47C40843-7266-43BA-8029-1AAA724BCA0A}"/>
    <dgm:cxn modelId="{5CE8EB38-FF60-457C-99FF-3013FC7D8D25}" srcId="{C3E9FD6B-08D8-4BAD-A946-6F9560570CD6}" destId="{B6B34012-9EBE-4FD5-828C-D2DA2740638F}" srcOrd="5" destOrd="0" parTransId="{25D27DF8-F2EB-4069-A8E4-AB5BCE285273}" sibTransId="{B46C0E3B-98CC-472E-ADA3-3BE4C5B66D10}"/>
    <dgm:cxn modelId="{F5F46247-58A6-4AF1-824B-EA95FB3F9B1B}" type="presOf" srcId="{6837D7DF-342E-4AF3-BE85-1B921A82C4AD}" destId="{A353FCD9-A1C8-4895-880F-DCF03EBF21C9}" srcOrd="0" destOrd="0" presId="urn:microsoft.com/office/officeart/2011/layout/RadialPictureList"/>
    <dgm:cxn modelId="{7833F753-2831-4EAF-8959-02EBDC280960}" type="presOf" srcId="{83666C7D-BB84-44EA-8F3B-678DB7DB7D43}" destId="{7233673B-DDB4-46AB-9B1F-C4749370BCB8}" srcOrd="0" destOrd="0" presId="urn:microsoft.com/office/officeart/2011/layout/RadialPictureList"/>
    <dgm:cxn modelId="{8093BE83-3E13-4DAE-A8DA-D2B79D32D413}" srcId="{C3E9FD6B-08D8-4BAD-A946-6F9560570CD6}" destId="{1E284361-4D21-4BBB-B3AA-E3334661CA39}" srcOrd="4" destOrd="0" parTransId="{24891D68-DFE8-49D2-9ED4-34FCC88638A1}" sibTransId="{99030D67-FB03-4B75-9886-2D25B6E0D696}"/>
    <dgm:cxn modelId="{A7615CB3-726A-4F2D-839D-AE1C059E0D92}" srcId="{C3E9FD6B-08D8-4BAD-A946-6F9560570CD6}" destId="{0CE92AB7-BA14-4999-BE61-32A1C03903AE}" srcOrd="1" destOrd="0" parTransId="{4109C155-D54D-49CF-BA00-0DCA9F6836B9}" sibTransId="{517F5FB4-8AD5-4E5D-BAFD-AF89C89F45C0}"/>
    <dgm:cxn modelId="{75F825D1-DCB1-4F61-B3F6-50DDDEA9980D}" type="presOf" srcId="{C3E9FD6B-08D8-4BAD-A946-6F9560570CD6}" destId="{6A955069-4A28-43EA-9438-308D91C86451}" srcOrd="0" destOrd="0" presId="urn:microsoft.com/office/officeart/2011/layout/RadialPictureList"/>
    <dgm:cxn modelId="{7D8196F2-587F-4261-9F75-28DC91E1665E}" type="presOf" srcId="{F3D90163-F11C-498A-BE19-2F7D81F74B57}" destId="{7C90DED7-A9C6-448A-9F87-CE193720D1AF}" srcOrd="0" destOrd="0" presId="urn:microsoft.com/office/officeart/2011/layout/RadialPictureList"/>
    <dgm:cxn modelId="{6440102F-3731-4BAB-8BB1-9B71D509BF26}" type="presParOf" srcId="{7233673B-DDB4-46AB-9B1F-C4749370BCB8}" destId="{6A955069-4A28-43EA-9438-308D91C86451}" srcOrd="0" destOrd="0" presId="urn:microsoft.com/office/officeart/2011/layout/RadialPictureList"/>
    <dgm:cxn modelId="{C927B0D2-6205-4CEE-9C2C-1473FE9AE676}" type="presParOf" srcId="{7233673B-DDB4-46AB-9B1F-C4749370BCB8}" destId="{351DDBA1-6376-43B6-8D63-15B2CF0CB427}" srcOrd="1" destOrd="0" presId="urn:microsoft.com/office/officeart/2011/layout/RadialPictureList"/>
    <dgm:cxn modelId="{E34DC22F-2E4D-48DA-93DA-FF9E902B8BA4}" type="presParOf" srcId="{7233673B-DDB4-46AB-9B1F-C4749370BCB8}" destId="{D4771BE7-18A8-499D-95F9-2C37EEF5B8E5}" srcOrd="2" destOrd="0" presId="urn:microsoft.com/office/officeart/2011/layout/RadialPictureList"/>
    <dgm:cxn modelId="{AAD1DD9E-90CC-4B32-9CBA-5C9755E4BFA4}" type="presParOf" srcId="{7233673B-DDB4-46AB-9B1F-C4749370BCB8}" destId="{A3078A85-BB2D-4D38-AB4F-EF7531F3B5A4}" srcOrd="3" destOrd="0" presId="urn:microsoft.com/office/officeart/2011/layout/RadialPictureList"/>
    <dgm:cxn modelId="{684BB240-EDA8-447F-AD49-01701AEDC62A}" type="presParOf" srcId="{7233673B-DDB4-46AB-9B1F-C4749370BCB8}" destId="{6CFB5C55-89C7-4256-8436-49D49308F56B}" srcOrd="4" destOrd="0" presId="urn:microsoft.com/office/officeart/2011/layout/RadialPictureList"/>
    <dgm:cxn modelId="{DA16B6FE-EBD7-47C1-AA4D-032BB48FFCE8}" type="presParOf" srcId="{6CFB5C55-89C7-4256-8436-49D49308F56B}" destId="{E018A016-5136-4DD0-9699-EC15BAABF576}" srcOrd="0" destOrd="0" presId="urn:microsoft.com/office/officeart/2011/layout/RadialPictureList"/>
    <dgm:cxn modelId="{B2717ED0-3E35-4155-AA99-5BA3B5FA4CE6}" type="presParOf" srcId="{7233673B-DDB4-46AB-9B1F-C4749370BCB8}" destId="{9A7A5A8B-499E-44AE-8CB5-C50375A42418}" srcOrd="5" destOrd="0" presId="urn:microsoft.com/office/officeart/2011/layout/RadialPictureList"/>
    <dgm:cxn modelId="{B0CB16E9-8C89-485E-A7F3-AE77AC79B896}" type="presParOf" srcId="{7233673B-DDB4-46AB-9B1F-C4749370BCB8}" destId="{ED0F9CAC-3620-4546-A398-F6A919CDC71A}" srcOrd="6" destOrd="0" presId="urn:microsoft.com/office/officeart/2011/layout/RadialPictureList"/>
    <dgm:cxn modelId="{1866325E-5115-42F2-BDF2-48ED15E08160}" type="presParOf" srcId="{ED0F9CAC-3620-4546-A398-F6A919CDC71A}" destId="{1193989E-2E8A-4F27-9DF8-E80216ECEF31}" srcOrd="0" destOrd="0" presId="urn:microsoft.com/office/officeart/2011/layout/RadialPictureList"/>
    <dgm:cxn modelId="{B8F47CB7-180C-48EC-8246-220A3882E070}" type="presParOf" srcId="{7233673B-DDB4-46AB-9B1F-C4749370BCB8}" destId="{A353FCD9-A1C8-4895-880F-DCF03EBF21C9}" srcOrd="7" destOrd="0" presId="urn:microsoft.com/office/officeart/2011/layout/RadialPictureList"/>
    <dgm:cxn modelId="{E67F7946-6E28-4F2F-925A-084DAF4DFDCE}" type="presParOf" srcId="{7233673B-DDB4-46AB-9B1F-C4749370BCB8}" destId="{C4CFB8C3-3291-4CDA-8BBF-B8747EB7DABB}" srcOrd="8" destOrd="0" presId="urn:microsoft.com/office/officeart/2011/layout/RadialPictureList"/>
    <dgm:cxn modelId="{3C5AFB47-75F0-41C1-889B-33E9A29B9D39}" type="presParOf" srcId="{C4CFB8C3-3291-4CDA-8BBF-B8747EB7DABB}" destId="{CD575464-5FEE-44AF-A531-9E832595FB14}" srcOrd="0" destOrd="0" presId="urn:microsoft.com/office/officeart/2011/layout/RadialPictureList"/>
    <dgm:cxn modelId="{6414E870-0B21-45AD-9141-1F7115288354}" type="presParOf" srcId="{7233673B-DDB4-46AB-9B1F-C4749370BCB8}" destId="{7C90DED7-A9C6-448A-9F87-CE193720D1AF}" srcOrd="9" destOrd="0" presId="urn:microsoft.com/office/officeart/2011/layout/RadialPictureList"/>
  </dgm:cxnLst>
  <dgm:bg/>
  <dgm:whole/>
  <dgm:extLst>
    <a:ext uri="http://schemas.microsoft.com/office/drawing/2008/diagram">
      <dsp:dataModelExt xmlns:dsp="http://schemas.microsoft.com/office/drawing/2008/diagram" relId="rId22" minVer="http://schemas.openxmlformats.org/drawingml/2006/diagram"/>
    </a:ext>
  </dgm:extLst>
</dgm:dataModel>
</file>

<file path=ppt/diagrams/data30.xml><?xml version="1.0" encoding="utf-8"?>
<dgm:dataModel xmlns:dgm="http://schemas.openxmlformats.org/drawingml/2006/diagram" xmlns:a="http://schemas.openxmlformats.org/drawingml/2006/main">
  <dgm:ptLst>
    <dgm:pt modelId="{83666C7D-BB84-44EA-8F3B-678DB7DB7D43}" type="doc">
      <dgm:prSet loTypeId="urn:microsoft.com/office/officeart/2011/layout/RadialPictureList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C3E9FD6B-08D8-4BAD-A946-6F9560570CD6}">
      <dgm:prSet phldrT="[Text]" custT="1"/>
      <dgm:spPr>
        <a:solidFill>
          <a:srgbClr val="F91600"/>
        </a:solidFill>
      </dgm:spPr>
      <dgm:t>
        <a:bodyPr/>
        <a:lstStyle/>
        <a:p>
          <a:r>
            <a:rPr lang="it-IT" sz="1400" b="1" dirty="0"/>
            <a:t>Varese</a:t>
          </a:r>
        </a:p>
      </dgm:t>
    </dgm:pt>
    <dgm:pt modelId="{867FF712-6CE3-4F5C-8A07-9B72DDC00672}" type="parTrans" cxnId="{FB47010D-9104-4F93-8121-85B6138F920F}">
      <dgm:prSet/>
      <dgm:spPr/>
      <dgm:t>
        <a:bodyPr/>
        <a:lstStyle/>
        <a:p>
          <a:endParaRPr lang="it-IT"/>
        </a:p>
      </dgm:t>
    </dgm:pt>
    <dgm:pt modelId="{52B21BCC-C023-42E4-9654-DA6642EDC041}" type="sibTrans" cxnId="{FB47010D-9104-4F93-8121-85B6138F920F}">
      <dgm:prSet/>
      <dgm:spPr/>
      <dgm:t>
        <a:bodyPr/>
        <a:lstStyle/>
        <a:p>
          <a:endParaRPr lang="it-IT"/>
        </a:p>
      </dgm:t>
    </dgm:pt>
    <dgm:pt modelId="{BD08DD5C-321F-4146-8C9F-75FB0286DA8C}">
      <dgm:prSet phldrT="[Text]"/>
      <dgm:spPr/>
      <dgm:t>
        <a:bodyPr/>
        <a:lstStyle/>
        <a:p>
          <a:r>
            <a:rPr lang="it-IT" b="1" dirty="0"/>
            <a:t>Francia  8,4%</a:t>
          </a:r>
        </a:p>
        <a:p>
          <a:endParaRPr lang="it-IT" dirty="0"/>
        </a:p>
      </dgm:t>
    </dgm:pt>
    <dgm:pt modelId="{932A1665-E974-4126-A657-A1C84C23BD9D}" type="parTrans" cxnId="{D63C6106-5A10-4443-AB49-DCB160331B3B}">
      <dgm:prSet/>
      <dgm:spPr/>
      <dgm:t>
        <a:bodyPr/>
        <a:lstStyle/>
        <a:p>
          <a:endParaRPr lang="it-IT"/>
        </a:p>
      </dgm:t>
    </dgm:pt>
    <dgm:pt modelId="{CE5879E6-228D-43BA-B5E8-2BF8F91C2BAF}" type="sibTrans" cxnId="{D63C6106-5A10-4443-AB49-DCB160331B3B}">
      <dgm:prSet/>
      <dgm:spPr/>
      <dgm:t>
        <a:bodyPr/>
        <a:lstStyle/>
        <a:p>
          <a:endParaRPr lang="it-IT"/>
        </a:p>
      </dgm:t>
    </dgm:pt>
    <dgm:pt modelId="{0CE92AB7-BA14-4999-BE61-32A1C03903AE}">
      <dgm:prSet phldrT="[Text]"/>
      <dgm:spPr/>
      <dgm:t>
        <a:bodyPr/>
        <a:lstStyle/>
        <a:p>
          <a:r>
            <a:rPr lang="it-IT" b="1" dirty="0"/>
            <a:t>Svizzera 12,6%</a:t>
          </a:r>
        </a:p>
      </dgm:t>
    </dgm:pt>
    <dgm:pt modelId="{4109C155-D54D-49CF-BA00-0DCA9F6836B9}" type="parTrans" cxnId="{A7615CB3-726A-4F2D-839D-AE1C059E0D92}">
      <dgm:prSet/>
      <dgm:spPr/>
      <dgm:t>
        <a:bodyPr/>
        <a:lstStyle/>
        <a:p>
          <a:endParaRPr lang="it-IT"/>
        </a:p>
      </dgm:t>
    </dgm:pt>
    <dgm:pt modelId="{517F5FB4-8AD5-4E5D-BAFD-AF89C89F45C0}" type="sibTrans" cxnId="{A7615CB3-726A-4F2D-839D-AE1C059E0D92}">
      <dgm:prSet/>
      <dgm:spPr/>
      <dgm:t>
        <a:bodyPr/>
        <a:lstStyle/>
        <a:p>
          <a:endParaRPr lang="it-IT"/>
        </a:p>
      </dgm:t>
    </dgm:pt>
    <dgm:pt modelId="{6837D7DF-342E-4AF3-BE85-1B921A82C4AD}">
      <dgm:prSet phldrT="[Text]"/>
      <dgm:spPr/>
      <dgm:t>
        <a:bodyPr/>
        <a:lstStyle/>
        <a:p>
          <a:r>
            <a:rPr lang="it-IT" b="1" dirty="0"/>
            <a:t>Ucraina 11,0%</a:t>
          </a:r>
        </a:p>
      </dgm:t>
    </dgm:pt>
    <dgm:pt modelId="{A1B1CA78-DEEA-4E56-8D74-A5EB8B7EE0AA}" type="parTrans" cxnId="{26B18336-557E-421B-8C57-88CC37DA03CA}">
      <dgm:prSet/>
      <dgm:spPr/>
      <dgm:t>
        <a:bodyPr/>
        <a:lstStyle/>
        <a:p>
          <a:endParaRPr lang="it-IT"/>
        </a:p>
      </dgm:t>
    </dgm:pt>
    <dgm:pt modelId="{47C40843-7266-43BA-8029-1AAA724BCA0A}" type="sibTrans" cxnId="{26B18336-557E-421B-8C57-88CC37DA03CA}">
      <dgm:prSet/>
      <dgm:spPr/>
      <dgm:t>
        <a:bodyPr/>
        <a:lstStyle/>
        <a:p>
          <a:endParaRPr lang="it-IT"/>
        </a:p>
      </dgm:t>
    </dgm:pt>
    <dgm:pt modelId="{F3D90163-F11C-498A-BE19-2F7D81F74B57}">
      <dgm:prSet phldrT="[Text]"/>
      <dgm:spPr/>
      <dgm:t>
        <a:bodyPr/>
        <a:lstStyle/>
        <a:p>
          <a:r>
            <a:rPr lang="en-GB" b="1" dirty="0"/>
            <a:t>Germania 8,8%</a:t>
          </a:r>
          <a:endParaRPr lang="it-IT" b="1" dirty="0"/>
        </a:p>
      </dgm:t>
    </dgm:pt>
    <dgm:pt modelId="{DBAE4AC7-AB91-4CC0-808C-8965FEA3E260}" type="parTrans" cxnId="{4EA9C311-C750-47AA-8857-5F4362760B16}">
      <dgm:prSet/>
      <dgm:spPr/>
      <dgm:t>
        <a:bodyPr/>
        <a:lstStyle/>
        <a:p>
          <a:endParaRPr lang="it-IT"/>
        </a:p>
      </dgm:t>
    </dgm:pt>
    <dgm:pt modelId="{182DE2EE-2C23-4DF8-B178-FCA7EE09616D}" type="sibTrans" cxnId="{4EA9C311-C750-47AA-8857-5F4362760B16}">
      <dgm:prSet/>
      <dgm:spPr/>
      <dgm:t>
        <a:bodyPr/>
        <a:lstStyle/>
        <a:p>
          <a:endParaRPr lang="it-IT"/>
        </a:p>
      </dgm:t>
    </dgm:pt>
    <dgm:pt modelId="{B6B34012-9EBE-4FD5-828C-D2DA2740638F}">
      <dgm:prSet phldrT="[Text]"/>
      <dgm:spPr/>
      <dgm:t>
        <a:bodyPr/>
        <a:lstStyle/>
        <a:p>
          <a:endParaRPr lang="it-IT" b="1" dirty="0"/>
        </a:p>
      </dgm:t>
    </dgm:pt>
    <dgm:pt modelId="{25D27DF8-F2EB-4069-A8E4-AB5BCE285273}" type="parTrans" cxnId="{5CE8EB38-FF60-457C-99FF-3013FC7D8D25}">
      <dgm:prSet/>
      <dgm:spPr/>
      <dgm:t>
        <a:bodyPr/>
        <a:lstStyle/>
        <a:p>
          <a:endParaRPr lang="it-IT"/>
        </a:p>
      </dgm:t>
    </dgm:pt>
    <dgm:pt modelId="{B46C0E3B-98CC-472E-ADA3-3BE4C5B66D10}" type="sibTrans" cxnId="{5CE8EB38-FF60-457C-99FF-3013FC7D8D25}">
      <dgm:prSet/>
      <dgm:spPr/>
      <dgm:t>
        <a:bodyPr/>
        <a:lstStyle/>
        <a:p>
          <a:endParaRPr lang="it-IT"/>
        </a:p>
      </dgm:t>
    </dgm:pt>
    <dgm:pt modelId="{1E284361-4D21-4BBB-B3AA-E3334661CA39}">
      <dgm:prSet phldrT="[Text]"/>
      <dgm:spPr/>
      <dgm:t>
        <a:bodyPr/>
        <a:lstStyle/>
        <a:p>
          <a:endParaRPr lang="it-IT" b="1" dirty="0"/>
        </a:p>
      </dgm:t>
    </dgm:pt>
    <dgm:pt modelId="{24891D68-DFE8-49D2-9ED4-34FCC88638A1}" type="parTrans" cxnId="{8093BE83-3E13-4DAE-A8DA-D2B79D32D413}">
      <dgm:prSet/>
      <dgm:spPr/>
      <dgm:t>
        <a:bodyPr/>
        <a:lstStyle/>
        <a:p>
          <a:endParaRPr lang="it-IT"/>
        </a:p>
      </dgm:t>
    </dgm:pt>
    <dgm:pt modelId="{99030D67-FB03-4B75-9886-2D25B6E0D696}" type="sibTrans" cxnId="{8093BE83-3E13-4DAE-A8DA-D2B79D32D413}">
      <dgm:prSet/>
      <dgm:spPr/>
      <dgm:t>
        <a:bodyPr/>
        <a:lstStyle/>
        <a:p>
          <a:endParaRPr lang="it-IT"/>
        </a:p>
      </dgm:t>
    </dgm:pt>
    <dgm:pt modelId="{7233673B-DDB4-46AB-9B1F-C4749370BCB8}" type="pres">
      <dgm:prSet presAssocID="{83666C7D-BB84-44EA-8F3B-678DB7DB7D43}" presName="Name0" presStyleCnt="0">
        <dgm:presLayoutVars>
          <dgm:chMax val="1"/>
          <dgm:chPref val="1"/>
          <dgm:dir/>
          <dgm:resizeHandles/>
        </dgm:presLayoutVars>
      </dgm:prSet>
      <dgm:spPr/>
    </dgm:pt>
    <dgm:pt modelId="{6A955069-4A28-43EA-9438-308D91C86451}" type="pres">
      <dgm:prSet presAssocID="{C3E9FD6B-08D8-4BAD-A946-6F9560570CD6}" presName="Parent" presStyleLbl="node1" presStyleIdx="0" presStyleCnt="2">
        <dgm:presLayoutVars>
          <dgm:chMax val="4"/>
          <dgm:chPref val="3"/>
        </dgm:presLayoutVars>
      </dgm:prSet>
      <dgm:spPr/>
    </dgm:pt>
    <dgm:pt modelId="{351DDBA1-6376-43B6-8D63-15B2CF0CB427}" type="pres">
      <dgm:prSet presAssocID="{BD08DD5C-321F-4146-8C9F-75FB0286DA8C}" presName="Accent" presStyleLbl="node1" presStyleIdx="1" presStyleCnt="2"/>
      <dgm:spPr>
        <a:solidFill>
          <a:schemeClr val="tx1"/>
        </a:solidFill>
      </dgm:spPr>
    </dgm:pt>
    <dgm:pt modelId="{D4771BE7-18A8-499D-95F9-2C37EEF5B8E5}" type="pres">
      <dgm:prSet presAssocID="{BD08DD5C-321F-4146-8C9F-75FB0286DA8C}" presName="Image1" presStyleLbl="fgImgPlace1" presStyleIdx="0" presStyleCnt="4" custScaleX="102803" custScaleY="97099" custLinFactY="104724" custLinFactNeighborX="32823" custLinFactNeighborY="200000"/>
      <dgm:spPr>
        <a:blipFill dpi="0"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</dgm:spPr>
    </dgm:pt>
    <dgm:pt modelId="{A3078A85-BB2D-4D38-AB4F-EF7531F3B5A4}" type="pres">
      <dgm:prSet presAssocID="{BD08DD5C-321F-4146-8C9F-75FB0286DA8C}" presName="Child1" presStyleLbl="revTx" presStyleIdx="0" presStyleCnt="4" custLinFactY="111972" custLinFactNeighborX="36936" custLinFactNeighborY="200000">
        <dgm:presLayoutVars>
          <dgm:chMax val="0"/>
          <dgm:chPref val="0"/>
          <dgm:bulletEnabled val="1"/>
        </dgm:presLayoutVars>
      </dgm:prSet>
      <dgm:spPr/>
    </dgm:pt>
    <dgm:pt modelId="{6CFB5C55-89C7-4256-8436-49D49308F56B}" type="pres">
      <dgm:prSet presAssocID="{0CE92AB7-BA14-4999-BE61-32A1C03903AE}" presName="Image2" presStyleCnt="0"/>
      <dgm:spPr/>
    </dgm:pt>
    <dgm:pt modelId="{E018A016-5136-4DD0-9699-EC15BAABF576}" type="pres">
      <dgm:prSet presAssocID="{0CE92AB7-BA14-4999-BE61-32A1C03903AE}" presName="Image" presStyleLbl="fgImgPlace1" presStyleIdx="1" presStyleCnt="4" custScaleX="110000" custScaleY="110000" custLinFactX="-22271" custLinFactNeighborX="-100000" custLinFactNeighborY="-84170"/>
      <dgm:spPr>
        <a:blipFill dpi="0"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9A7A5A8B-499E-44AE-8CB5-C50375A42418}" type="pres">
      <dgm:prSet presAssocID="{0CE92AB7-BA14-4999-BE61-32A1C03903AE}" presName="Child2" presStyleLbl="revTx" presStyleIdx="1" presStyleCnt="4" custLinFactNeighborX="-58293" custLinFactNeighborY="-97357">
        <dgm:presLayoutVars>
          <dgm:chMax val="0"/>
          <dgm:chPref val="0"/>
          <dgm:bulletEnabled val="1"/>
        </dgm:presLayoutVars>
      </dgm:prSet>
      <dgm:spPr/>
    </dgm:pt>
    <dgm:pt modelId="{ED0F9CAC-3620-4546-A398-F6A919CDC71A}" type="pres">
      <dgm:prSet presAssocID="{6837D7DF-342E-4AF3-BE85-1B921A82C4AD}" presName="Image3" presStyleCnt="0"/>
      <dgm:spPr/>
    </dgm:pt>
    <dgm:pt modelId="{1193989E-2E8A-4F27-9DF8-E80216ECEF31}" type="pres">
      <dgm:prSet presAssocID="{6837D7DF-342E-4AF3-BE85-1B921A82C4AD}" presName="Image" presStyleLbl="fgImgPlace1" presStyleIdx="2" presStyleCnt="4" custScaleX="110000" custScaleY="110000" custLinFactY="-37684" custLinFactNeighborX="-32245" custLinFactNeighborY="-100000"/>
      <dgm:spPr>
        <a:blipFill dpi="0" rotWithShape="1"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A353FCD9-A1C8-4895-880F-DCF03EBF21C9}" type="pres">
      <dgm:prSet presAssocID="{6837D7DF-342E-4AF3-BE85-1B921A82C4AD}" presName="Child3" presStyleLbl="revTx" presStyleIdx="2" presStyleCnt="4" custLinFactY="-48556" custLinFactNeighborX="-26688" custLinFactNeighborY="-100000">
        <dgm:presLayoutVars>
          <dgm:chMax val="0"/>
          <dgm:chPref val="0"/>
          <dgm:bulletEnabled val="1"/>
        </dgm:presLayoutVars>
      </dgm:prSet>
      <dgm:spPr/>
    </dgm:pt>
    <dgm:pt modelId="{C4CFB8C3-3291-4CDA-8BBF-B8747EB7DABB}" type="pres">
      <dgm:prSet presAssocID="{F3D90163-F11C-498A-BE19-2F7D81F74B57}" presName="Image4" presStyleCnt="0"/>
      <dgm:spPr/>
    </dgm:pt>
    <dgm:pt modelId="{CD575464-5FEE-44AF-A531-9E832595FB14}" type="pres">
      <dgm:prSet presAssocID="{F3D90163-F11C-498A-BE19-2F7D81F74B57}" presName="Image" presStyleLbl="fgImgPlace1" presStyleIdx="3" presStyleCnt="4" custScaleX="97553" custLinFactY="-26481" custLinFactNeighborX="63234" custLinFactNeighborY="-100000"/>
      <dgm:spPr>
        <a:blipFill dpi="0" rotWithShape="1"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noFill/>
        </a:ln>
      </dgm:spPr>
    </dgm:pt>
    <dgm:pt modelId="{7C90DED7-A9C6-448A-9F87-CE193720D1AF}" type="pres">
      <dgm:prSet presAssocID="{F3D90163-F11C-498A-BE19-2F7D81F74B57}" presName="Child4" presStyleLbl="revTx" presStyleIdx="3" presStyleCnt="4" custLinFactY="-25356" custLinFactNeighborX="47715" custLinFactNeighborY="-100000">
        <dgm:presLayoutVars>
          <dgm:chMax val="0"/>
          <dgm:chPref val="0"/>
          <dgm:bulletEnabled val="1"/>
        </dgm:presLayoutVars>
      </dgm:prSet>
      <dgm:spPr/>
    </dgm:pt>
  </dgm:ptLst>
  <dgm:cxnLst>
    <dgm:cxn modelId="{D63C6106-5A10-4443-AB49-DCB160331B3B}" srcId="{C3E9FD6B-08D8-4BAD-A946-6F9560570CD6}" destId="{BD08DD5C-321F-4146-8C9F-75FB0286DA8C}" srcOrd="0" destOrd="0" parTransId="{932A1665-E974-4126-A657-A1C84C23BD9D}" sibTransId="{CE5879E6-228D-43BA-B5E8-2BF8F91C2BAF}"/>
    <dgm:cxn modelId="{559C5007-5E1F-45F4-8E2F-99D348D55E78}" type="presOf" srcId="{0CE92AB7-BA14-4999-BE61-32A1C03903AE}" destId="{9A7A5A8B-499E-44AE-8CB5-C50375A42418}" srcOrd="0" destOrd="0" presId="urn:microsoft.com/office/officeart/2011/layout/RadialPictureList"/>
    <dgm:cxn modelId="{FB47010D-9104-4F93-8121-85B6138F920F}" srcId="{83666C7D-BB84-44EA-8F3B-678DB7DB7D43}" destId="{C3E9FD6B-08D8-4BAD-A946-6F9560570CD6}" srcOrd="0" destOrd="0" parTransId="{867FF712-6CE3-4F5C-8A07-9B72DDC00672}" sibTransId="{52B21BCC-C023-42E4-9654-DA6642EDC041}"/>
    <dgm:cxn modelId="{4EA9C311-C750-47AA-8857-5F4362760B16}" srcId="{C3E9FD6B-08D8-4BAD-A946-6F9560570CD6}" destId="{F3D90163-F11C-498A-BE19-2F7D81F74B57}" srcOrd="3" destOrd="0" parTransId="{DBAE4AC7-AB91-4CC0-808C-8965FEA3E260}" sibTransId="{182DE2EE-2C23-4DF8-B178-FCA7EE09616D}"/>
    <dgm:cxn modelId="{A3A73E2A-43A1-4D0F-93AF-D4B34366AFA9}" type="presOf" srcId="{BD08DD5C-321F-4146-8C9F-75FB0286DA8C}" destId="{A3078A85-BB2D-4D38-AB4F-EF7531F3B5A4}" srcOrd="0" destOrd="0" presId="urn:microsoft.com/office/officeart/2011/layout/RadialPictureList"/>
    <dgm:cxn modelId="{26B18336-557E-421B-8C57-88CC37DA03CA}" srcId="{C3E9FD6B-08D8-4BAD-A946-6F9560570CD6}" destId="{6837D7DF-342E-4AF3-BE85-1B921A82C4AD}" srcOrd="2" destOrd="0" parTransId="{A1B1CA78-DEEA-4E56-8D74-A5EB8B7EE0AA}" sibTransId="{47C40843-7266-43BA-8029-1AAA724BCA0A}"/>
    <dgm:cxn modelId="{5CE8EB38-FF60-457C-99FF-3013FC7D8D25}" srcId="{C3E9FD6B-08D8-4BAD-A946-6F9560570CD6}" destId="{B6B34012-9EBE-4FD5-828C-D2DA2740638F}" srcOrd="5" destOrd="0" parTransId="{25D27DF8-F2EB-4069-A8E4-AB5BCE285273}" sibTransId="{B46C0E3B-98CC-472E-ADA3-3BE4C5B66D10}"/>
    <dgm:cxn modelId="{F5F46247-58A6-4AF1-824B-EA95FB3F9B1B}" type="presOf" srcId="{6837D7DF-342E-4AF3-BE85-1B921A82C4AD}" destId="{A353FCD9-A1C8-4895-880F-DCF03EBF21C9}" srcOrd="0" destOrd="0" presId="urn:microsoft.com/office/officeart/2011/layout/RadialPictureList"/>
    <dgm:cxn modelId="{7833F753-2831-4EAF-8959-02EBDC280960}" type="presOf" srcId="{83666C7D-BB84-44EA-8F3B-678DB7DB7D43}" destId="{7233673B-DDB4-46AB-9B1F-C4749370BCB8}" srcOrd="0" destOrd="0" presId="urn:microsoft.com/office/officeart/2011/layout/RadialPictureList"/>
    <dgm:cxn modelId="{8093BE83-3E13-4DAE-A8DA-D2B79D32D413}" srcId="{C3E9FD6B-08D8-4BAD-A946-6F9560570CD6}" destId="{1E284361-4D21-4BBB-B3AA-E3334661CA39}" srcOrd="4" destOrd="0" parTransId="{24891D68-DFE8-49D2-9ED4-34FCC88638A1}" sibTransId="{99030D67-FB03-4B75-9886-2D25B6E0D696}"/>
    <dgm:cxn modelId="{A7615CB3-726A-4F2D-839D-AE1C059E0D92}" srcId="{C3E9FD6B-08D8-4BAD-A946-6F9560570CD6}" destId="{0CE92AB7-BA14-4999-BE61-32A1C03903AE}" srcOrd="1" destOrd="0" parTransId="{4109C155-D54D-49CF-BA00-0DCA9F6836B9}" sibTransId="{517F5FB4-8AD5-4E5D-BAFD-AF89C89F45C0}"/>
    <dgm:cxn modelId="{75F825D1-DCB1-4F61-B3F6-50DDDEA9980D}" type="presOf" srcId="{C3E9FD6B-08D8-4BAD-A946-6F9560570CD6}" destId="{6A955069-4A28-43EA-9438-308D91C86451}" srcOrd="0" destOrd="0" presId="urn:microsoft.com/office/officeart/2011/layout/RadialPictureList"/>
    <dgm:cxn modelId="{7D8196F2-587F-4261-9F75-28DC91E1665E}" type="presOf" srcId="{F3D90163-F11C-498A-BE19-2F7D81F74B57}" destId="{7C90DED7-A9C6-448A-9F87-CE193720D1AF}" srcOrd="0" destOrd="0" presId="urn:microsoft.com/office/officeart/2011/layout/RadialPictureList"/>
    <dgm:cxn modelId="{6440102F-3731-4BAB-8BB1-9B71D509BF26}" type="presParOf" srcId="{7233673B-DDB4-46AB-9B1F-C4749370BCB8}" destId="{6A955069-4A28-43EA-9438-308D91C86451}" srcOrd="0" destOrd="0" presId="urn:microsoft.com/office/officeart/2011/layout/RadialPictureList"/>
    <dgm:cxn modelId="{C927B0D2-6205-4CEE-9C2C-1473FE9AE676}" type="presParOf" srcId="{7233673B-DDB4-46AB-9B1F-C4749370BCB8}" destId="{351DDBA1-6376-43B6-8D63-15B2CF0CB427}" srcOrd="1" destOrd="0" presId="urn:microsoft.com/office/officeart/2011/layout/RadialPictureList"/>
    <dgm:cxn modelId="{E34DC22F-2E4D-48DA-93DA-FF9E902B8BA4}" type="presParOf" srcId="{7233673B-DDB4-46AB-9B1F-C4749370BCB8}" destId="{D4771BE7-18A8-499D-95F9-2C37EEF5B8E5}" srcOrd="2" destOrd="0" presId="urn:microsoft.com/office/officeart/2011/layout/RadialPictureList"/>
    <dgm:cxn modelId="{AAD1DD9E-90CC-4B32-9CBA-5C9755E4BFA4}" type="presParOf" srcId="{7233673B-DDB4-46AB-9B1F-C4749370BCB8}" destId="{A3078A85-BB2D-4D38-AB4F-EF7531F3B5A4}" srcOrd="3" destOrd="0" presId="urn:microsoft.com/office/officeart/2011/layout/RadialPictureList"/>
    <dgm:cxn modelId="{684BB240-EDA8-447F-AD49-01701AEDC62A}" type="presParOf" srcId="{7233673B-DDB4-46AB-9B1F-C4749370BCB8}" destId="{6CFB5C55-89C7-4256-8436-49D49308F56B}" srcOrd="4" destOrd="0" presId="urn:microsoft.com/office/officeart/2011/layout/RadialPictureList"/>
    <dgm:cxn modelId="{DA16B6FE-EBD7-47C1-AA4D-032BB48FFCE8}" type="presParOf" srcId="{6CFB5C55-89C7-4256-8436-49D49308F56B}" destId="{E018A016-5136-4DD0-9699-EC15BAABF576}" srcOrd="0" destOrd="0" presId="urn:microsoft.com/office/officeart/2011/layout/RadialPictureList"/>
    <dgm:cxn modelId="{B2717ED0-3E35-4155-AA99-5BA3B5FA4CE6}" type="presParOf" srcId="{7233673B-DDB4-46AB-9B1F-C4749370BCB8}" destId="{9A7A5A8B-499E-44AE-8CB5-C50375A42418}" srcOrd="5" destOrd="0" presId="urn:microsoft.com/office/officeart/2011/layout/RadialPictureList"/>
    <dgm:cxn modelId="{B0CB16E9-8C89-485E-A7F3-AE77AC79B896}" type="presParOf" srcId="{7233673B-DDB4-46AB-9B1F-C4749370BCB8}" destId="{ED0F9CAC-3620-4546-A398-F6A919CDC71A}" srcOrd="6" destOrd="0" presId="urn:microsoft.com/office/officeart/2011/layout/RadialPictureList"/>
    <dgm:cxn modelId="{1866325E-5115-42F2-BDF2-48ED15E08160}" type="presParOf" srcId="{ED0F9CAC-3620-4546-A398-F6A919CDC71A}" destId="{1193989E-2E8A-4F27-9DF8-E80216ECEF31}" srcOrd="0" destOrd="0" presId="urn:microsoft.com/office/officeart/2011/layout/RadialPictureList"/>
    <dgm:cxn modelId="{B8F47CB7-180C-48EC-8246-220A3882E070}" type="presParOf" srcId="{7233673B-DDB4-46AB-9B1F-C4749370BCB8}" destId="{A353FCD9-A1C8-4895-880F-DCF03EBF21C9}" srcOrd="7" destOrd="0" presId="urn:microsoft.com/office/officeart/2011/layout/RadialPictureList"/>
    <dgm:cxn modelId="{E67F7946-6E28-4F2F-925A-084DAF4DFDCE}" type="presParOf" srcId="{7233673B-DDB4-46AB-9B1F-C4749370BCB8}" destId="{C4CFB8C3-3291-4CDA-8BBF-B8747EB7DABB}" srcOrd="8" destOrd="0" presId="urn:microsoft.com/office/officeart/2011/layout/RadialPictureList"/>
    <dgm:cxn modelId="{3C5AFB47-75F0-41C1-889B-33E9A29B9D39}" type="presParOf" srcId="{C4CFB8C3-3291-4CDA-8BBF-B8747EB7DABB}" destId="{CD575464-5FEE-44AF-A531-9E832595FB14}" srcOrd="0" destOrd="0" presId="urn:microsoft.com/office/officeart/2011/layout/RadialPictureList"/>
    <dgm:cxn modelId="{6414E870-0B21-45AD-9141-1F7115288354}" type="presParOf" srcId="{7233673B-DDB4-46AB-9B1F-C4749370BCB8}" destId="{7C90DED7-A9C6-448A-9F87-CE193720D1AF}" srcOrd="9" destOrd="0" presId="urn:microsoft.com/office/officeart/2011/layout/RadialPictureList"/>
  </dgm:cxnLst>
  <dgm:bg/>
  <dgm:whole/>
  <dgm:extLst>
    <a:ext uri="http://schemas.microsoft.com/office/drawing/2008/diagram">
      <dsp:dataModelExt xmlns:dsp="http://schemas.microsoft.com/office/drawing/2008/diagram" relId="rId2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A955069-4A28-43EA-9438-308D91C86451}">
      <dsp:nvSpPr>
        <dsp:cNvPr id="0" name=""/>
        <dsp:cNvSpPr/>
      </dsp:nvSpPr>
      <dsp:spPr>
        <a:xfrm>
          <a:off x="1215519" y="716558"/>
          <a:ext cx="1097369" cy="1097271"/>
        </a:xfrm>
        <a:prstGeom prst="ellipse">
          <a:avLst/>
        </a:prstGeom>
        <a:solidFill>
          <a:srgbClr val="F916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400" b="1" kern="1200" dirty="0"/>
            <a:t>Saronno</a:t>
          </a:r>
        </a:p>
      </dsp:txBody>
      <dsp:txXfrm>
        <a:off x="1376225" y="877250"/>
        <a:ext cx="775957" cy="775887"/>
      </dsp:txXfrm>
    </dsp:sp>
    <dsp:sp modelId="{351DDBA1-6376-43B6-8D63-15B2CF0CB427}">
      <dsp:nvSpPr>
        <dsp:cNvPr id="0" name=""/>
        <dsp:cNvSpPr/>
      </dsp:nvSpPr>
      <dsp:spPr>
        <a:xfrm>
          <a:off x="649759" y="106378"/>
          <a:ext cx="2211814" cy="2305597"/>
        </a:xfrm>
        <a:prstGeom prst="blockArc">
          <a:avLst>
            <a:gd name="adj1" fmla="val 16509444"/>
            <a:gd name="adj2" fmla="val 5088054"/>
            <a:gd name="adj3" fmla="val 5240"/>
          </a:avLst>
        </a:prstGeom>
        <a:solidFill>
          <a:schemeClr val="tx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4771BE7-18A8-499D-95F9-2C37EEF5B8E5}">
      <dsp:nvSpPr>
        <dsp:cNvPr id="0" name=""/>
        <dsp:cNvSpPr/>
      </dsp:nvSpPr>
      <dsp:spPr>
        <a:xfrm>
          <a:off x="1844726" y="-45846"/>
          <a:ext cx="711469" cy="711320"/>
        </a:xfrm>
        <a:prstGeom prst="ellipse">
          <a:avLst/>
        </a:prstGeom>
        <a:blipFill dpi="0"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3078A85-BB2D-4D38-AB4F-EF7531F3B5A4}">
      <dsp:nvSpPr>
        <dsp:cNvPr id="0" name=""/>
        <dsp:cNvSpPr/>
      </dsp:nvSpPr>
      <dsp:spPr>
        <a:xfrm>
          <a:off x="2600215" y="0"/>
          <a:ext cx="1034481" cy="5690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10000"/>
            </a:spcAft>
            <a:buNone/>
          </a:pPr>
          <a:r>
            <a:rPr lang="it-IT" sz="1100" b="1" kern="1200" dirty="0"/>
            <a:t>Milano 33,1%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10000"/>
            </a:spcAft>
            <a:buNone/>
          </a:pPr>
          <a:endParaRPr lang="it-IT" sz="1100" kern="1200" dirty="0"/>
        </a:p>
      </dsp:txBody>
      <dsp:txXfrm>
        <a:off x="2600215" y="0"/>
        <a:ext cx="1034481" cy="569066"/>
      </dsp:txXfrm>
    </dsp:sp>
    <dsp:sp modelId="{E018A016-5136-4DD0-9699-EC15BAABF576}">
      <dsp:nvSpPr>
        <dsp:cNvPr id="0" name=""/>
        <dsp:cNvSpPr/>
      </dsp:nvSpPr>
      <dsp:spPr>
        <a:xfrm>
          <a:off x="2316457" y="441810"/>
          <a:ext cx="712275" cy="712273"/>
        </a:xfrm>
        <a:prstGeom prst="ellipse">
          <a:avLst/>
        </a:prstGeom>
        <a:blipFill dpi="0"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A7A5A8B-499E-44AE-8CB5-C50375A42418}">
      <dsp:nvSpPr>
        <dsp:cNvPr id="0" name=""/>
        <dsp:cNvSpPr/>
      </dsp:nvSpPr>
      <dsp:spPr>
        <a:xfrm>
          <a:off x="3001550" y="500568"/>
          <a:ext cx="787102" cy="5690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10000"/>
            </a:spcAft>
            <a:buNone/>
          </a:pPr>
          <a:r>
            <a:rPr lang="it-IT" sz="1100" b="1" kern="1200" dirty="0"/>
            <a:t>Como 18,1%</a:t>
          </a:r>
        </a:p>
      </dsp:txBody>
      <dsp:txXfrm>
        <a:off x="3001550" y="500568"/>
        <a:ext cx="787102" cy="569066"/>
      </dsp:txXfrm>
    </dsp:sp>
    <dsp:sp modelId="{1193989E-2E8A-4F27-9DF8-E80216ECEF31}">
      <dsp:nvSpPr>
        <dsp:cNvPr id="0" name=""/>
        <dsp:cNvSpPr/>
      </dsp:nvSpPr>
      <dsp:spPr>
        <a:xfrm>
          <a:off x="2461355" y="1087893"/>
          <a:ext cx="646790" cy="646655"/>
        </a:xfrm>
        <a:prstGeom prst="ellipse">
          <a:avLst/>
        </a:prstGeom>
        <a:blipFill dpi="0"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353FCD9-A1C8-4895-880F-DCF03EBF21C9}">
      <dsp:nvSpPr>
        <dsp:cNvPr id="0" name=""/>
        <dsp:cNvSpPr/>
      </dsp:nvSpPr>
      <dsp:spPr>
        <a:xfrm>
          <a:off x="3100567" y="1111158"/>
          <a:ext cx="787102" cy="5690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10000"/>
            </a:spcAft>
            <a:buNone/>
          </a:pPr>
          <a:r>
            <a:rPr lang="it-IT" sz="1100" b="1" kern="1200" dirty="0"/>
            <a:t>Varese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10000"/>
            </a:spcAft>
            <a:buNone/>
          </a:pPr>
          <a:r>
            <a:rPr lang="it-IT" sz="1100" b="1" kern="1200" dirty="0"/>
            <a:t>16,7%</a:t>
          </a:r>
        </a:p>
      </dsp:txBody>
      <dsp:txXfrm>
        <a:off x="3100567" y="1111158"/>
        <a:ext cx="787102" cy="569066"/>
      </dsp:txXfrm>
    </dsp:sp>
    <dsp:sp modelId="{CD575464-5FEE-44AF-A531-9E832595FB14}">
      <dsp:nvSpPr>
        <dsp:cNvPr id="0" name=""/>
        <dsp:cNvSpPr/>
      </dsp:nvSpPr>
      <dsp:spPr>
        <a:xfrm>
          <a:off x="2160430" y="1660928"/>
          <a:ext cx="647801" cy="647801"/>
        </a:xfrm>
        <a:prstGeom prst="ellipse">
          <a:avLst/>
        </a:prstGeom>
        <a:solidFill>
          <a:schemeClr val="bg1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C90DED7-A9C6-448A-9F87-CE193720D1AF}">
      <dsp:nvSpPr>
        <dsp:cNvPr id="0" name=""/>
        <dsp:cNvSpPr/>
      </dsp:nvSpPr>
      <dsp:spPr>
        <a:xfrm>
          <a:off x="2900972" y="1724179"/>
          <a:ext cx="1620416" cy="5690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10000"/>
            </a:spcAft>
            <a:buNone/>
          </a:pPr>
          <a:r>
            <a:rPr lang="en-GB" sz="1100" b="1" kern="1200" dirty="0"/>
            <a:t>Monza e </a:t>
          </a:r>
          <a:r>
            <a:rPr lang="en-GB" sz="1100" b="1" kern="1200" dirty="0" err="1"/>
            <a:t>della</a:t>
          </a:r>
          <a:r>
            <a:rPr lang="en-GB" sz="1100" b="1" kern="1200" dirty="0"/>
            <a:t> Brianza 16,0%</a:t>
          </a:r>
          <a:endParaRPr lang="it-IT" sz="1100" b="1" kern="1200" dirty="0"/>
        </a:p>
      </dsp:txBody>
      <dsp:txXfrm>
        <a:off x="2900972" y="1724179"/>
        <a:ext cx="1620416" cy="56906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A955069-4A28-43EA-9438-308D91C86451}">
      <dsp:nvSpPr>
        <dsp:cNvPr id="0" name=""/>
        <dsp:cNvSpPr/>
      </dsp:nvSpPr>
      <dsp:spPr>
        <a:xfrm>
          <a:off x="1240220" y="716558"/>
          <a:ext cx="1097368" cy="1097270"/>
        </a:xfrm>
        <a:prstGeom prst="ellipse">
          <a:avLst/>
        </a:prstGeom>
        <a:solidFill>
          <a:srgbClr val="F916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/>
            <a:t>Varese</a:t>
          </a:r>
          <a:endParaRPr lang="it-IT" sz="1400" b="1" kern="1200" dirty="0"/>
        </a:p>
      </dsp:txBody>
      <dsp:txXfrm>
        <a:off x="1400926" y="877249"/>
        <a:ext cx="775956" cy="775888"/>
      </dsp:txXfrm>
    </dsp:sp>
    <dsp:sp modelId="{351DDBA1-6376-43B6-8D63-15B2CF0CB427}">
      <dsp:nvSpPr>
        <dsp:cNvPr id="0" name=""/>
        <dsp:cNvSpPr/>
      </dsp:nvSpPr>
      <dsp:spPr>
        <a:xfrm>
          <a:off x="674460" y="106378"/>
          <a:ext cx="2211812" cy="2305595"/>
        </a:xfrm>
        <a:prstGeom prst="blockArc">
          <a:avLst>
            <a:gd name="adj1" fmla="val 16509444"/>
            <a:gd name="adj2" fmla="val 5088054"/>
            <a:gd name="adj3" fmla="val 5240"/>
          </a:avLst>
        </a:prstGeom>
        <a:solidFill>
          <a:schemeClr val="tx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4771BE7-18A8-499D-95F9-2C37EEF5B8E5}">
      <dsp:nvSpPr>
        <dsp:cNvPr id="0" name=""/>
        <dsp:cNvSpPr/>
      </dsp:nvSpPr>
      <dsp:spPr>
        <a:xfrm>
          <a:off x="1869427" y="-45846"/>
          <a:ext cx="711468" cy="711320"/>
        </a:xfrm>
        <a:prstGeom prst="ellipse">
          <a:avLst/>
        </a:prstGeom>
        <a:blipFill dpi="0"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3078A85-BB2D-4D38-AB4F-EF7531F3B5A4}">
      <dsp:nvSpPr>
        <dsp:cNvPr id="0" name=""/>
        <dsp:cNvSpPr/>
      </dsp:nvSpPr>
      <dsp:spPr>
        <a:xfrm>
          <a:off x="2517633" y="0"/>
          <a:ext cx="1034480" cy="5690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10000"/>
            </a:spcAft>
            <a:buNone/>
          </a:pPr>
          <a:r>
            <a:rPr lang="it-IT" sz="1100" b="1" kern="1200" dirty="0"/>
            <a:t> Varese 54,2%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10000"/>
            </a:spcAft>
            <a:buNone/>
          </a:pPr>
          <a:endParaRPr lang="it-IT" sz="1100" kern="1200" dirty="0"/>
        </a:p>
      </dsp:txBody>
      <dsp:txXfrm>
        <a:off x="2517633" y="0"/>
        <a:ext cx="1034480" cy="569066"/>
      </dsp:txXfrm>
    </dsp:sp>
    <dsp:sp modelId="{E018A016-5136-4DD0-9699-EC15BAABF576}">
      <dsp:nvSpPr>
        <dsp:cNvPr id="0" name=""/>
        <dsp:cNvSpPr/>
      </dsp:nvSpPr>
      <dsp:spPr>
        <a:xfrm>
          <a:off x="2341157" y="441809"/>
          <a:ext cx="712274" cy="712272"/>
        </a:xfrm>
        <a:prstGeom prst="ellipse">
          <a:avLst/>
        </a:prstGeom>
        <a:blipFill dpi="0"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A7A5A8B-499E-44AE-8CB5-C50375A42418}">
      <dsp:nvSpPr>
        <dsp:cNvPr id="0" name=""/>
        <dsp:cNvSpPr/>
      </dsp:nvSpPr>
      <dsp:spPr>
        <a:xfrm>
          <a:off x="3026250" y="500568"/>
          <a:ext cx="787102" cy="5690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10000"/>
            </a:spcAft>
            <a:buNone/>
          </a:pPr>
          <a:r>
            <a:rPr lang="it-IT" sz="1100" b="1" kern="1200" dirty="0"/>
            <a:t>Milano 12,5%</a:t>
          </a:r>
        </a:p>
      </dsp:txBody>
      <dsp:txXfrm>
        <a:off x="3026250" y="500568"/>
        <a:ext cx="787102" cy="569066"/>
      </dsp:txXfrm>
    </dsp:sp>
    <dsp:sp modelId="{1193989E-2E8A-4F27-9DF8-E80216ECEF31}">
      <dsp:nvSpPr>
        <dsp:cNvPr id="0" name=""/>
        <dsp:cNvSpPr/>
      </dsp:nvSpPr>
      <dsp:spPr>
        <a:xfrm>
          <a:off x="2486055" y="1087892"/>
          <a:ext cx="646789" cy="646654"/>
        </a:xfrm>
        <a:prstGeom prst="ellipse">
          <a:avLst/>
        </a:prstGeom>
        <a:blipFill dpi="0"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353FCD9-A1C8-4895-880F-DCF03EBF21C9}">
      <dsp:nvSpPr>
        <dsp:cNvPr id="0" name=""/>
        <dsp:cNvSpPr/>
      </dsp:nvSpPr>
      <dsp:spPr>
        <a:xfrm>
          <a:off x="3119096" y="1111362"/>
          <a:ext cx="787102" cy="5690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10000"/>
            </a:spcAft>
            <a:buNone/>
          </a:pPr>
          <a:r>
            <a:rPr lang="it-IT" sz="1100" b="1" kern="1200" dirty="0"/>
            <a:t>Como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10000"/>
            </a:spcAft>
            <a:buNone/>
          </a:pPr>
          <a:r>
            <a:rPr lang="it-IT" sz="1100" b="1" kern="1200" dirty="0"/>
            <a:t>11,2%</a:t>
          </a:r>
        </a:p>
      </dsp:txBody>
      <dsp:txXfrm>
        <a:off x="3119096" y="1111362"/>
        <a:ext cx="787102" cy="569066"/>
      </dsp:txXfrm>
    </dsp:sp>
    <dsp:sp modelId="{CD575464-5FEE-44AF-A531-9E832595FB14}">
      <dsp:nvSpPr>
        <dsp:cNvPr id="0" name=""/>
        <dsp:cNvSpPr/>
      </dsp:nvSpPr>
      <dsp:spPr>
        <a:xfrm>
          <a:off x="2254596" y="1626201"/>
          <a:ext cx="647801" cy="647801"/>
        </a:xfrm>
        <a:prstGeom prst="ellipse">
          <a:avLst/>
        </a:prstGeom>
        <a:solidFill>
          <a:schemeClr val="bg1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C90DED7-A9C6-448A-9F87-CE193720D1AF}">
      <dsp:nvSpPr>
        <dsp:cNvPr id="0" name=""/>
        <dsp:cNvSpPr/>
      </dsp:nvSpPr>
      <dsp:spPr>
        <a:xfrm>
          <a:off x="2863581" y="1696322"/>
          <a:ext cx="1761920" cy="5690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10000"/>
            </a:spcAft>
            <a:buNone/>
          </a:pPr>
          <a:r>
            <a:rPr lang="it-IT" sz="1100" b="1" kern="1200" dirty="0"/>
            <a:t>Monza e della Brianza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10000"/>
            </a:spcAft>
            <a:buNone/>
          </a:pPr>
          <a:r>
            <a:rPr lang="it-IT" sz="1100" b="1" kern="1200" dirty="0"/>
            <a:t>2,9%</a:t>
          </a:r>
        </a:p>
      </dsp:txBody>
      <dsp:txXfrm>
        <a:off x="2863581" y="1696322"/>
        <a:ext cx="1761920" cy="56906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A955069-4A28-43EA-9438-308D91C86451}">
      <dsp:nvSpPr>
        <dsp:cNvPr id="0" name=""/>
        <dsp:cNvSpPr/>
      </dsp:nvSpPr>
      <dsp:spPr>
        <a:xfrm>
          <a:off x="840909" y="733551"/>
          <a:ext cx="1100382" cy="1100284"/>
        </a:xfrm>
        <a:prstGeom prst="ellipse">
          <a:avLst/>
        </a:prstGeom>
        <a:solidFill>
          <a:srgbClr val="F916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/>
            <a:t>Gallarate</a:t>
          </a:r>
          <a:endParaRPr lang="it-IT" sz="1400" b="1" kern="1200" dirty="0"/>
        </a:p>
      </dsp:txBody>
      <dsp:txXfrm>
        <a:off x="1002056" y="894684"/>
        <a:ext cx="778088" cy="778018"/>
      </dsp:txXfrm>
    </dsp:sp>
    <dsp:sp modelId="{351DDBA1-6376-43B6-8D63-15B2CF0CB427}">
      <dsp:nvSpPr>
        <dsp:cNvPr id="0" name=""/>
        <dsp:cNvSpPr/>
      </dsp:nvSpPr>
      <dsp:spPr>
        <a:xfrm>
          <a:off x="273594" y="121695"/>
          <a:ext cx="2217888" cy="2311929"/>
        </a:xfrm>
        <a:prstGeom prst="blockArc">
          <a:avLst>
            <a:gd name="adj1" fmla="val 16509444"/>
            <a:gd name="adj2" fmla="val 5088054"/>
            <a:gd name="adj3" fmla="val 5240"/>
          </a:avLst>
        </a:prstGeom>
        <a:solidFill>
          <a:schemeClr val="tx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4771BE7-18A8-499D-95F9-2C37EEF5B8E5}">
      <dsp:nvSpPr>
        <dsp:cNvPr id="0" name=""/>
        <dsp:cNvSpPr/>
      </dsp:nvSpPr>
      <dsp:spPr>
        <a:xfrm>
          <a:off x="1369907" y="-30947"/>
          <a:ext cx="713423" cy="713274"/>
        </a:xfrm>
        <a:prstGeom prst="ellipse">
          <a:avLst/>
        </a:prstGeom>
        <a:blipFill dpi="0"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3078A85-BB2D-4D38-AB4F-EF7531F3B5A4}">
      <dsp:nvSpPr>
        <dsp:cNvPr id="0" name=""/>
        <dsp:cNvSpPr/>
      </dsp:nvSpPr>
      <dsp:spPr>
        <a:xfrm>
          <a:off x="2016629" y="0"/>
          <a:ext cx="1037322" cy="5706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10000"/>
            </a:spcAft>
            <a:buNone/>
          </a:pPr>
          <a:r>
            <a:rPr lang="it-IT" sz="1100" b="1" kern="1200" dirty="0"/>
            <a:t>Varese 49,7%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10000"/>
            </a:spcAft>
            <a:buNone/>
          </a:pPr>
          <a:endParaRPr lang="it-IT" sz="1100" kern="1200" dirty="0"/>
        </a:p>
      </dsp:txBody>
      <dsp:txXfrm>
        <a:off x="2016629" y="0"/>
        <a:ext cx="1037322" cy="570629"/>
      </dsp:txXfrm>
    </dsp:sp>
    <dsp:sp modelId="{E018A016-5136-4DD0-9699-EC15BAABF576}">
      <dsp:nvSpPr>
        <dsp:cNvPr id="0" name=""/>
        <dsp:cNvSpPr/>
      </dsp:nvSpPr>
      <dsp:spPr>
        <a:xfrm>
          <a:off x="1929113" y="376870"/>
          <a:ext cx="648566" cy="648431"/>
        </a:xfrm>
        <a:prstGeom prst="ellipse">
          <a:avLst/>
        </a:prstGeom>
        <a:blipFill dpi="0"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A7A5A8B-499E-44AE-8CB5-C50375A42418}">
      <dsp:nvSpPr>
        <dsp:cNvPr id="0" name=""/>
        <dsp:cNvSpPr/>
      </dsp:nvSpPr>
      <dsp:spPr>
        <a:xfrm>
          <a:off x="2536454" y="412645"/>
          <a:ext cx="789264" cy="5706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10000"/>
            </a:spcAft>
            <a:buNone/>
          </a:pPr>
          <a:r>
            <a:rPr lang="it-IT" sz="1100" b="1" kern="1200" dirty="0"/>
            <a:t>Milano 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10000"/>
            </a:spcAft>
            <a:buNone/>
          </a:pPr>
          <a:r>
            <a:rPr lang="it-IT" sz="1100" b="1" kern="1200" dirty="0"/>
            <a:t> 20,5%</a:t>
          </a:r>
        </a:p>
      </dsp:txBody>
      <dsp:txXfrm>
        <a:off x="2536454" y="412645"/>
        <a:ext cx="789264" cy="570629"/>
      </dsp:txXfrm>
    </dsp:sp>
    <dsp:sp modelId="{1193989E-2E8A-4F27-9DF8-E80216ECEF31}">
      <dsp:nvSpPr>
        <dsp:cNvPr id="0" name=""/>
        <dsp:cNvSpPr/>
      </dsp:nvSpPr>
      <dsp:spPr>
        <a:xfrm>
          <a:off x="2090166" y="978559"/>
          <a:ext cx="648566" cy="648431"/>
        </a:xfrm>
        <a:prstGeom prst="ellipse">
          <a:avLst/>
        </a:prstGeom>
        <a:blipFill dpi="0"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353FCD9-A1C8-4895-880F-DCF03EBF21C9}">
      <dsp:nvSpPr>
        <dsp:cNvPr id="0" name=""/>
        <dsp:cNvSpPr/>
      </dsp:nvSpPr>
      <dsp:spPr>
        <a:xfrm>
          <a:off x="2724946" y="1036854"/>
          <a:ext cx="789264" cy="5706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10000"/>
            </a:spcAft>
            <a:buNone/>
          </a:pPr>
          <a:r>
            <a:rPr lang="it-IT" sz="1100" b="1" kern="1200" dirty="0"/>
            <a:t>Novara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10000"/>
            </a:spcAft>
            <a:buNone/>
          </a:pPr>
          <a:r>
            <a:rPr lang="it-IT" sz="1100" b="1" kern="1200" dirty="0"/>
            <a:t>4,7%</a:t>
          </a:r>
        </a:p>
      </dsp:txBody>
      <dsp:txXfrm>
        <a:off x="2724946" y="1036854"/>
        <a:ext cx="789264" cy="570629"/>
      </dsp:txXfrm>
    </dsp:sp>
    <dsp:sp modelId="{CD575464-5FEE-44AF-A531-9E832595FB14}">
      <dsp:nvSpPr>
        <dsp:cNvPr id="0" name=""/>
        <dsp:cNvSpPr/>
      </dsp:nvSpPr>
      <dsp:spPr>
        <a:xfrm>
          <a:off x="1945928" y="1559973"/>
          <a:ext cx="589606" cy="589483"/>
        </a:xfrm>
        <a:prstGeom prst="ellipse">
          <a:avLst/>
        </a:prstGeom>
        <a:blipFill dpi="0" rotWithShape="1"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C90DED7-A9C6-448A-9F87-CE193720D1AF}">
      <dsp:nvSpPr>
        <dsp:cNvPr id="0" name=""/>
        <dsp:cNvSpPr/>
      </dsp:nvSpPr>
      <dsp:spPr>
        <a:xfrm>
          <a:off x="2571029" y="1601995"/>
          <a:ext cx="789264" cy="5706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10000"/>
            </a:spcAft>
            <a:buNone/>
          </a:pPr>
          <a:r>
            <a:rPr lang="it-IT" sz="1100" b="1" kern="1200" dirty="0"/>
            <a:t>Como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10000"/>
            </a:spcAft>
            <a:buNone/>
          </a:pPr>
          <a:r>
            <a:rPr lang="it-IT" sz="1100" b="1" kern="1200" dirty="0"/>
            <a:t>3,8%</a:t>
          </a:r>
        </a:p>
      </dsp:txBody>
      <dsp:txXfrm>
        <a:off x="2571029" y="1601995"/>
        <a:ext cx="789264" cy="57062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A955069-4A28-43EA-9438-308D91C86451}">
      <dsp:nvSpPr>
        <dsp:cNvPr id="0" name=""/>
        <dsp:cNvSpPr/>
      </dsp:nvSpPr>
      <dsp:spPr>
        <a:xfrm>
          <a:off x="1045639" y="733551"/>
          <a:ext cx="1100382" cy="1100284"/>
        </a:xfrm>
        <a:prstGeom prst="ellipse">
          <a:avLst/>
        </a:prstGeom>
        <a:solidFill>
          <a:srgbClr val="F916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400" b="1" kern="1200" noProof="0" dirty="0"/>
            <a:t>Luino</a:t>
          </a:r>
        </a:p>
      </dsp:txBody>
      <dsp:txXfrm>
        <a:off x="1206786" y="894684"/>
        <a:ext cx="778088" cy="778018"/>
      </dsp:txXfrm>
    </dsp:sp>
    <dsp:sp modelId="{351DDBA1-6376-43B6-8D63-15B2CF0CB427}">
      <dsp:nvSpPr>
        <dsp:cNvPr id="0" name=""/>
        <dsp:cNvSpPr/>
      </dsp:nvSpPr>
      <dsp:spPr>
        <a:xfrm>
          <a:off x="478324" y="121695"/>
          <a:ext cx="2217888" cy="2311929"/>
        </a:xfrm>
        <a:prstGeom prst="blockArc">
          <a:avLst>
            <a:gd name="adj1" fmla="val 16509444"/>
            <a:gd name="adj2" fmla="val 5088054"/>
            <a:gd name="adj3" fmla="val 5240"/>
          </a:avLst>
        </a:prstGeom>
        <a:solidFill>
          <a:schemeClr val="tx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4771BE7-18A8-499D-95F9-2C37EEF5B8E5}">
      <dsp:nvSpPr>
        <dsp:cNvPr id="0" name=""/>
        <dsp:cNvSpPr/>
      </dsp:nvSpPr>
      <dsp:spPr>
        <a:xfrm>
          <a:off x="1568693" y="-30947"/>
          <a:ext cx="713423" cy="713274"/>
        </a:xfrm>
        <a:prstGeom prst="ellipse">
          <a:avLst/>
        </a:prstGeom>
        <a:blipFill dpi="0"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3078A85-BB2D-4D38-AB4F-EF7531F3B5A4}">
      <dsp:nvSpPr>
        <dsp:cNvPr id="0" name=""/>
        <dsp:cNvSpPr/>
      </dsp:nvSpPr>
      <dsp:spPr>
        <a:xfrm>
          <a:off x="2295882" y="0"/>
          <a:ext cx="1037322" cy="5706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10000"/>
            </a:spcAft>
            <a:buNone/>
          </a:pPr>
          <a:r>
            <a:rPr lang="it-IT" sz="1100" b="1" kern="1200" dirty="0"/>
            <a:t>Varese 53,6%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10000"/>
            </a:spcAft>
            <a:buNone/>
          </a:pPr>
          <a:endParaRPr lang="it-IT" sz="1100" kern="1200" dirty="0"/>
        </a:p>
      </dsp:txBody>
      <dsp:txXfrm>
        <a:off x="2295882" y="0"/>
        <a:ext cx="1037322" cy="570629"/>
      </dsp:txXfrm>
    </dsp:sp>
    <dsp:sp modelId="{E018A016-5136-4DD0-9699-EC15BAABF576}">
      <dsp:nvSpPr>
        <dsp:cNvPr id="0" name=""/>
        <dsp:cNvSpPr/>
      </dsp:nvSpPr>
      <dsp:spPr>
        <a:xfrm>
          <a:off x="2182432" y="375178"/>
          <a:ext cx="648566" cy="648431"/>
        </a:xfrm>
        <a:prstGeom prst="ellipse">
          <a:avLst/>
        </a:prstGeom>
        <a:blipFill dpi="0"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A7A5A8B-499E-44AE-8CB5-C50375A42418}">
      <dsp:nvSpPr>
        <dsp:cNvPr id="0" name=""/>
        <dsp:cNvSpPr/>
      </dsp:nvSpPr>
      <dsp:spPr>
        <a:xfrm>
          <a:off x="2826602" y="454963"/>
          <a:ext cx="1390329" cy="5706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10000"/>
            </a:spcAft>
            <a:buNone/>
          </a:pPr>
          <a:r>
            <a:rPr lang="it-IT" sz="1100" b="1" kern="1200" dirty="0"/>
            <a:t>Verbano-Cusio-Ossola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10000"/>
            </a:spcAft>
            <a:buNone/>
          </a:pPr>
          <a:r>
            <a:rPr lang="it-IT" sz="1100" b="1" kern="1200" dirty="0"/>
            <a:t>17,3%</a:t>
          </a:r>
        </a:p>
      </dsp:txBody>
      <dsp:txXfrm>
        <a:off x="2826602" y="454963"/>
        <a:ext cx="1390329" cy="570629"/>
      </dsp:txXfrm>
    </dsp:sp>
    <dsp:sp modelId="{1193989E-2E8A-4F27-9DF8-E80216ECEF31}">
      <dsp:nvSpPr>
        <dsp:cNvPr id="0" name=""/>
        <dsp:cNvSpPr/>
      </dsp:nvSpPr>
      <dsp:spPr>
        <a:xfrm>
          <a:off x="2294896" y="990136"/>
          <a:ext cx="648566" cy="648431"/>
        </a:xfrm>
        <a:prstGeom prst="ellipse">
          <a:avLst/>
        </a:prstGeom>
        <a:blipFill dpi="0"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353FCD9-A1C8-4895-880F-DCF03EBF21C9}">
      <dsp:nvSpPr>
        <dsp:cNvPr id="0" name=""/>
        <dsp:cNvSpPr/>
      </dsp:nvSpPr>
      <dsp:spPr>
        <a:xfrm>
          <a:off x="2932999" y="1052678"/>
          <a:ext cx="1617645" cy="5706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10000"/>
            </a:spcAft>
            <a:buNone/>
          </a:pPr>
          <a:r>
            <a:rPr lang="it-IT" sz="1100" b="1" kern="1200" dirty="0"/>
            <a:t>Milano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10000"/>
            </a:spcAft>
            <a:buNone/>
          </a:pPr>
          <a:r>
            <a:rPr lang="it-IT" sz="1100" b="1" kern="1200" dirty="0"/>
            <a:t>11,1%</a:t>
          </a:r>
        </a:p>
      </dsp:txBody>
      <dsp:txXfrm>
        <a:off x="2932999" y="1052678"/>
        <a:ext cx="1617645" cy="570629"/>
      </dsp:txXfrm>
    </dsp:sp>
    <dsp:sp modelId="{CD575464-5FEE-44AF-A531-9E832595FB14}">
      <dsp:nvSpPr>
        <dsp:cNvPr id="0" name=""/>
        <dsp:cNvSpPr/>
      </dsp:nvSpPr>
      <dsp:spPr>
        <a:xfrm>
          <a:off x="2127510" y="1583122"/>
          <a:ext cx="589606" cy="589483"/>
        </a:xfrm>
        <a:prstGeom prst="ellipse">
          <a:avLst/>
        </a:prstGeom>
        <a:blipFill dpi="0" rotWithShape="1"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C90DED7-A9C6-448A-9F87-CE193720D1AF}">
      <dsp:nvSpPr>
        <dsp:cNvPr id="0" name=""/>
        <dsp:cNvSpPr/>
      </dsp:nvSpPr>
      <dsp:spPr>
        <a:xfrm>
          <a:off x="2702775" y="1614063"/>
          <a:ext cx="789264" cy="5706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10000"/>
            </a:spcAft>
            <a:buNone/>
          </a:pPr>
          <a:r>
            <a:rPr lang="it-IT" sz="1100" b="1" kern="1200" dirty="0"/>
            <a:t>Como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10000"/>
            </a:spcAft>
            <a:buNone/>
          </a:pPr>
          <a:r>
            <a:rPr lang="it-IT" sz="1100" b="1" kern="1200" dirty="0"/>
            <a:t>2,6%</a:t>
          </a:r>
        </a:p>
      </dsp:txBody>
      <dsp:txXfrm>
        <a:off x="2702775" y="1614063"/>
        <a:ext cx="789264" cy="570629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A955069-4A28-43EA-9438-308D91C86451}">
      <dsp:nvSpPr>
        <dsp:cNvPr id="0" name=""/>
        <dsp:cNvSpPr/>
      </dsp:nvSpPr>
      <dsp:spPr>
        <a:xfrm>
          <a:off x="1268934" y="716558"/>
          <a:ext cx="1097368" cy="1097270"/>
        </a:xfrm>
        <a:prstGeom prst="ellipse">
          <a:avLst/>
        </a:prstGeom>
        <a:solidFill>
          <a:srgbClr val="F916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400" b="1" kern="1200" dirty="0"/>
            <a:t>Busto Arsizio</a:t>
          </a:r>
        </a:p>
      </dsp:txBody>
      <dsp:txXfrm>
        <a:off x="1429640" y="877249"/>
        <a:ext cx="775956" cy="775888"/>
      </dsp:txXfrm>
    </dsp:sp>
    <dsp:sp modelId="{351DDBA1-6376-43B6-8D63-15B2CF0CB427}">
      <dsp:nvSpPr>
        <dsp:cNvPr id="0" name=""/>
        <dsp:cNvSpPr/>
      </dsp:nvSpPr>
      <dsp:spPr>
        <a:xfrm>
          <a:off x="703174" y="106378"/>
          <a:ext cx="2211813" cy="2305596"/>
        </a:xfrm>
        <a:prstGeom prst="blockArc">
          <a:avLst>
            <a:gd name="adj1" fmla="val 16509444"/>
            <a:gd name="adj2" fmla="val 5088054"/>
            <a:gd name="adj3" fmla="val 5240"/>
          </a:avLst>
        </a:prstGeom>
        <a:solidFill>
          <a:schemeClr val="tx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4771BE7-18A8-499D-95F9-2C37EEF5B8E5}">
      <dsp:nvSpPr>
        <dsp:cNvPr id="0" name=""/>
        <dsp:cNvSpPr/>
      </dsp:nvSpPr>
      <dsp:spPr>
        <a:xfrm>
          <a:off x="1736055" y="-45846"/>
          <a:ext cx="711469" cy="711320"/>
        </a:xfrm>
        <a:prstGeom prst="ellipse">
          <a:avLst/>
        </a:prstGeom>
        <a:blipFill dpi="0"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3078A85-BB2D-4D38-AB4F-EF7531F3B5A4}">
      <dsp:nvSpPr>
        <dsp:cNvPr id="0" name=""/>
        <dsp:cNvSpPr/>
      </dsp:nvSpPr>
      <dsp:spPr>
        <a:xfrm>
          <a:off x="2468518" y="0"/>
          <a:ext cx="1034481" cy="5690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10000"/>
            </a:spcAft>
            <a:buNone/>
          </a:pPr>
          <a:r>
            <a:rPr lang="it-IT" sz="1100" b="1" kern="1200" dirty="0"/>
            <a:t>Varese 38,1%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10000"/>
            </a:spcAft>
            <a:buNone/>
          </a:pPr>
          <a:endParaRPr lang="it-IT" sz="1100" kern="1200" dirty="0"/>
        </a:p>
      </dsp:txBody>
      <dsp:txXfrm>
        <a:off x="2468518" y="0"/>
        <a:ext cx="1034481" cy="569066"/>
      </dsp:txXfrm>
    </dsp:sp>
    <dsp:sp modelId="{E018A016-5136-4DD0-9699-EC15BAABF576}">
      <dsp:nvSpPr>
        <dsp:cNvPr id="0" name=""/>
        <dsp:cNvSpPr/>
      </dsp:nvSpPr>
      <dsp:spPr>
        <a:xfrm>
          <a:off x="2344120" y="323469"/>
          <a:ext cx="648001" cy="648001"/>
        </a:xfrm>
        <a:prstGeom prst="ellipse">
          <a:avLst/>
        </a:prstGeom>
        <a:blipFill dpi="0"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A7A5A8B-499E-44AE-8CB5-C50375A42418}">
      <dsp:nvSpPr>
        <dsp:cNvPr id="0" name=""/>
        <dsp:cNvSpPr/>
      </dsp:nvSpPr>
      <dsp:spPr>
        <a:xfrm>
          <a:off x="2988493" y="373461"/>
          <a:ext cx="787102" cy="5690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10000"/>
            </a:spcAft>
            <a:buNone/>
          </a:pPr>
          <a:r>
            <a:rPr lang="it-IT" sz="1100" b="1" kern="1200" dirty="0"/>
            <a:t>Milano  31,6%</a:t>
          </a:r>
        </a:p>
      </dsp:txBody>
      <dsp:txXfrm>
        <a:off x="2988493" y="373461"/>
        <a:ext cx="787102" cy="569066"/>
      </dsp:txXfrm>
    </dsp:sp>
    <dsp:sp modelId="{1193989E-2E8A-4F27-9DF8-E80216ECEF31}">
      <dsp:nvSpPr>
        <dsp:cNvPr id="0" name=""/>
        <dsp:cNvSpPr/>
      </dsp:nvSpPr>
      <dsp:spPr>
        <a:xfrm>
          <a:off x="2514769" y="902690"/>
          <a:ext cx="646790" cy="646655"/>
        </a:xfrm>
        <a:prstGeom prst="ellipse">
          <a:avLst/>
        </a:prstGeom>
        <a:blipFill dpi="0"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353FCD9-A1C8-4895-880F-DCF03EBF21C9}">
      <dsp:nvSpPr>
        <dsp:cNvPr id="0" name=""/>
        <dsp:cNvSpPr/>
      </dsp:nvSpPr>
      <dsp:spPr>
        <a:xfrm>
          <a:off x="3147810" y="960889"/>
          <a:ext cx="787102" cy="5690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10000"/>
            </a:spcAft>
            <a:buNone/>
          </a:pPr>
          <a:r>
            <a:rPr lang="it-IT" sz="1100" b="1" kern="1200" dirty="0"/>
            <a:t>Como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10000"/>
            </a:spcAft>
            <a:buNone/>
          </a:pPr>
          <a:r>
            <a:rPr lang="it-IT" sz="1100" b="1" kern="1200" dirty="0"/>
            <a:t>4,1%</a:t>
          </a:r>
        </a:p>
      </dsp:txBody>
      <dsp:txXfrm>
        <a:off x="3147810" y="960889"/>
        <a:ext cx="787102" cy="569066"/>
      </dsp:txXfrm>
    </dsp:sp>
    <dsp:sp modelId="{CD575464-5FEE-44AF-A531-9E832595FB14}">
      <dsp:nvSpPr>
        <dsp:cNvPr id="0" name=""/>
        <dsp:cNvSpPr/>
      </dsp:nvSpPr>
      <dsp:spPr>
        <a:xfrm>
          <a:off x="2283310" y="1626202"/>
          <a:ext cx="647801" cy="647801"/>
        </a:xfrm>
        <a:prstGeom prst="ellipse">
          <a:avLst/>
        </a:prstGeom>
        <a:solidFill>
          <a:schemeClr val="bg1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C90DED7-A9C6-448A-9F87-CE193720D1AF}">
      <dsp:nvSpPr>
        <dsp:cNvPr id="0" name=""/>
        <dsp:cNvSpPr/>
      </dsp:nvSpPr>
      <dsp:spPr>
        <a:xfrm>
          <a:off x="2956738" y="1534440"/>
          <a:ext cx="1690460" cy="5690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10000"/>
            </a:spcAft>
            <a:buNone/>
          </a:pPr>
          <a:r>
            <a:rPr kumimoji="0" lang="it-IT" sz="1100" b="1" i="0" u="none" strike="noStrike" kern="1200" cap="none" spc="0" normalizeH="0" baseline="0" noProof="0" dirty="0">
              <a:ln>
                <a:noFill/>
              </a:ln>
              <a:solidFill>
                <a:srgbClr val="162B67">
                  <a:hueOff val="0"/>
                  <a:satOff val="0"/>
                  <a:lumOff val="0"/>
                  <a:alphaOff val="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rPr>
            <a:t>Novara 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10000"/>
            </a:spcAft>
            <a:buClrTx/>
            <a:buSzTx/>
            <a:buFontTx/>
            <a:buNone/>
          </a:pPr>
          <a:r>
            <a:rPr kumimoji="0" lang="it-IT" sz="1100" b="1" i="0" u="none" strike="noStrike" kern="1200" cap="none" spc="0" normalizeH="0" baseline="0" noProof="0" dirty="0">
              <a:ln>
                <a:noFill/>
              </a:ln>
              <a:solidFill>
                <a:srgbClr val="162B67">
                  <a:hueOff val="0"/>
                  <a:satOff val="0"/>
                  <a:lumOff val="0"/>
                  <a:alphaOff val="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rPr>
            <a:t>4,0%</a:t>
          </a:r>
          <a:endParaRPr lang="it-IT" sz="1100" b="1" kern="1200" dirty="0"/>
        </a:p>
      </dsp:txBody>
      <dsp:txXfrm>
        <a:off x="2956738" y="1534440"/>
        <a:ext cx="1690460" cy="569066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A955069-4A28-43EA-9438-308D91C86451}">
      <dsp:nvSpPr>
        <dsp:cNvPr id="0" name=""/>
        <dsp:cNvSpPr/>
      </dsp:nvSpPr>
      <dsp:spPr>
        <a:xfrm>
          <a:off x="1044518" y="684261"/>
          <a:ext cx="1026444" cy="1026352"/>
        </a:xfrm>
        <a:prstGeom prst="ellipse">
          <a:avLst/>
        </a:prstGeom>
        <a:solidFill>
          <a:srgbClr val="F916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400" b="1" kern="1200" dirty="0"/>
            <a:t>Busto Arsizio</a:t>
          </a:r>
        </a:p>
      </dsp:txBody>
      <dsp:txXfrm>
        <a:off x="1194837" y="834567"/>
        <a:ext cx="725806" cy="725740"/>
      </dsp:txXfrm>
    </dsp:sp>
    <dsp:sp modelId="{351DDBA1-6376-43B6-8D63-15B2CF0CB427}">
      <dsp:nvSpPr>
        <dsp:cNvPr id="0" name=""/>
        <dsp:cNvSpPr/>
      </dsp:nvSpPr>
      <dsp:spPr>
        <a:xfrm>
          <a:off x="515324" y="113518"/>
          <a:ext cx="2068861" cy="2156583"/>
        </a:xfrm>
        <a:prstGeom prst="blockArc">
          <a:avLst>
            <a:gd name="adj1" fmla="val 16509444"/>
            <a:gd name="adj2" fmla="val 5088054"/>
            <a:gd name="adj3" fmla="val 5240"/>
          </a:avLst>
        </a:prstGeom>
        <a:solidFill>
          <a:schemeClr val="tx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4771BE7-18A8-499D-95F9-2C37EEF5B8E5}">
      <dsp:nvSpPr>
        <dsp:cNvPr id="0" name=""/>
        <dsp:cNvSpPr/>
      </dsp:nvSpPr>
      <dsp:spPr>
        <a:xfrm>
          <a:off x="1633058" y="-28868"/>
          <a:ext cx="665486" cy="665347"/>
        </a:xfrm>
        <a:prstGeom prst="ellipse">
          <a:avLst/>
        </a:prstGeom>
        <a:blipFill dpi="0"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3078A85-BB2D-4D38-AB4F-EF7531F3B5A4}">
      <dsp:nvSpPr>
        <dsp:cNvPr id="0" name=""/>
        <dsp:cNvSpPr/>
      </dsp:nvSpPr>
      <dsp:spPr>
        <a:xfrm>
          <a:off x="2516675" y="65077"/>
          <a:ext cx="736231" cy="5322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10000"/>
            </a:spcAft>
            <a:buNone/>
          </a:pPr>
          <a:r>
            <a:rPr lang="it-IT" sz="1100" b="1" kern="1200" dirty="0"/>
            <a:t>Germania 16,8%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10000"/>
            </a:spcAft>
            <a:buNone/>
          </a:pPr>
          <a:endParaRPr lang="it-IT" sz="1100" kern="1200" dirty="0"/>
        </a:p>
      </dsp:txBody>
      <dsp:txXfrm>
        <a:off x="2516675" y="65077"/>
        <a:ext cx="736231" cy="532287"/>
      </dsp:txXfrm>
    </dsp:sp>
    <dsp:sp modelId="{E018A016-5136-4DD0-9699-EC15BAABF576}">
      <dsp:nvSpPr>
        <dsp:cNvPr id="0" name=""/>
        <dsp:cNvSpPr/>
      </dsp:nvSpPr>
      <dsp:spPr>
        <a:xfrm>
          <a:off x="2104926" y="457958"/>
          <a:ext cx="604987" cy="604861"/>
        </a:xfrm>
        <a:prstGeom prst="ellipse">
          <a:avLst/>
        </a:prstGeom>
        <a:blipFill dpi="0"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A7A5A8B-499E-44AE-8CB5-C50375A42418}">
      <dsp:nvSpPr>
        <dsp:cNvPr id="0" name=""/>
        <dsp:cNvSpPr/>
      </dsp:nvSpPr>
      <dsp:spPr>
        <a:xfrm>
          <a:off x="2787317" y="517303"/>
          <a:ext cx="736231" cy="5322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10000"/>
            </a:spcAft>
            <a:buNone/>
          </a:pPr>
          <a:r>
            <a:rPr lang="it-IT" sz="1100" b="1" kern="1200" dirty="0"/>
            <a:t>Francia 16,3%</a:t>
          </a:r>
        </a:p>
      </dsp:txBody>
      <dsp:txXfrm>
        <a:off x="2787317" y="517303"/>
        <a:ext cx="736231" cy="532287"/>
      </dsp:txXfrm>
    </dsp:sp>
    <dsp:sp modelId="{1193989E-2E8A-4F27-9DF8-E80216ECEF31}">
      <dsp:nvSpPr>
        <dsp:cNvPr id="0" name=""/>
        <dsp:cNvSpPr/>
      </dsp:nvSpPr>
      <dsp:spPr>
        <a:xfrm>
          <a:off x="2209834" y="1031595"/>
          <a:ext cx="604987" cy="604861"/>
        </a:xfrm>
        <a:prstGeom prst="ellipse">
          <a:avLst/>
        </a:prstGeom>
        <a:blipFill dpi="0" rotWithShape="1"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353FCD9-A1C8-4895-880F-DCF03EBF21C9}">
      <dsp:nvSpPr>
        <dsp:cNvPr id="0" name=""/>
        <dsp:cNvSpPr/>
      </dsp:nvSpPr>
      <dsp:spPr>
        <a:xfrm>
          <a:off x="2884993" y="1055826"/>
          <a:ext cx="736231" cy="5322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10000"/>
            </a:spcAft>
            <a:buNone/>
          </a:pPr>
          <a:r>
            <a:rPr lang="it-IT" sz="1100" b="1" kern="1200" dirty="0"/>
            <a:t>Spagna 10,8%</a:t>
          </a:r>
        </a:p>
      </dsp:txBody>
      <dsp:txXfrm>
        <a:off x="2884993" y="1055826"/>
        <a:ext cx="736231" cy="532287"/>
      </dsp:txXfrm>
    </dsp:sp>
    <dsp:sp modelId="{CD575464-5FEE-44AF-A531-9E832595FB14}">
      <dsp:nvSpPr>
        <dsp:cNvPr id="0" name=""/>
        <dsp:cNvSpPr/>
      </dsp:nvSpPr>
      <dsp:spPr>
        <a:xfrm>
          <a:off x="2021306" y="1563143"/>
          <a:ext cx="549988" cy="549873"/>
        </a:xfrm>
        <a:prstGeom prst="ellipse">
          <a:avLst/>
        </a:prstGeom>
        <a:blipFill dpi="0" rotWithShape="1"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C90DED7-A9C6-448A-9F87-CE193720D1AF}">
      <dsp:nvSpPr>
        <dsp:cNvPr id="0" name=""/>
        <dsp:cNvSpPr/>
      </dsp:nvSpPr>
      <dsp:spPr>
        <a:xfrm>
          <a:off x="2668965" y="1635152"/>
          <a:ext cx="736231" cy="5322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10000"/>
            </a:spcAft>
            <a:buNone/>
          </a:pPr>
          <a:r>
            <a:rPr lang="it-IT" sz="1100" b="1" kern="1200" dirty="0"/>
            <a:t>Svizzera 9,5%</a:t>
          </a:r>
        </a:p>
      </dsp:txBody>
      <dsp:txXfrm>
        <a:off x="2668965" y="1635152"/>
        <a:ext cx="736231" cy="532287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A955069-4A28-43EA-9438-308D91C86451}">
      <dsp:nvSpPr>
        <dsp:cNvPr id="0" name=""/>
        <dsp:cNvSpPr/>
      </dsp:nvSpPr>
      <dsp:spPr>
        <a:xfrm>
          <a:off x="1044518" y="684261"/>
          <a:ext cx="1026444" cy="1026352"/>
        </a:xfrm>
        <a:prstGeom prst="ellipse">
          <a:avLst/>
        </a:prstGeom>
        <a:solidFill>
          <a:srgbClr val="F916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400" b="1" kern="1200" dirty="0"/>
            <a:t>Gallarate</a:t>
          </a:r>
        </a:p>
      </dsp:txBody>
      <dsp:txXfrm>
        <a:off x="1194837" y="834567"/>
        <a:ext cx="725806" cy="725740"/>
      </dsp:txXfrm>
    </dsp:sp>
    <dsp:sp modelId="{351DDBA1-6376-43B6-8D63-15B2CF0CB427}">
      <dsp:nvSpPr>
        <dsp:cNvPr id="0" name=""/>
        <dsp:cNvSpPr/>
      </dsp:nvSpPr>
      <dsp:spPr>
        <a:xfrm>
          <a:off x="515324" y="113518"/>
          <a:ext cx="2068861" cy="2156583"/>
        </a:xfrm>
        <a:prstGeom prst="blockArc">
          <a:avLst>
            <a:gd name="adj1" fmla="val 16509444"/>
            <a:gd name="adj2" fmla="val 5088054"/>
            <a:gd name="adj3" fmla="val 5240"/>
          </a:avLst>
        </a:prstGeom>
        <a:solidFill>
          <a:schemeClr val="tx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4771BE7-18A8-499D-95F9-2C37EEF5B8E5}">
      <dsp:nvSpPr>
        <dsp:cNvPr id="0" name=""/>
        <dsp:cNvSpPr/>
      </dsp:nvSpPr>
      <dsp:spPr>
        <a:xfrm>
          <a:off x="1637805" y="753"/>
          <a:ext cx="665486" cy="665347"/>
        </a:xfrm>
        <a:prstGeom prst="ellipse">
          <a:avLst/>
        </a:prstGeom>
        <a:blipFill dpi="0"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3078A85-BB2D-4D38-AB4F-EF7531F3B5A4}">
      <dsp:nvSpPr>
        <dsp:cNvPr id="0" name=""/>
        <dsp:cNvSpPr/>
      </dsp:nvSpPr>
      <dsp:spPr>
        <a:xfrm>
          <a:off x="2516675" y="65077"/>
          <a:ext cx="736231" cy="5322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10000"/>
            </a:spcAft>
            <a:buNone/>
          </a:pPr>
          <a:r>
            <a:rPr lang="it-IT" sz="1100" b="1" kern="1200" dirty="0"/>
            <a:t>Spagna 12,8%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10000"/>
            </a:spcAft>
            <a:buNone/>
          </a:pPr>
          <a:endParaRPr lang="it-IT" sz="1100" kern="1200" dirty="0"/>
        </a:p>
      </dsp:txBody>
      <dsp:txXfrm>
        <a:off x="2516675" y="65077"/>
        <a:ext cx="736231" cy="532287"/>
      </dsp:txXfrm>
    </dsp:sp>
    <dsp:sp modelId="{E018A016-5136-4DD0-9699-EC15BAABF576}">
      <dsp:nvSpPr>
        <dsp:cNvPr id="0" name=""/>
        <dsp:cNvSpPr/>
      </dsp:nvSpPr>
      <dsp:spPr>
        <a:xfrm>
          <a:off x="2104926" y="457958"/>
          <a:ext cx="604987" cy="604861"/>
        </a:xfrm>
        <a:prstGeom prst="ellipse">
          <a:avLst/>
        </a:prstGeom>
        <a:blipFill dpi="0"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A7A5A8B-499E-44AE-8CB5-C50375A42418}">
      <dsp:nvSpPr>
        <dsp:cNvPr id="0" name=""/>
        <dsp:cNvSpPr/>
      </dsp:nvSpPr>
      <dsp:spPr>
        <a:xfrm>
          <a:off x="2787317" y="517303"/>
          <a:ext cx="736231" cy="5322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10000"/>
            </a:spcAft>
            <a:buNone/>
          </a:pPr>
          <a:r>
            <a:rPr lang="it-IT" sz="1100" b="1" kern="1200" dirty="0"/>
            <a:t>Francia  11,0%</a:t>
          </a:r>
        </a:p>
      </dsp:txBody>
      <dsp:txXfrm>
        <a:off x="2787317" y="517303"/>
        <a:ext cx="736231" cy="532287"/>
      </dsp:txXfrm>
    </dsp:sp>
    <dsp:sp modelId="{1193989E-2E8A-4F27-9DF8-E80216ECEF31}">
      <dsp:nvSpPr>
        <dsp:cNvPr id="0" name=""/>
        <dsp:cNvSpPr/>
      </dsp:nvSpPr>
      <dsp:spPr>
        <a:xfrm>
          <a:off x="2209834" y="1031595"/>
          <a:ext cx="604987" cy="604861"/>
        </a:xfrm>
        <a:prstGeom prst="ellipse">
          <a:avLst/>
        </a:prstGeom>
        <a:blipFill dpi="0" rotWithShape="1"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353FCD9-A1C8-4895-880F-DCF03EBF21C9}">
      <dsp:nvSpPr>
        <dsp:cNvPr id="0" name=""/>
        <dsp:cNvSpPr/>
      </dsp:nvSpPr>
      <dsp:spPr>
        <a:xfrm>
          <a:off x="2884993" y="1055826"/>
          <a:ext cx="736231" cy="5322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10000"/>
            </a:spcAft>
            <a:buNone/>
          </a:pPr>
          <a:r>
            <a:rPr lang="it-IT" sz="1100" b="1" kern="1200" dirty="0"/>
            <a:t>Germania 10,7%</a:t>
          </a:r>
        </a:p>
      </dsp:txBody>
      <dsp:txXfrm>
        <a:off x="2884993" y="1055826"/>
        <a:ext cx="736231" cy="532287"/>
      </dsp:txXfrm>
    </dsp:sp>
    <dsp:sp modelId="{CD575464-5FEE-44AF-A531-9E832595FB14}">
      <dsp:nvSpPr>
        <dsp:cNvPr id="0" name=""/>
        <dsp:cNvSpPr/>
      </dsp:nvSpPr>
      <dsp:spPr>
        <a:xfrm>
          <a:off x="2024425" y="1561235"/>
          <a:ext cx="549988" cy="549873"/>
        </a:xfrm>
        <a:prstGeom prst="ellipse">
          <a:avLst/>
        </a:prstGeom>
        <a:blipFill dpi="0" rotWithShape="1"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C90DED7-A9C6-448A-9F87-CE193720D1AF}">
      <dsp:nvSpPr>
        <dsp:cNvPr id="0" name=""/>
        <dsp:cNvSpPr/>
      </dsp:nvSpPr>
      <dsp:spPr>
        <a:xfrm>
          <a:off x="2668965" y="1635152"/>
          <a:ext cx="736231" cy="5322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10000"/>
            </a:spcAft>
            <a:buNone/>
          </a:pPr>
          <a:r>
            <a:rPr lang="it-IT" sz="1100" b="1" kern="1200" dirty="0"/>
            <a:t>Romania 8,4%</a:t>
          </a:r>
        </a:p>
      </dsp:txBody>
      <dsp:txXfrm>
        <a:off x="2668965" y="1635152"/>
        <a:ext cx="736231" cy="532287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A955069-4A28-43EA-9438-308D91C86451}">
      <dsp:nvSpPr>
        <dsp:cNvPr id="0" name=""/>
        <dsp:cNvSpPr/>
      </dsp:nvSpPr>
      <dsp:spPr>
        <a:xfrm>
          <a:off x="1044518" y="684261"/>
          <a:ext cx="1026444" cy="1026352"/>
        </a:xfrm>
        <a:prstGeom prst="ellipse">
          <a:avLst/>
        </a:prstGeom>
        <a:solidFill>
          <a:srgbClr val="F916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400" b="1" kern="1200" dirty="0"/>
            <a:t>Luino</a:t>
          </a:r>
        </a:p>
      </dsp:txBody>
      <dsp:txXfrm>
        <a:off x="1194837" y="834567"/>
        <a:ext cx="725806" cy="725740"/>
      </dsp:txXfrm>
    </dsp:sp>
    <dsp:sp modelId="{351DDBA1-6376-43B6-8D63-15B2CF0CB427}">
      <dsp:nvSpPr>
        <dsp:cNvPr id="0" name=""/>
        <dsp:cNvSpPr/>
      </dsp:nvSpPr>
      <dsp:spPr>
        <a:xfrm>
          <a:off x="515324" y="113518"/>
          <a:ext cx="2068861" cy="2156583"/>
        </a:xfrm>
        <a:prstGeom prst="blockArc">
          <a:avLst>
            <a:gd name="adj1" fmla="val 16509444"/>
            <a:gd name="adj2" fmla="val 5088054"/>
            <a:gd name="adj3" fmla="val 5240"/>
          </a:avLst>
        </a:prstGeom>
        <a:solidFill>
          <a:schemeClr val="tx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4771BE7-18A8-499D-95F9-2C37EEF5B8E5}">
      <dsp:nvSpPr>
        <dsp:cNvPr id="0" name=""/>
        <dsp:cNvSpPr/>
      </dsp:nvSpPr>
      <dsp:spPr>
        <a:xfrm>
          <a:off x="1633058" y="-28868"/>
          <a:ext cx="665486" cy="665347"/>
        </a:xfrm>
        <a:prstGeom prst="ellipse">
          <a:avLst/>
        </a:prstGeom>
        <a:blipFill dpi="0"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3078A85-BB2D-4D38-AB4F-EF7531F3B5A4}">
      <dsp:nvSpPr>
        <dsp:cNvPr id="0" name=""/>
        <dsp:cNvSpPr/>
      </dsp:nvSpPr>
      <dsp:spPr>
        <a:xfrm>
          <a:off x="2516675" y="65077"/>
          <a:ext cx="736231" cy="5322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10000"/>
            </a:spcAft>
            <a:buNone/>
          </a:pPr>
          <a:r>
            <a:rPr lang="it-IT" sz="1100" b="1" kern="1200" dirty="0"/>
            <a:t>Germania 58,6%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10000"/>
            </a:spcAft>
            <a:buNone/>
          </a:pPr>
          <a:endParaRPr lang="it-IT" sz="1100" kern="1200" dirty="0"/>
        </a:p>
      </dsp:txBody>
      <dsp:txXfrm>
        <a:off x="2516675" y="65077"/>
        <a:ext cx="736231" cy="532287"/>
      </dsp:txXfrm>
    </dsp:sp>
    <dsp:sp modelId="{E018A016-5136-4DD0-9699-EC15BAABF576}">
      <dsp:nvSpPr>
        <dsp:cNvPr id="0" name=""/>
        <dsp:cNvSpPr/>
      </dsp:nvSpPr>
      <dsp:spPr>
        <a:xfrm>
          <a:off x="2104926" y="457958"/>
          <a:ext cx="604987" cy="604861"/>
        </a:xfrm>
        <a:prstGeom prst="ellipse">
          <a:avLst/>
        </a:prstGeom>
        <a:blipFill dpi="0"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A7A5A8B-499E-44AE-8CB5-C50375A42418}">
      <dsp:nvSpPr>
        <dsp:cNvPr id="0" name=""/>
        <dsp:cNvSpPr/>
      </dsp:nvSpPr>
      <dsp:spPr>
        <a:xfrm>
          <a:off x="2787317" y="517303"/>
          <a:ext cx="736231" cy="5322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10000"/>
            </a:spcAft>
            <a:buNone/>
          </a:pPr>
          <a:r>
            <a:rPr lang="it-IT" sz="1100" b="1" kern="1200" dirty="0"/>
            <a:t>Svizzera 20,5%</a:t>
          </a:r>
        </a:p>
      </dsp:txBody>
      <dsp:txXfrm>
        <a:off x="2787317" y="517303"/>
        <a:ext cx="736231" cy="532287"/>
      </dsp:txXfrm>
    </dsp:sp>
    <dsp:sp modelId="{1193989E-2E8A-4F27-9DF8-E80216ECEF31}">
      <dsp:nvSpPr>
        <dsp:cNvPr id="0" name=""/>
        <dsp:cNvSpPr/>
      </dsp:nvSpPr>
      <dsp:spPr>
        <a:xfrm>
          <a:off x="2209834" y="1031595"/>
          <a:ext cx="604987" cy="604861"/>
        </a:xfrm>
        <a:prstGeom prst="ellipse">
          <a:avLst/>
        </a:prstGeom>
        <a:blipFill dpi="0"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353FCD9-A1C8-4895-880F-DCF03EBF21C9}">
      <dsp:nvSpPr>
        <dsp:cNvPr id="0" name=""/>
        <dsp:cNvSpPr/>
      </dsp:nvSpPr>
      <dsp:spPr>
        <a:xfrm>
          <a:off x="2884993" y="1055826"/>
          <a:ext cx="736231" cy="5322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10000"/>
            </a:spcAft>
            <a:buNone/>
          </a:pPr>
          <a:r>
            <a:rPr lang="it-IT" sz="1100" b="1" kern="1200" dirty="0"/>
            <a:t>Francia 8,2%</a:t>
          </a:r>
        </a:p>
      </dsp:txBody>
      <dsp:txXfrm>
        <a:off x="2884993" y="1055826"/>
        <a:ext cx="736231" cy="532287"/>
      </dsp:txXfrm>
    </dsp:sp>
    <dsp:sp modelId="{CD575464-5FEE-44AF-A531-9E832595FB14}">
      <dsp:nvSpPr>
        <dsp:cNvPr id="0" name=""/>
        <dsp:cNvSpPr/>
      </dsp:nvSpPr>
      <dsp:spPr>
        <a:xfrm>
          <a:off x="2021306" y="1563143"/>
          <a:ext cx="549988" cy="549873"/>
        </a:xfrm>
        <a:prstGeom prst="ellipse">
          <a:avLst/>
        </a:prstGeom>
        <a:blipFill dpi="0" rotWithShape="1"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C90DED7-A9C6-448A-9F87-CE193720D1AF}">
      <dsp:nvSpPr>
        <dsp:cNvPr id="0" name=""/>
        <dsp:cNvSpPr/>
      </dsp:nvSpPr>
      <dsp:spPr>
        <a:xfrm>
          <a:off x="2668965" y="1635152"/>
          <a:ext cx="736231" cy="5322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10000"/>
            </a:spcAft>
            <a:buNone/>
          </a:pPr>
          <a:r>
            <a:rPr lang="it-IT" sz="1100" b="1" kern="1200" dirty="0"/>
            <a:t>Austria  3,7%</a:t>
          </a:r>
        </a:p>
      </dsp:txBody>
      <dsp:txXfrm>
        <a:off x="2668965" y="1635152"/>
        <a:ext cx="736231" cy="532287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A955069-4A28-43EA-9438-308D91C86451}">
      <dsp:nvSpPr>
        <dsp:cNvPr id="0" name=""/>
        <dsp:cNvSpPr/>
      </dsp:nvSpPr>
      <dsp:spPr>
        <a:xfrm>
          <a:off x="1044518" y="684261"/>
          <a:ext cx="1026444" cy="1026352"/>
        </a:xfrm>
        <a:prstGeom prst="ellipse">
          <a:avLst/>
        </a:prstGeom>
        <a:solidFill>
          <a:srgbClr val="F916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400" b="1" kern="1200" noProof="0" dirty="0"/>
            <a:t>Saronno</a:t>
          </a:r>
          <a:endParaRPr lang="it-IT" sz="1500" b="1" kern="1200" noProof="0" dirty="0"/>
        </a:p>
      </dsp:txBody>
      <dsp:txXfrm>
        <a:off x="1194837" y="834567"/>
        <a:ext cx="725806" cy="725740"/>
      </dsp:txXfrm>
    </dsp:sp>
    <dsp:sp modelId="{351DDBA1-6376-43B6-8D63-15B2CF0CB427}">
      <dsp:nvSpPr>
        <dsp:cNvPr id="0" name=""/>
        <dsp:cNvSpPr/>
      </dsp:nvSpPr>
      <dsp:spPr>
        <a:xfrm>
          <a:off x="515324" y="113518"/>
          <a:ext cx="2068861" cy="2156583"/>
        </a:xfrm>
        <a:prstGeom prst="blockArc">
          <a:avLst>
            <a:gd name="adj1" fmla="val 16509444"/>
            <a:gd name="adj2" fmla="val 5088054"/>
            <a:gd name="adj3" fmla="val 5240"/>
          </a:avLst>
        </a:prstGeom>
        <a:solidFill>
          <a:schemeClr val="tx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4771BE7-18A8-499D-95F9-2C37EEF5B8E5}">
      <dsp:nvSpPr>
        <dsp:cNvPr id="0" name=""/>
        <dsp:cNvSpPr/>
      </dsp:nvSpPr>
      <dsp:spPr>
        <a:xfrm>
          <a:off x="1633058" y="-28868"/>
          <a:ext cx="665486" cy="665347"/>
        </a:xfrm>
        <a:prstGeom prst="ellipse">
          <a:avLst/>
        </a:prstGeom>
        <a:blipFill dpi="0"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3078A85-BB2D-4D38-AB4F-EF7531F3B5A4}">
      <dsp:nvSpPr>
        <dsp:cNvPr id="0" name=""/>
        <dsp:cNvSpPr/>
      </dsp:nvSpPr>
      <dsp:spPr>
        <a:xfrm>
          <a:off x="2516675" y="65077"/>
          <a:ext cx="736231" cy="5322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10000"/>
            </a:spcAft>
            <a:buNone/>
          </a:pPr>
          <a:r>
            <a:rPr lang="it-IT" sz="1100" b="1" kern="1200" dirty="0"/>
            <a:t>Germania 18,3%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10000"/>
            </a:spcAft>
            <a:buNone/>
          </a:pPr>
          <a:endParaRPr lang="it-IT" sz="1100" kern="1200" dirty="0"/>
        </a:p>
      </dsp:txBody>
      <dsp:txXfrm>
        <a:off x="2516675" y="65077"/>
        <a:ext cx="736231" cy="532287"/>
      </dsp:txXfrm>
    </dsp:sp>
    <dsp:sp modelId="{E018A016-5136-4DD0-9699-EC15BAABF576}">
      <dsp:nvSpPr>
        <dsp:cNvPr id="0" name=""/>
        <dsp:cNvSpPr/>
      </dsp:nvSpPr>
      <dsp:spPr>
        <a:xfrm>
          <a:off x="2104926" y="457958"/>
          <a:ext cx="604987" cy="604861"/>
        </a:xfrm>
        <a:prstGeom prst="ellipse">
          <a:avLst/>
        </a:prstGeom>
        <a:blipFill dpi="0"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A7A5A8B-499E-44AE-8CB5-C50375A42418}">
      <dsp:nvSpPr>
        <dsp:cNvPr id="0" name=""/>
        <dsp:cNvSpPr/>
      </dsp:nvSpPr>
      <dsp:spPr>
        <a:xfrm>
          <a:off x="2787317" y="517303"/>
          <a:ext cx="736231" cy="5322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10000"/>
            </a:spcAft>
            <a:buNone/>
          </a:pPr>
          <a:r>
            <a:rPr lang="it-IT" sz="1100" b="1" kern="1200" dirty="0"/>
            <a:t>Svizzera 13,0%</a:t>
          </a:r>
        </a:p>
      </dsp:txBody>
      <dsp:txXfrm>
        <a:off x="2787317" y="517303"/>
        <a:ext cx="736231" cy="532287"/>
      </dsp:txXfrm>
    </dsp:sp>
    <dsp:sp modelId="{1193989E-2E8A-4F27-9DF8-E80216ECEF31}">
      <dsp:nvSpPr>
        <dsp:cNvPr id="0" name=""/>
        <dsp:cNvSpPr/>
      </dsp:nvSpPr>
      <dsp:spPr>
        <a:xfrm>
          <a:off x="2209834" y="1031595"/>
          <a:ext cx="604987" cy="604861"/>
        </a:xfrm>
        <a:prstGeom prst="ellipse">
          <a:avLst/>
        </a:prstGeom>
        <a:blipFill dpi="0"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353FCD9-A1C8-4895-880F-DCF03EBF21C9}">
      <dsp:nvSpPr>
        <dsp:cNvPr id="0" name=""/>
        <dsp:cNvSpPr/>
      </dsp:nvSpPr>
      <dsp:spPr>
        <a:xfrm>
          <a:off x="2884993" y="1055826"/>
          <a:ext cx="736231" cy="5322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10000"/>
            </a:spcAft>
            <a:buNone/>
          </a:pPr>
          <a:r>
            <a:rPr lang="it-IT" sz="1100" b="1" kern="1200" dirty="0"/>
            <a:t>Francia 12,2%</a:t>
          </a:r>
        </a:p>
      </dsp:txBody>
      <dsp:txXfrm>
        <a:off x="2884993" y="1055826"/>
        <a:ext cx="736231" cy="532287"/>
      </dsp:txXfrm>
    </dsp:sp>
    <dsp:sp modelId="{CD575464-5FEE-44AF-A531-9E832595FB14}">
      <dsp:nvSpPr>
        <dsp:cNvPr id="0" name=""/>
        <dsp:cNvSpPr/>
      </dsp:nvSpPr>
      <dsp:spPr>
        <a:xfrm>
          <a:off x="2021306" y="1563143"/>
          <a:ext cx="549988" cy="549873"/>
        </a:xfrm>
        <a:prstGeom prst="ellipse">
          <a:avLst/>
        </a:prstGeom>
        <a:blipFill dpi="0" rotWithShape="1"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C90DED7-A9C6-448A-9F87-CE193720D1AF}">
      <dsp:nvSpPr>
        <dsp:cNvPr id="0" name=""/>
        <dsp:cNvSpPr/>
      </dsp:nvSpPr>
      <dsp:spPr>
        <a:xfrm>
          <a:off x="2668965" y="1635152"/>
          <a:ext cx="736231" cy="5322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10000"/>
            </a:spcAft>
            <a:buNone/>
          </a:pPr>
          <a:r>
            <a:rPr lang="it-IT" sz="1100" b="1" kern="1200" dirty="0"/>
            <a:t>Spagna 7,9%</a:t>
          </a:r>
        </a:p>
      </dsp:txBody>
      <dsp:txXfrm>
        <a:off x="2668965" y="1635152"/>
        <a:ext cx="736231" cy="532287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A955069-4A28-43EA-9438-308D91C86451}">
      <dsp:nvSpPr>
        <dsp:cNvPr id="0" name=""/>
        <dsp:cNvSpPr/>
      </dsp:nvSpPr>
      <dsp:spPr>
        <a:xfrm>
          <a:off x="1044518" y="684261"/>
          <a:ext cx="1026444" cy="1026352"/>
        </a:xfrm>
        <a:prstGeom prst="ellipse">
          <a:avLst/>
        </a:prstGeom>
        <a:solidFill>
          <a:srgbClr val="F916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400" b="1" kern="1200" dirty="0"/>
            <a:t>Varese</a:t>
          </a:r>
        </a:p>
      </dsp:txBody>
      <dsp:txXfrm>
        <a:off x="1194837" y="834567"/>
        <a:ext cx="725806" cy="725740"/>
      </dsp:txXfrm>
    </dsp:sp>
    <dsp:sp modelId="{351DDBA1-6376-43B6-8D63-15B2CF0CB427}">
      <dsp:nvSpPr>
        <dsp:cNvPr id="0" name=""/>
        <dsp:cNvSpPr/>
      </dsp:nvSpPr>
      <dsp:spPr>
        <a:xfrm>
          <a:off x="515324" y="113518"/>
          <a:ext cx="2068861" cy="2156583"/>
        </a:xfrm>
        <a:prstGeom prst="blockArc">
          <a:avLst>
            <a:gd name="adj1" fmla="val 16509444"/>
            <a:gd name="adj2" fmla="val 5088054"/>
            <a:gd name="adj3" fmla="val 5240"/>
          </a:avLst>
        </a:prstGeom>
        <a:solidFill>
          <a:schemeClr val="tx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4771BE7-18A8-499D-95F9-2C37EEF5B8E5}">
      <dsp:nvSpPr>
        <dsp:cNvPr id="0" name=""/>
        <dsp:cNvSpPr/>
      </dsp:nvSpPr>
      <dsp:spPr>
        <a:xfrm>
          <a:off x="1633058" y="-28868"/>
          <a:ext cx="665486" cy="665347"/>
        </a:xfrm>
        <a:prstGeom prst="ellipse">
          <a:avLst/>
        </a:prstGeom>
        <a:blipFill dpi="0"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3078A85-BB2D-4D38-AB4F-EF7531F3B5A4}">
      <dsp:nvSpPr>
        <dsp:cNvPr id="0" name=""/>
        <dsp:cNvSpPr/>
      </dsp:nvSpPr>
      <dsp:spPr>
        <a:xfrm>
          <a:off x="2516675" y="65077"/>
          <a:ext cx="736231" cy="5322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10000"/>
            </a:spcAft>
            <a:buNone/>
          </a:pPr>
          <a:r>
            <a:rPr lang="it-IT" sz="1100" b="1" kern="1200" noProof="0" dirty="0"/>
            <a:t>Svizzera 45,7%</a:t>
          </a:r>
        </a:p>
      </dsp:txBody>
      <dsp:txXfrm>
        <a:off x="2516675" y="65077"/>
        <a:ext cx="736231" cy="532287"/>
      </dsp:txXfrm>
    </dsp:sp>
    <dsp:sp modelId="{E018A016-5136-4DD0-9699-EC15BAABF576}">
      <dsp:nvSpPr>
        <dsp:cNvPr id="0" name=""/>
        <dsp:cNvSpPr/>
      </dsp:nvSpPr>
      <dsp:spPr>
        <a:xfrm>
          <a:off x="2104926" y="457958"/>
          <a:ext cx="604987" cy="604861"/>
        </a:xfrm>
        <a:prstGeom prst="ellipse">
          <a:avLst/>
        </a:prstGeom>
        <a:blipFill dpi="0"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A7A5A8B-499E-44AE-8CB5-C50375A42418}">
      <dsp:nvSpPr>
        <dsp:cNvPr id="0" name=""/>
        <dsp:cNvSpPr/>
      </dsp:nvSpPr>
      <dsp:spPr>
        <a:xfrm>
          <a:off x="2787317" y="517303"/>
          <a:ext cx="736231" cy="5322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10000"/>
            </a:spcAft>
            <a:buNone/>
          </a:pPr>
          <a:r>
            <a:rPr lang="it-IT" sz="1100" b="1" kern="1200" dirty="0"/>
            <a:t>Germania 13,8%</a:t>
          </a:r>
        </a:p>
      </dsp:txBody>
      <dsp:txXfrm>
        <a:off x="2787317" y="517303"/>
        <a:ext cx="736231" cy="532287"/>
      </dsp:txXfrm>
    </dsp:sp>
    <dsp:sp modelId="{1193989E-2E8A-4F27-9DF8-E80216ECEF31}">
      <dsp:nvSpPr>
        <dsp:cNvPr id="0" name=""/>
        <dsp:cNvSpPr/>
      </dsp:nvSpPr>
      <dsp:spPr>
        <a:xfrm>
          <a:off x="2209834" y="1031595"/>
          <a:ext cx="604987" cy="604861"/>
        </a:xfrm>
        <a:prstGeom prst="ellipse">
          <a:avLst/>
        </a:prstGeom>
        <a:blipFill dpi="0"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353FCD9-A1C8-4895-880F-DCF03EBF21C9}">
      <dsp:nvSpPr>
        <dsp:cNvPr id="0" name=""/>
        <dsp:cNvSpPr/>
      </dsp:nvSpPr>
      <dsp:spPr>
        <a:xfrm>
          <a:off x="2884993" y="1055826"/>
          <a:ext cx="736231" cy="5322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10000"/>
            </a:spcAft>
            <a:buNone/>
          </a:pPr>
          <a:r>
            <a:rPr lang="it-IT" sz="1100" b="1" kern="1200" dirty="0"/>
            <a:t>Francia 10,1%</a:t>
          </a:r>
        </a:p>
      </dsp:txBody>
      <dsp:txXfrm>
        <a:off x="2884993" y="1055826"/>
        <a:ext cx="736231" cy="532287"/>
      </dsp:txXfrm>
    </dsp:sp>
    <dsp:sp modelId="{CD575464-5FEE-44AF-A531-9E832595FB14}">
      <dsp:nvSpPr>
        <dsp:cNvPr id="0" name=""/>
        <dsp:cNvSpPr/>
      </dsp:nvSpPr>
      <dsp:spPr>
        <a:xfrm>
          <a:off x="2021306" y="1563143"/>
          <a:ext cx="549988" cy="549873"/>
        </a:xfrm>
        <a:prstGeom prst="ellipse">
          <a:avLst/>
        </a:prstGeom>
        <a:blipFill dpi="0" rotWithShape="1"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C90DED7-A9C6-448A-9F87-CE193720D1AF}">
      <dsp:nvSpPr>
        <dsp:cNvPr id="0" name=""/>
        <dsp:cNvSpPr/>
      </dsp:nvSpPr>
      <dsp:spPr>
        <a:xfrm>
          <a:off x="2668965" y="1635152"/>
          <a:ext cx="736231" cy="5322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10000"/>
            </a:spcAft>
            <a:buNone/>
          </a:pPr>
          <a:r>
            <a:rPr lang="it-IT" sz="1100" b="1" kern="1200" noProof="0" dirty="0"/>
            <a:t>Spagna</a:t>
          </a:r>
          <a:r>
            <a:rPr lang="en-GB" sz="1100" b="1" kern="1200" dirty="0"/>
            <a:t> 4,5%</a:t>
          </a:r>
          <a:endParaRPr lang="it-IT" sz="1100" b="1" kern="1200" dirty="0"/>
        </a:p>
      </dsp:txBody>
      <dsp:txXfrm>
        <a:off x="2668965" y="1635152"/>
        <a:ext cx="736231" cy="532287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A955069-4A28-43EA-9438-308D91C86451}">
      <dsp:nvSpPr>
        <dsp:cNvPr id="0" name=""/>
        <dsp:cNvSpPr/>
      </dsp:nvSpPr>
      <dsp:spPr>
        <a:xfrm>
          <a:off x="840909" y="733551"/>
          <a:ext cx="1100382" cy="1100284"/>
        </a:xfrm>
        <a:prstGeom prst="ellipse">
          <a:avLst/>
        </a:prstGeom>
        <a:solidFill>
          <a:srgbClr val="F916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/>
            <a:t>Gallarate</a:t>
          </a:r>
          <a:endParaRPr lang="it-IT" sz="1400" b="1" kern="1200" dirty="0"/>
        </a:p>
      </dsp:txBody>
      <dsp:txXfrm>
        <a:off x="1002056" y="894684"/>
        <a:ext cx="778088" cy="778018"/>
      </dsp:txXfrm>
    </dsp:sp>
    <dsp:sp modelId="{351DDBA1-6376-43B6-8D63-15B2CF0CB427}">
      <dsp:nvSpPr>
        <dsp:cNvPr id="0" name=""/>
        <dsp:cNvSpPr/>
      </dsp:nvSpPr>
      <dsp:spPr>
        <a:xfrm>
          <a:off x="273594" y="121695"/>
          <a:ext cx="2217888" cy="2311929"/>
        </a:xfrm>
        <a:prstGeom prst="blockArc">
          <a:avLst>
            <a:gd name="adj1" fmla="val 16509444"/>
            <a:gd name="adj2" fmla="val 5088054"/>
            <a:gd name="adj3" fmla="val 5240"/>
          </a:avLst>
        </a:prstGeom>
        <a:solidFill>
          <a:schemeClr val="tx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4771BE7-18A8-499D-95F9-2C37EEF5B8E5}">
      <dsp:nvSpPr>
        <dsp:cNvPr id="0" name=""/>
        <dsp:cNvSpPr/>
      </dsp:nvSpPr>
      <dsp:spPr>
        <a:xfrm>
          <a:off x="1366611" y="-30947"/>
          <a:ext cx="713423" cy="713274"/>
        </a:xfrm>
        <a:prstGeom prst="ellipse">
          <a:avLst/>
        </a:prstGeom>
        <a:blipFill dpi="0"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3078A85-BB2D-4D38-AB4F-EF7531F3B5A4}">
      <dsp:nvSpPr>
        <dsp:cNvPr id="0" name=""/>
        <dsp:cNvSpPr/>
      </dsp:nvSpPr>
      <dsp:spPr>
        <a:xfrm>
          <a:off x="2121830" y="0"/>
          <a:ext cx="1037322" cy="5706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10000"/>
            </a:spcAft>
            <a:buNone/>
          </a:pPr>
          <a:r>
            <a:rPr lang="it-IT" sz="1100" b="1" kern="1200" dirty="0"/>
            <a:t>Varese 40,1%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10000"/>
            </a:spcAft>
            <a:buNone/>
          </a:pPr>
          <a:endParaRPr lang="it-IT" sz="1100" kern="1200" dirty="0"/>
        </a:p>
      </dsp:txBody>
      <dsp:txXfrm>
        <a:off x="2121830" y="0"/>
        <a:ext cx="1037322" cy="570629"/>
      </dsp:txXfrm>
    </dsp:sp>
    <dsp:sp modelId="{E018A016-5136-4DD0-9699-EC15BAABF576}">
      <dsp:nvSpPr>
        <dsp:cNvPr id="0" name=""/>
        <dsp:cNvSpPr/>
      </dsp:nvSpPr>
      <dsp:spPr>
        <a:xfrm>
          <a:off x="1933517" y="1521174"/>
          <a:ext cx="648566" cy="648431"/>
        </a:xfrm>
        <a:prstGeom prst="ellipse">
          <a:avLst/>
        </a:prstGeom>
        <a:blipFill dpi="0"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A7A5A8B-499E-44AE-8CB5-C50375A42418}">
      <dsp:nvSpPr>
        <dsp:cNvPr id="0" name=""/>
        <dsp:cNvSpPr/>
      </dsp:nvSpPr>
      <dsp:spPr>
        <a:xfrm>
          <a:off x="2625317" y="1583783"/>
          <a:ext cx="789264" cy="5706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10000"/>
            </a:spcAft>
            <a:buNone/>
          </a:pPr>
          <a:r>
            <a:rPr lang="it-IT" sz="1100" b="1" kern="1200" dirty="0"/>
            <a:t>Como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10000"/>
            </a:spcAft>
            <a:buNone/>
          </a:pPr>
          <a:r>
            <a:rPr lang="it-IT" sz="1100" b="1" kern="1200" dirty="0"/>
            <a:t>1,8%</a:t>
          </a:r>
        </a:p>
      </dsp:txBody>
      <dsp:txXfrm>
        <a:off x="2625317" y="1583783"/>
        <a:ext cx="789264" cy="570629"/>
      </dsp:txXfrm>
    </dsp:sp>
    <dsp:sp modelId="{1193989E-2E8A-4F27-9DF8-E80216ECEF31}">
      <dsp:nvSpPr>
        <dsp:cNvPr id="0" name=""/>
        <dsp:cNvSpPr/>
      </dsp:nvSpPr>
      <dsp:spPr>
        <a:xfrm>
          <a:off x="1962251" y="367059"/>
          <a:ext cx="648566" cy="648431"/>
        </a:xfrm>
        <a:prstGeom prst="ellipse">
          <a:avLst/>
        </a:prstGeom>
        <a:blipFill dpi="0"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353FCD9-A1C8-4895-880F-DCF03EBF21C9}">
      <dsp:nvSpPr>
        <dsp:cNvPr id="0" name=""/>
        <dsp:cNvSpPr/>
      </dsp:nvSpPr>
      <dsp:spPr>
        <a:xfrm>
          <a:off x="2632476" y="421522"/>
          <a:ext cx="789264" cy="5706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10000"/>
            </a:spcAft>
            <a:buNone/>
          </a:pPr>
          <a:r>
            <a:rPr lang="it-IT" sz="1100" b="1" kern="1200" dirty="0"/>
            <a:t>Milano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10000"/>
            </a:spcAft>
            <a:buNone/>
          </a:pPr>
          <a:r>
            <a:rPr lang="it-IT" sz="1100" b="1" kern="1200" dirty="0"/>
            <a:t>11,0%</a:t>
          </a:r>
        </a:p>
      </dsp:txBody>
      <dsp:txXfrm>
        <a:off x="2632476" y="421522"/>
        <a:ext cx="789264" cy="570629"/>
      </dsp:txXfrm>
    </dsp:sp>
    <dsp:sp modelId="{CD575464-5FEE-44AF-A531-9E832595FB14}">
      <dsp:nvSpPr>
        <dsp:cNvPr id="0" name=""/>
        <dsp:cNvSpPr/>
      </dsp:nvSpPr>
      <dsp:spPr>
        <a:xfrm>
          <a:off x="2045371" y="983724"/>
          <a:ext cx="589606" cy="589483"/>
        </a:xfrm>
        <a:prstGeom prst="ellipse">
          <a:avLst/>
        </a:prstGeom>
        <a:blipFill dpi="0" rotWithShape="1"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C90DED7-A9C6-448A-9F87-CE193720D1AF}">
      <dsp:nvSpPr>
        <dsp:cNvPr id="0" name=""/>
        <dsp:cNvSpPr/>
      </dsp:nvSpPr>
      <dsp:spPr>
        <a:xfrm>
          <a:off x="2664556" y="1009658"/>
          <a:ext cx="789264" cy="5706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10000"/>
            </a:spcAft>
            <a:buNone/>
          </a:pPr>
          <a:r>
            <a:rPr lang="it-IT" sz="1100" b="1" kern="1200" dirty="0"/>
            <a:t>Torino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10000"/>
            </a:spcAft>
            <a:buNone/>
          </a:pPr>
          <a:r>
            <a:rPr lang="it-IT" sz="1100" b="1" kern="1200" dirty="0"/>
            <a:t>3,7%</a:t>
          </a:r>
        </a:p>
      </dsp:txBody>
      <dsp:txXfrm>
        <a:off x="2664556" y="1009658"/>
        <a:ext cx="789264" cy="570629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A955069-4A28-43EA-9438-308D91C86451}">
      <dsp:nvSpPr>
        <dsp:cNvPr id="0" name=""/>
        <dsp:cNvSpPr/>
      </dsp:nvSpPr>
      <dsp:spPr>
        <a:xfrm>
          <a:off x="840909" y="733551"/>
          <a:ext cx="1100382" cy="1100284"/>
        </a:xfrm>
        <a:prstGeom prst="ellipse">
          <a:avLst/>
        </a:prstGeom>
        <a:solidFill>
          <a:srgbClr val="F916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400" b="1" kern="1200" noProof="0" dirty="0"/>
            <a:t>Luino</a:t>
          </a:r>
        </a:p>
      </dsp:txBody>
      <dsp:txXfrm>
        <a:off x="1002056" y="894684"/>
        <a:ext cx="778088" cy="778018"/>
      </dsp:txXfrm>
    </dsp:sp>
    <dsp:sp modelId="{351DDBA1-6376-43B6-8D63-15B2CF0CB427}">
      <dsp:nvSpPr>
        <dsp:cNvPr id="0" name=""/>
        <dsp:cNvSpPr/>
      </dsp:nvSpPr>
      <dsp:spPr>
        <a:xfrm>
          <a:off x="273594" y="121695"/>
          <a:ext cx="2217888" cy="2311929"/>
        </a:xfrm>
        <a:prstGeom prst="blockArc">
          <a:avLst>
            <a:gd name="adj1" fmla="val 16509444"/>
            <a:gd name="adj2" fmla="val 5088054"/>
            <a:gd name="adj3" fmla="val 5240"/>
          </a:avLst>
        </a:prstGeom>
        <a:solidFill>
          <a:schemeClr val="tx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4771BE7-18A8-499D-95F9-2C37EEF5B8E5}">
      <dsp:nvSpPr>
        <dsp:cNvPr id="0" name=""/>
        <dsp:cNvSpPr/>
      </dsp:nvSpPr>
      <dsp:spPr>
        <a:xfrm>
          <a:off x="1419823" y="-30947"/>
          <a:ext cx="713423" cy="713274"/>
        </a:xfrm>
        <a:prstGeom prst="ellipse">
          <a:avLst/>
        </a:prstGeom>
        <a:blipFill dpi="0"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3078A85-BB2D-4D38-AB4F-EF7531F3B5A4}">
      <dsp:nvSpPr>
        <dsp:cNvPr id="0" name=""/>
        <dsp:cNvSpPr/>
      </dsp:nvSpPr>
      <dsp:spPr>
        <a:xfrm>
          <a:off x="2232549" y="0"/>
          <a:ext cx="1037322" cy="5706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10000"/>
            </a:spcAft>
            <a:buNone/>
          </a:pPr>
          <a:r>
            <a:rPr lang="it-IT" sz="1100" b="1" kern="1200" dirty="0"/>
            <a:t>Verbano-Cusio-Ossola 23,1%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10000"/>
            </a:spcAft>
            <a:buNone/>
          </a:pPr>
          <a:endParaRPr lang="it-IT" sz="1100" kern="1200" dirty="0"/>
        </a:p>
      </dsp:txBody>
      <dsp:txXfrm>
        <a:off x="2232549" y="0"/>
        <a:ext cx="1037322" cy="570629"/>
      </dsp:txXfrm>
    </dsp:sp>
    <dsp:sp modelId="{E018A016-5136-4DD0-9699-EC15BAABF576}">
      <dsp:nvSpPr>
        <dsp:cNvPr id="0" name=""/>
        <dsp:cNvSpPr/>
      </dsp:nvSpPr>
      <dsp:spPr>
        <a:xfrm>
          <a:off x="1944425" y="365870"/>
          <a:ext cx="648566" cy="648431"/>
        </a:xfrm>
        <a:prstGeom prst="ellipse">
          <a:avLst/>
        </a:prstGeom>
        <a:blipFill dpi="0"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A7A5A8B-499E-44AE-8CB5-C50375A42418}">
      <dsp:nvSpPr>
        <dsp:cNvPr id="0" name=""/>
        <dsp:cNvSpPr/>
      </dsp:nvSpPr>
      <dsp:spPr>
        <a:xfrm>
          <a:off x="2609729" y="361882"/>
          <a:ext cx="789264" cy="5706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10000"/>
            </a:spcAft>
            <a:buNone/>
          </a:pPr>
          <a:r>
            <a:rPr lang="it-IT" sz="1100" b="1" kern="1200" dirty="0"/>
            <a:t>Milano 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10000"/>
            </a:spcAft>
            <a:buNone/>
          </a:pPr>
          <a:r>
            <a:rPr lang="it-IT" sz="1100" b="1" kern="1200" dirty="0"/>
            <a:t> 21,0%</a:t>
          </a:r>
        </a:p>
      </dsp:txBody>
      <dsp:txXfrm>
        <a:off x="2609729" y="361882"/>
        <a:ext cx="789264" cy="570629"/>
      </dsp:txXfrm>
    </dsp:sp>
    <dsp:sp modelId="{1193989E-2E8A-4F27-9DF8-E80216ECEF31}">
      <dsp:nvSpPr>
        <dsp:cNvPr id="0" name=""/>
        <dsp:cNvSpPr/>
      </dsp:nvSpPr>
      <dsp:spPr>
        <a:xfrm>
          <a:off x="2090166" y="978553"/>
          <a:ext cx="648566" cy="648431"/>
        </a:xfrm>
        <a:prstGeom prst="ellipse">
          <a:avLst/>
        </a:prstGeom>
        <a:blipFill dpi="0"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353FCD9-A1C8-4895-880F-DCF03EBF21C9}">
      <dsp:nvSpPr>
        <dsp:cNvPr id="0" name=""/>
        <dsp:cNvSpPr/>
      </dsp:nvSpPr>
      <dsp:spPr>
        <a:xfrm>
          <a:off x="2751205" y="988071"/>
          <a:ext cx="789264" cy="5706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10000"/>
            </a:spcAft>
            <a:buNone/>
          </a:pPr>
          <a:r>
            <a:rPr lang="it-IT" sz="1100" b="1" kern="1200" dirty="0"/>
            <a:t>Varese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10000"/>
            </a:spcAft>
            <a:buNone/>
          </a:pPr>
          <a:r>
            <a:rPr lang="it-IT" sz="1100" b="1" kern="1200" dirty="0"/>
            <a:t>19,9%</a:t>
          </a:r>
        </a:p>
      </dsp:txBody>
      <dsp:txXfrm>
        <a:off x="2751205" y="988071"/>
        <a:ext cx="789264" cy="570629"/>
      </dsp:txXfrm>
    </dsp:sp>
    <dsp:sp modelId="{CD575464-5FEE-44AF-A531-9E832595FB14}">
      <dsp:nvSpPr>
        <dsp:cNvPr id="0" name=""/>
        <dsp:cNvSpPr/>
      </dsp:nvSpPr>
      <dsp:spPr>
        <a:xfrm>
          <a:off x="1944431" y="1593580"/>
          <a:ext cx="589606" cy="589483"/>
        </a:xfrm>
        <a:prstGeom prst="ellipse">
          <a:avLst/>
        </a:prstGeom>
        <a:blipFill dpi="0" rotWithShape="1"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C90DED7-A9C6-448A-9F87-CE193720D1AF}">
      <dsp:nvSpPr>
        <dsp:cNvPr id="0" name=""/>
        <dsp:cNvSpPr/>
      </dsp:nvSpPr>
      <dsp:spPr>
        <a:xfrm>
          <a:off x="2569055" y="1636278"/>
          <a:ext cx="789264" cy="5706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10000"/>
            </a:spcAft>
            <a:buNone/>
          </a:pPr>
          <a:r>
            <a:rPr lang="it-IT" sz="1100" b="1" kern="1200" dirty="0"/>
            <a:t>Como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10000"/>
            </a:spcAft>
            <a:buNone/>
          </a:pPr>
          <a:r>
            <a:rPr lang="it-IT" sz="1100" b="1" kern="1200" dirty="0"/>
            <a:t>3,4%</a:t>
          </a:r>
        </a:p>
      </dsp:txBody>
      <dsp:txXfrm>
        <a:off x="2569055" y="1636278"/>
        <a:ext cx="789264" cy="570629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A955069-4A28-43EA-9438-308D91C86451}">
      <dsp:nvSpPr>
        <dsp:cNvPr id="0" name=""/>
        <dsp:cNvSpPr/>
      </dsp:nvSpPr>
      <dsp:spPr>
        <a:xfrm>
          <a:off x="843780" y="716558"/>
          <a:ext cx="1097368" cy="1097270"/>
        </a:xfrm>
        <a:prstGeom prst="ellipse">
          <a:avLst/>
        </a:prstGeom>
        <a:solidFill>
          <a:srgbClr val="F916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400" b="1" kern="1200" dirty="0"/>
            <a:t>Busto Arsizio</a:t>
          </a:r>
        </a:p>
      </dsp:txBody>
      <dsp:txXfrm>
        <a:off x="1004486" y="877249"/>
        <a:ext cx="775956" cy="775888"/>
      </dsp:txXfrm>
    </dsp:sp>
    <dsp:sp modelId="{351DDBA1-6376-43B6-8D63-15B2CF0CB427}">
      <dsp:nvSpPr>
        <dsp:cNvPr id="0" name=""/>
        <dsp:cNvSpPr/>
      </dsp:nvSpPr>
      <dsp:spPr>
        <a:xfrm>
          <a:off x="278020" y="106378"/>
          <a:ext cx="2211812" cy="2305595"/>
        </a:xfrm>
        <a:prstGeom prst="blockArc">
          <a:avLst>
            <a:gd name="adj1" fmla="val 16509444"/>
            <a:gd name="adj2" fmla="val 5088054"/>
            <a:gd name="adj3" fmla="val 5240"/>
          </a:avLst>
        </a:prstGeom>
        <a:solidFill>
          <a:schemeClr val="tx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4771BE7-18A8-499D-95F9-2C37EEF5B8E5}">
      <dsp:nvSpPr>
        <dsp:cNvPr id="0" name=""/>
        <dsp:cNvSpPr/>
      </dsp:nvSpPr>
      <dsp:spPr>
        <a:xfrm>
          <a:off x="1380842" y="-45846"/>
          <a:ext cx="711468" cy="711320"/>
        </a:xfrm>
        <a:prstGeom prst="ellipse">
          <a:avLst/>
        </a:prstGeom>
        <a:blipFill dpi="0"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3078A85-BB2D-4D38-AB4F-EF7531F3B5A4}">
      <dsp:nvSpPr>
        <dsp:cNvPr id="0" name=""/>
        <dsp:cNvSpPr/>
      </dsp:nvSpPr>
      <dsp:spPr>
        <a:xfrm>
          <a:off x="2090551" y="0"/>
          <a:ext cx="1034480" cy="5690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10000"/>
            </a:spcAft>
            <a:buNone/>
          </a:pPr>
          <a:r>
            <a:rPr lang="it-IT" sz="1100" b="1" kern="1200" dirty="0"/>
            <a:t>Varese 28,7%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10000"/>
            </a:spcAft>
            <a:buNone/>
          </a:pPr>
          <a:endParaRPr lang="it-IT" sz="1100" kern="1200" dirty="0"/>
        </a:p>
      </dsp:txBody>
      <dsp:txXfrm>
        <a:off x="2090551" y="0"/>
        <a:ext cx="1034480" cy="569066"/>
      </dsp:txXfrm>
    </dsp:sp>
    <dsp:sp modelId="{E018A016-5136-4DD0-9699-EC15BAABF576}">
      <dsp:nvSpPr>
        <dsp:cNvPr id="0" name=""/>
        <dsp:cNvSpPr/>
      </dsp:nvSpPr>
      <dsp:spPr>
        <a:xfrm>
          <a:off x="1880449" y="325705"/>
          <a:ext cx="712274" cy="712272"/>
        </a:xfrm>
        <a:prstGeom prst="ellipse">
          <a:avLst/>
        </a:prstGeom>
        <a:blipFill dpi="0"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A7A5A8B-499E-44AE-8CB5-C50375A42418}">
      <dsp:nvSpPr>
        <dsp:cNvPr id="0" name=""/>
        <dsp:cNvSpPr/>
      </dsp:nvSpPr>
      <dsp:spPr>
        <a:xfrm>
          <a:off x="2616460" y="429805"/>
          <a:ext cx="787102" cy="5690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10000"/>
            </a:spcAft>
            <a:buNone/>
          </a:pPr>
          <a:r>
            <a:rPr lang="it-IT" sz="1100" b="1" kern="1200" dirty="0"/>
            <a:t>Milano  22,9%</a:t>
          </a:r>
        </a:p>
      </dsp:txBody>
      <dsp:txXfrm>
        <a:off x="2616460" y="429805"/>
        <a:ext cx="787102" cy="569066"/>
      </dsp:txXfrm>
    </dsp:sp>
    <dsp:sp modelId="{1193989E-2E8A-4F27-9DF8-E80216ECEF31}">
      <dsp:nvSpPr>
        <dsp:cNvPr id="0" name=""/>
        <dsp:cNvSpPr/>
      </dsp:nvSpPr>
      <dsp:spPr>
        <a:xfrm>
          <a:off x="2125724" y="960642"/>
          <a:ext cx="646789" cy="646654"/>
        </a:xfrm>
        <a:prstGeom prst="ellipse">
          <a:avLst/>
        </a:prstGeom>
        <a:blipFill dpi="0"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353FCD9-A1C8-4895-880F-DCF03EBF21C9}">
      <dsp:nvSpPr>
        <dsp:cNvPr id="0" name=""/>
        <dsp:cNvSpPr/>
      </dsp:nvSpPr>
      <dsp:spPr>
        <a:xfrm>
          <a:off x="2796643" y="994447"/>
          <a:ext cx="787102" cy="5690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10000"/>
            </a:spcAft>
            <a:buNone/>
          </a:pPr>
          <a:r>
            <a:rPr lang="it-IT" sz="1100" b="1" kern="1200" dirty="0"/>
            <a:t>Como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10000"/>
            </a:spcAft>
            <a:buNone/>
          </a:pPr>
          <a:r>
            <a:rPr lang="it-IT" sz="1100" b="1" kern="1200" dirty="0"/>
            <a:t>2,4%</a:t>
          </a:r>
        </a:p>
      </dsp:txBody>
      <dsp:txXfrm>
        <a:off x="2796643" y="994447"/>
        <a:ext cx="787102" cy="569066"/>
      </dsp:txXfrm>
    </dsp:sp>
    <dsp:sp modelId="{CD575464-5FEE-44AF-A531-9E832595FB14}">
      <dsp:nvSpPr>
        <dsp:cNvPr id="0" name=""/>
        <dsp:cNvSpPr/>
      </dsp:nvSpPr>
      <dsp:spPr>
        <a:xfrm>
          <a:off x="1846314" y="1564804"/>
          <a:ext cx="647801" cy="647801"/>
        </a:xfrm>
        <a:prstGeom prst="ellipse">
          <a:avLst/>
        </a:prstGeom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7000" b="-17000"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C90DED7-A9C6-448A-9F87-CE193720D1AF}">
      <dsp:nvSpPr>
        <dsp:cNvPr id="0" name=""/>
        <dsp:cNvSpPr/>
      </dsp:nvSpPr>
      <dsp:spPr>
        <a:xfrm>
          <a:off x="2461736" y="1733152"/>
          <a:ext cx="787102" cy="5690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10000"/>
            </a:spcAft>
            <a:buNone/>
          </a:pPr>
          <a:endParaRPr lang="it-IT" sz="1100" b="1" kern="1200" dirty="0"/>
        </a:p>
      </dsp:txBody>
      <dsp:txXfrm>
        <a:off x="2461736" y="1733152"/>
        <a:ext cx="787102" cy="569066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A955069-4A28-43EA-9438-308D91C86451}">
      <dsp:nvSpPr>
        <dsp:cNvPr id="0" name=""/>
        <dsp:cNvSpPr/>
      </dsp:nvSpPr>
      <dsp:spPr>
        <a:xfrm>
          <a:off x="1119133" y="716558"/>
          <a:ext cx="1097369" cy="1097271"/>
        </a:xfrm>
        <a:prstGeom prst="ellipse">
          <a:avLst/>
        </a:prstGeom>
        <a:solidFill>
          <a:srgbClr val="F916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400" b="1" kern="1200" dirty="0"/>
            <a:t>Saronno</a:t>
          </a:r>
        </a:p>
      </dsp:txBody>
      <dsp:txXfrm>
        <a:off x="1279839" y="877250"/>
        <a:ext cx="775957" cy="775887"/>
      </dsp:txXfrm>
    </dsp:sp>
    <dsp:sp modelId="{351DDBA1-6376-43B6-8D63-15B2CF0CB427}">
      <dsp:nvSpPr>
        <dsp:cNvPr id="0" name=""/>
        <dsp:cNvSpPr/>
      </dsp:nvSpPr>
      <dsp:spPr>
        <a:xfrm>
          <a:off x="553372" y="106378"/>
          <a:ext cx="2211814" cy="2305597"/>
        </a:xfrm>
        <a:prstGeom prst="blockArc">
          <a:avLst>
            <a:gd name="adj1" fmla="val 16509444"/>
            <a:gd name="adj2" fmla="val 5088054"/>
            <a:gd name="adj3" fmla="val 5240"/>
          </a:avLst>
        </a:prstGeom>
        <a:solidFill>
          <a:schemeClr val="tx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4771BE7-18A8-499D-95F9-2C37EEF5B8E5}">
      <dsp:nvSpPr>
        <dsp:cNvPr id="0" name=""/>
        <dsp:cNvSpPr/>
      </dsp:nvSpPr>
      <dsp:spPr>
        <a:xfrm>
          <a:off x="1690452" y="-45846"/>
          <a:ext cx="711469" cy="711320"/>
        </a:xfrm>
        <a:prstGeom prst="ellipse">
          <a:avLst/>
        </a:prstGeom>
        <a:blipFill dpi="0"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3078A85-BB2D-4D38-AB4F-EF7531F3B5A4}">
      <dsp:nvSpPr>
        <dsp:cNvPr id="0" name=""/>
        <dsp:cNvSpPr/>
      </dsp:nvSpPr>
      <dsp:spPr>
        <a:xfrm>
          <a:off x="2411210" y="0"/>
          <a:ext cx="1034481" cy="5690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10000"/>
            </a:spcAft>
            <a:buNone/>
          </a:pPr>
          <a:r>
            <a:rPr lang="it-IT" sz="1100" b="1" kern="1200" dirty="0"/>
            <a:t>Milano 21,8%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10000"/>
            </a:spcAft>
            <a:buNone/>
          </a:pPr>
          <a:endParaRPr lang="it-IT" sz="1100" kern="1200" dirty="0"/>
        </a:p>
      </dsp:txBody>
      <dsp:txXfrm>
        <a:off x="2411210" y="0"/>
        <a:ext cx="1034481" cy="569066"/>
      </dsp:txXfrm>
    </dsp:sp>
    <dsp:sp modelId="{E018A016-5136-4DD0-9699-EC15BAABF576}">
      <dsp:nvSpPr>
        <dsp:cNvPr id="0" name=""/>
        <dsp:cNvSpPr/>
      </dsp:nvSpPr>
      <dsp:spPr>
        <a:xfrm>
          <a:off x="2196915" y="407084"/>
          <a:ext cx="712275" cy="712273"/>
        </a:xfrm>
        <a:prstGeom prst="ellipse">
          <a:avLst/>
        </a:prstGeom>
        <a:blipFill dpi="0"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A7A5A8B-499E-44AE-8CB5-C50375A42418}">
      <dsp:nvSpPr>
        <dsp:cNvPr id="0" name=""/>
        <dsp:cNvSpPr/>
      </dsp:nvSpPr>
      <dsp:spPr>
        <a:xfrm>
          <a:off x="2909429" y="485221"/>
          <a:ext cx="787102" cy="5690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10000"/>
            </a:spcAft>
            <a:buNone/>
          </a:pPr>
          <a:r>
            <a:rPr lang="it-IT" sz="1100" b="1" kern="1200" dirty="0"/>
            <a:t>Varese  12,6%</a:t>
          </a:r>
        </a:p>
      </dsp:txBody>
      <dsp:txXfrm>
        <a:off x="2909429" y="485221"/>
        <a:ext cx="787102" cy="569066"/>
      </dsp:txXfrm>
    </dsp:sp>
    <dsp:sp modelId="{1193989E-2E8A-4F27-9DF8-E80216ECEF31}">
      <dsp:nvSpPr>
        <dsp:cNvPr id="0" name=""/>
        <dsp:cNvSpPr/>
      </dsp:nvSpPr>
      <dsp:spPr>
        <a:xfrm>
          <a:off x="2256543" y="1081414"/>
          <a:ext cx="646790" cy="646655"/>
        </a:xfrm>
        <a:prstGeom prst="ellipse">
          <a:avLst/>
        </a:prstGeom>
        <a:blipFill dpi="0"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353FCD9-A1C8-4895-880F-DCF03EBF21C9}">
      <dsp:nvSpPr>
        <dsp:cNvPr id="0" name=""/>
        <dsp:cNvSpPr/>
      </dsp:nvSpPr>
      <dsp:spPr>
        <a:xfrm>
          <a:off x="2956321" y="1085817"/>
          <a:ext cx="1172649" cy="5690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10000"/>
            </a:spcAft>
            <a:buNone/>
          </a:pPr>
          <a:r>
            <a:rPr lang="en-GB" sz="1100" b="1" kern="1200" dirty="0"/>
            <a:t>Monza e </a:t>
          </a:r>
          <a:r>
            <a:rPr lang="en-GB" sz="1100" b="1" kern="1200" dirty="0" err="1"/>
            <a:t>della</a:t>
          </a:r>
          <a:r>
            <a:rPr lang="en-GB" sz="1100" b="1" kern="1200" dirty="0"/>
            <a:t> Brianza 8,6%</a:t>
          </a:r>
          <a:endParaRPr lang="it-IT" sz="1100" b="1" kern="1200" dirty="0"/>
        </a:p>
      </dsp:txBody>
      <dsp:txXfrm>
        <a:off x="2956321" y="1085817"/>
        <a:ext cx="1172649" cy="569066"/>
      </dsp:txXfrm>
    </dsp:sp>
    <dsp:sp modelId="{CD575464-5FEE-44AF-A531-9E832595FB14}">
      <dsp:nvSpPr>
        <dsp:cNvPr id="0" name=""/>
        <dsp:cNvSpPr/>
      </dsp:nvSpPr>
      <dsp:spPr>
        <a:xfrm>
          <a:off x="2064044" y="1660928"/>
          <a:ext cx="647801" cy="647801"/>
        </a:xfrm>
        <a:prstGeom prst="ellipse">
          <a:avLst/>
        </a:prstGeom>
        <a:solidFill>
          <a:schemeClr val="bg1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C90DED7-A9C6-448A-9F87-CE193720D1AF}">
      <dsp:nvSpPr>
        <dsp:cNvPr id="0" name=""/>
        <dsp:cNvSpPr/>
      </dsp:nvSpPr>
      <dsp:spPr>
        <a:xfrm>
          <a:off x="2900972" y="1780687"/>
          <a:ext cx="1620416" cy="5690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10000"/>
            </a:spcAft>
            <a:buNone/>
          </a:pPr>
          <a:endParaRPr lang="it-IT" sz="1100" b="1" kern="1200" dirty="0"/>
        </a:p>
      </dsp:txBody>
      <dsp:txXfrm>
        <a:off x="2900972" y="1780687"/>
        <a:ext cx="1620416" cy="569066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A955069-4A28-43EA-9438-308D91C86451}">
      <dsp:nvSpPr>
        <dsp:cNvPr id="0" name=""/>
        <dsp:cNvSpPr/>
      </dsp:nvSpPr>
      <dsp:spPr>
        <a:xfrm>
          <a:off x="843779" y="716558"/>
          <a:ext cx="1097369" cy="1097271"/>
        </a:xfrm>
        <a:prstGeom prst="ellipse">
          <a:avLst/>
        </a:prstGeom>
        <a:solidFill>
          <a:srgbClr val="F916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/>
            <a:t>Varese</a:t>
          </a:r>
          <a:endParaRPr lang="it-IT" sz="1400" b="1" kern="1200" dirty="0"/>
        </a:p>
      </dsp:txBody>
      <dsp:txXfrm>
        <a:off x="1004485" y="877250"/>
        <a:ext cx="775957" cy="775887"/>
      </dsp:txXfrm>
    </dsp:sp>
    <dsp:sp modelId="{351DDBA1-6376-43B6-8D63-15B2CF0CB427}">
      <dsp:nvSpPr>
        <dsp:cNvPr id="0" name=""/>
        <dsp:cNvSpPr/>
      </dsp:nvSpPr>
      <dsp:spPr>
        <a:xfrm>
          <a:off x="278019" y="106378"/>
          <a:ext cx="2211814" cy="2305597"/>
        </a:xfrm>
        <a:prstGeom prst="blockArc">
          <a:avLst>
            <a:gd name="adj1" fmla="val 16509444"/>
            <a:gd name="adj2" fmla="val 5088054"/>
            <a:gd name="adj3" fmla="val 5240"/>
          </a:avLst>
        </a:prstGeom>
        <a:solidFill>
          <a:schemeClr val="tx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4771BE7-18A8-499D-95F9-2C37EEF5B8E5}">
      <dsp:nvSpPr>
        <dsp:cNvPr id="0" name=""/>
        <dsp:cNvSpPr/>
      </dsp:nvSpPr>
      <dsp:spPr>
        <a:xfrm>
          <a:off x="1391943" y="-45846"/>
          <a:ext cx="711469" cy="711320"/>
        </a:xfrm>
        <a:prstGeom prst="ellipse">
          <a:avLst/>
        </a:prstGeom>
        <a:blipFill dpi="0"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3078A85-BB2D-4D38-AB4F-EF7531F3B5A4}">
      <dsp:nvSpPr>
        <dsp:cNvPr id="0" name=""/>
        <dsp:cNvSpPr/>
      </dsp:nvSpPr>
      <dsp:spPr>
        <a:xfrm>
          <a:off x="2051723" y="0"/>
          <a:ext cx="1034481" cy="5690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10000"/>
            </a:spcAft>
            <a:buNone/>
          </a:pPr>
          <a:r>
            <a:rPr lang="it-IT" sz="1100" b="1" kern="1200" dirty="0"/>
            <a:t>Varese 32,5%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10000"/>
            </a:spcAft>
            <a:buNone/>
          </a:pPr>
          <a:endParaRPr lang="it-IT" sz="1100" kern="1200" dirty="0"/>
        </a:p>
      </dsp:txBody>
      <dsp:txXfrm>
        <a:off x="2051723" y="0"/>
        <a:ext cx="1034481" cy="569066"/>
      </dsp:txXfrm>
    </dsp:sp>
    <dsp:sp modelId="{E018A016-5136-4DD0-9699-EC15BAABF576}">
      <dsp:nvSpPr>
        <dsp:cNvPr id="0" name=""/>
        <dsp:cNvSpPr/>
      </dsp:nvSpPr>
      <dsp:spPr>
        <a:xfrm>
          <a:off x="1921562" y="407084"/>
          <a:ext cx="712275" cy="712273"/>
        </a:xfrm>
        <a:prstGeom prst="ellipse">
          <a:avLst/>
        </a:prstGeom>
        <a:blipFill dpi="0"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A7A5A8B-499E-44AE-8CB5-C50375A42418}">
      <dsp:nvSpPr>
        <dsp:cNvPr id="0" name=""/>
        <dsp:cNvSpPr/>
      </dsp:nvSpPr>
      <dsp:spPr>
        <a:xfrm>
          <a:off x="2600183" y="423187"/>
          <a:ext cx="787102" cy="5690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10000"/>
            </a:spcAft>
            <a:buNone/>
          </a:pPr>
          <a:r>
            <a:rPr lang="it-IT" sz="1100" b="1" kern="1200" dirty="0"/>
            <a:t>Milano  16,3%</a:t>
          </a:r>
        </a:p>
      </dsp:txBody>
      <dsp:txXfrm>
        <a:off x="2600183" y="423187"/>
        <a:ext cx="787102" cy="569066"/>
      </dsp:txXfrm>
    </dsp:sp>
    <dsp:sp modelId="{1193989E-2E8A-4F27-9DF8-E80216ECEF31}">
      <dsp:nvSpPr>
        <dsp:cNvPr id="0" name=""/>
        <dsp:cNvSpPr/>
      </dsp:nvSpPr>
      <dsp:spPr>
        <a:xfrm>
          <a:off x="1869465" y="1596299"/>
          <a:ext cx="646790" cy="646655"/>
        </a:xfrm>
        <a:prstGeom prst="ellipse">
          <a:avLst/>
        </a:prstGeom>
        <a:blipFill dpi="0"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353FCD9-A1C8-4895-880F-DCF03EBF21C9}">
      <dsp:nvSpPr>
        <dsp:cNvPr id="0" name=""/>
        <dsp:cNvSpPr/>
      </dsp:nvSpPr>
      <dsp:spPr>
        <a:xfrm>
          <a:off x="2560324" y="1663488"/>
          <a:ext cx="787102" cy="5690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10000"/>
            </a:spcAft>
            <a:buNone/>
          </a:pPr>
          <a:r>
            <a:rPr lang="it-IT" sz="1100" b="1" kern="1200" dirty="0"/>
            <a:t>Roma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10000"/>
            </a:spcAft>
            <a:buNone/>
          </a:pPr>
          <a:r>
            <a:rPr lang="it-IT" sz="1100" b="1" kern="1200" dirty="0"/>
            <a:t>2,1%</a:t>
          </a:r>
        </a:p>
      </dsp:txBody>
      <dsp:txXfrm>
        <a:off x="2560324" y="1663488"/>
        <a:ext cx="787102" cy="569066"/>
      </dsp:txXfrm>
    </dsp:sp>
    <dsp:sp modelId="{CD575464-5FEE-44AF-A531-9E832595FB14}">
      <dsp:nvSpPr>
        <dsp:cNvPr id="0" name=""/>
        <dsp:cNvSpPr/>
      </dsp:nvSpPr>
      <dsp:spPr>
        <a:xfrm>
          <a:off x="2003766" y="1047128"/>
          <a:ext cx="647801" cy="647801"/>
        </a:xfrm>
        <a:prstGeom prst="ellipse">
          <a:avLst/>
        </a:prstGeom>
        <a:blipFill dpi="0" rotWithShape="1"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C90DED7-A9C6-448A-9F87-CE193720D1AF}">
      <dsp:nvSpPr>
        <dsp:cNvPr id="0" name=""/>
        <dsp:cNvSpPr/>
      </dsp:nvSpPr>
      <dsp:spPr>
        <a:xfrm>
          <a:off x="2600180" y="1110634"/>
          <a:ext cx="787102" cy="5690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10000"/>
            </a:spcAft>
            <a:buNone/>
          </a:pPr>
          <a:r>
            <a:rPr lang="it-IT" sz="1100" b="1" kern="1200" dirty="0"/>
            <a:t>Como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10000"/>
            </a:spcAft>
            <a:buNone/>
          </a:pPr>
          <a:r>
            <a:rPr lang="it-IT" sz="1100" b="1" kern="1200" dirty="0"/>
            <a:t>2,6%</a:t>
          </a:r>
        </a:p>
      </dsp:txBody>
      <dsp:txXfrm>
        <a:off x="2600180" y="1110634"/>
        <a:ext cx="787102" cy="569066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A955069-4A28-43EA-9438-308D91C86451}">
      <dsp:nvSpPr>
        <dsp:cNvPr id="0" name=""/>
        <dsp:cNvSpPr/>
      </dsp:nvSpPr>
      <dsp:spPr>
        <a:xfrm>
          <a:off x="1044518" y="684261"/>
          <a:ext cx="1026444" cy="1026352"/>
        </a:xfrm>
        <a:prstGeom prst="ellipse">
          <a:avLst/>
        </a:prstGeom>
        <a:solidFill>
          <a:srgbClr val="F916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400" b="1" kern="1200" dirty="0"/>
            <a:t>Busto Arsizio</a:t>
          </a:r>
        </a:p>
      </dsp:txBody>
      <dsp:txXfrm>
        <a:off x="1194837" y="834567"/>
        <a:ext cx="725806" cy="725740"/>
      </dsp:txXfrm>
    </dsp:sp>
    <dsp:sp modelId="{351DDBA1-6376-43B6-8D63-15B2CF0CB427}">
      <dsp:nvSpPr>
        <dsp:cNvPr id="0" name=""/>
        <dsp:cNvSpPr/>
      </dsp:nvSpPr>
      <dsp:spPr>
        <a:xfrm>
          <a:off x="515324" y="113518"/>
          <a:ext cx="2068861" cy="2156583"/>
        </a:xfrm>
        <a:prstGeom prst="blockArc">
          <a:avLst>
            <a:gd name="adj1" fmla="val 16509444"/>
            <a:gd name="adj2" fmla="val 5088054"/>
            <a:gd name="adj3" fmla="val 5240"/>
          </a:avLst>
        </a:prstGeom>
        <a:solidFill>
          <a:schemeClr val="tx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4771BE7-18A8-499D-95F9-2C37EEF5B8E5}">
      <dsp:nvSpPr>
        <dsp:cNvPr id="0" name=""/>
        <dsp:cNvSpPr/>
      </dsp:nvSpPr>
      <dsp:spPr>
        <a:xfrm>
          <a:off x="2001958" y="1530677"/>
          <a:ext cx="665486" cy="665347"/>
        </a:xfrm>
        <a:prstGeom prst="ellipse">
          <a:avLst/>
        </a:prstGeom>
        <a:blipFill dpi="0"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3078A85-BB2D-4D38-AB4F-EF7531F3B5A4}">
      <dsp:nvSpPr>
        <dsp:cNvPr id="0" name=""/>
        <dsp:cNvSpPr/>
      </dsp:nvSpPr>
      <dsp:spPr>
        <a:xfrm>
          <a:off x="2694494" y="1588185"/>
          <a:ext cx="1211696" cy="5322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10000"/>
            </a:spcAft>
            <a:buNone/>
          </a:pPr>
          <a:r>
            <a:rPr lang="it-IT" sz="1100" b="1" kern="1200" dirty="0"/>
            <a:t>Svizzera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10000"/>
            </a:spcAft>
            <a:buNone/>
          </a:pPr>
          <a:r>
            <a:rPr lang="it-IT" sz="1100" b="1" kern="1200" dirty="0"/>
            <a:t>6,7%</a:t>
          </a:r>
          <a:endParaRPr lang="it-IT" sz="1100" kern="1200" dirty="0"/>
        </a:p>
      </dsp:txBody>
      <dsp:txXfrm>
        <a:off x="2694494" y="1588185"/>
        <a:ext cx="1211696" cy="532287"/>
      </dsp:txXfrm>
    </dsp:sp>
    <dsp:sp modelId="{E018A016-5136-4DD0-9699-EC15BAABF576}">
      <dsp:nvSpPr>
        <dsp:cNvPr id="0" name=""/>
        <dsp:cNvSpPr/>
      </dsp:nvSpPr>
      <dsp:spPr>
        <a:xfrm>
          <a:off x="1520674" y="0"/>
          <a:ext cx="604987" cy="604861"/>
        </a:xfrm>
        <a:prstGeom prst="ellipse">
          <a:avLst/>
        </a:prstGeom>
        <a:blipFill dpi="0"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A7A5A8B-499E-44AE-8CB5-C50375A42418}">
      <dsp:nvSpPr>
        <dsp:cNvPr id="0" name=""/>
        <dsp:cNvSpPr/>
      </dsp:nvSpPr>
      <dsp:spPr>
        <a:xfrm>
          <a:off x="2201130" y="0"/>
          <a:ext cx="736231" cy="5322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10000"/>
            </a:spcAft>
            <a:buNone/>
          </a:pPr>
          <a:r>
            <a:rPr lang="it-IT" sz="1100" b="1" kern="1200" dirty="0"/>
            <a:t>Francia 12,6%</a:t>
          </a:r>
        </a:p>
      </dsp:txBody>
      <dsp:txXfrm>
        <a:off x="2201130" y="0"/>
        <a:ext cx="736231" cy="532287"/>
      </dsp:txXfrm>
    </dsp:sp>
    <dsp:sp modelId="{1193989E-2E8A-4F27-9DF8-E80216ECEF31}">
      <dsp:nvSpPr>
        <dsp:cNvPr id="0" name=""/>
        <dsp:cNvSpPr/>
      </dsp:nvSpPr>
      <dsp:spPr>
        <a:xfrm>
          <a:off x="2025934" y="464076"/>
          <a:ext cx="604987" cy="604861"/>
        </a:xfrm>
        <a:prstGeom prst="ellipse">
          <a:avLst/>
        </a:prstGeom>
        <a:blipFill dpi="0" rotWithShape="1"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353FCD9-A1C8-4895-880F-DCF03EBF21C9}">
      <dsp:nvSpPr>
        <dsp:cNvPr id="0" name=""/>
        <dsp:cNvSpPr/>
      </dsp:nvSpPr>
      <dsp:spPr>
        <a:xfrm>
          <a:off x="2716477" y="500364"/>
          <a:ext cx="736231" cy="5322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10000"/>
            </a:spcAft>
            <a:buNone/>
          </a:pPr>
          <a:r>
            <a:rPr lang="it-IT" sz="1100" b="1" kern="1200" dirty="0"/>
            <a:t>Germania 10,7%</a:t>
          </a:r>
        </a:p>
      </dsp:txBody>
      <dsp:txXfrm>
        <a:off x="2716477" y="500364"/>
        <a:ext cx="736231" cy="532287"/>
      </dsp:txXfrm>
    </dsp:sp>
    <dsp:sp modelId="{CD575464-5FEE-44AF-A531-9E832595FB14}">
      <dsp:nvSpPr>
        <dsp:cNvPr id="0" name=""/>
        <dsp:cNvSpPr/>
      </dsp:nvSpPr>
      <dsp:spPr>
        <a:xfrm>
          <a:off x="2272205" y="1027148"/>
          <a:ext cx="549988" cy="549873"/>
        </a:xfrm>
        <a:prstGeom prst="ellipse">
          <a:avLst/>
        </a:prstGeom>
        <a:blipFill dpi="0" rotWithShape="1"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C90DED7-A9C6-448A-9F87-CE193720D1AF}">
      <dsp:nvSpPr>
        <dsp:cNvPr id="0" name=""/>
        <dsp:cNvSpPr/>
      </dsp:nvSpPr>
      <dsp:spPr>
        <a:xfrm>
          <a:off x="2835949" y="1043232"/>
          <a:ext cx="736231" cy="5322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10000"/>
            </a:spcAft>
            <a:buNone/>
          </a:pPr>
          <a:r>
            <a:rPr lang="it-IT" sz="1100" b="1" kern="1200" dirty="0"/>
            <a:t>Spagna 10,6%</a:t>
          </a:r>
        </a:p>
      </dsp:txBody>
      <dsp:txXfrm>
        <a:off x="2835949" y="1043232"/>
        <a:ext cx="736231" cy="532287"/>
      </dsp:txXfrm>
    </dsp:sp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A955069-4A28-43EA-9438-308D91C86451}">
      <dsp:nvSpPr>
        <dsp:cNvPr id="0" name=""/>
        <dsp:cNvSpPr/>
      </dsp:nvSpPr>
      <dsp:spPr>
        <a:xfrm>
          <a:off x="1044518" y="684261"/>
          <a:ext cx="1026444" cy="1026352"/>
        </a:xfrm>
        <a:prstGeom prst="ellipse">
          <a:avLst/>
        </a:prstGeom>
        <a:solidFill>
          <a:srgbClr val="F916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400" b="1" kern="1200" dirty="0"/>
            <a:t>Gallarate</a:t>
          </a:r>
        </a:p>
      </dsp:txBody>
      <dsp:txXfrm>
        <a:off x="1194837" y="834567"/>
        <a:ext cx="725806" cy="725740"/>
      </dsp:txXfrm>
    </dsp:sp>
    <dsp:sp modelId="{351DDBA1-6376-43B6-8D63-15B2CF0CB427}">
      <dsp:nvSpPr>
        <dsp:cNvPr id="0" name=""/>
        <dsp:cNvSpPr/>
      </dsp:nvSpPr>
      <dsp:spPr>
        <a:xfrm>
          <a:off x="515324" y="113518"/>
          <a:ext cx="2068861" cy="2156583"/>
        </a:xfrm>
        <a:prstGeom prst="blockArc">
          <a:avLst>
            <a:gd name="adj1" fmla="val 16509444"/>
            <a:gd name="adj2" fmla="val 5088054"/>
            <a:gd name="adj3" fmla="val 5240"/>
          </a:avLst>
        </a:prstGeom>
        <a:solidFill>
          <a:schemeClr val="tx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4771BE7-18A8-499D-95F9-2C37EEF5B8E5}">
      <dsp:nvSpPr>
        <dsp:cNvPr id="0" name=""/>
        <dsp:cNvSpPr/>
      </dsp:nvSpPr>
      <dsp:spPr>
        <a:xfrm>
          <a:off x="2061406" y="1504393"/>
          <a:ext cx="665486" cy="665347"/>
        </a:xfrm>
        <a:prstGeom prst="ellipse">
          <a:avLst/>
        </a:prstGeom>
        <a:blipFill dpi="0"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3078A85-BB2D-4D38-AB4F-EF7531F3B5A4}">
      <dsp:nvSpPr>
        <dsp:cNvPr id="0" name=""/>
        <dsp:cNvSpPr/>
      </dsp:nvSpPr>
      <dsp:spPr>
        <a:xfrm>
          <a:off x="2769932" y="1551771"/>
          <a:ext cx="736231" cy="5322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10000"/>
            </a:spcAft>
            <a:buNone/>
          </a:pPr>
          <a:r>
            <a:rPr lang="it-IT" sz="1100" b="1" kern="1200" dirty="0"/>
            <a:t>Francia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10000"/>
            </a:spcAft>
            <a:buNone/>
          </a:pPr>
          <a:r>
            <a:rPr lang="it-IT" sz="1100" b="1" kern="1200" dirty="0"/>
            <a:t>8,3%</a:t>
          </a:r>
          <a:endParaRPr lang="it-IT" sz="1100" kern="1200" dirty="0"/>
        </a:p>
      </dsp:txBody>
      <dsp:txXfrm>
        <a:off x="2769932" y="1551771"/>
        <a:ext cx="736231" cy="532287"/>
      </dsp:txXfrm>
    </dsp:sp>
    <dsp:sp modelId="{E018A016-5136-4DD0-9699-EC15BAABF576}">
      <dsp:nvSpPr>
        <dsp:cNvPr id="0" name=""/>
        <dsp:cNvSpPr/>
      </dsp:nvSpPr>
      <dsp:spPr>
        <a:xfrm>
          <a:off x="1577218" y="20517"/>
          <a:ext cx="604987" cy="604861"/>
        </a:xfrm>
        <a:prstGeom prst="ellipse">
          <a:avLst/>
        </a:prstGeom>
        <a:blipFill dpi="0"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A7A5A8B-499E-44AE-8CB5-C50375A42418}">
      <dsp:nvSpPr>
        <dsp:cNvPr id="0" name=""/>
        <dsp:cNvSpPr/>
      </dsp:nvSpPr>
      <dsp:spPr>
        <a:xfrm>
          <a:off x="2263658" y="21472"/>
          <a:ext cx="736231" cy="5322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10000"/>
            </a:spcAft>
            <a:buNone/>
          </a:pPr>
          <a:r>
            <a:rPr lang="it-IT" sz="1100" b="1" kern="1200" dirty="0"/>
            <a:t>Spagna 8,8%</a:t>
          </a:r>
        </a:p>
      </dsp:txBody>
      <dsp:txXfrm>
        <a:off x="2263658" y="21472"/>
        <a:ext cx="736231" cy="532287"/>
      </dsp:txXfrm>
    </dsp:sp>
    <dsp:sp modelId="{1193989E-2E8A-4F27-9DF8-E80216ECEF31}">
      <dsp:nvSpPr>
        <dsp:cNvPr id="0" name=""/>
        <dsp:cNvSpPr/>
      </dsp:nvSpPr>
      <dsp:spPr>
        <a:xfrm>
          <a:off x="2053037" y="455779"/>
          <a:ext cx="604987" cy="604861"/>
        </a:xfrm>
        <a:prstGeom prst="ellipse">
          <a:avLst/>
        </a:prstGeom>
        <a:blipFill dpi="0" rotWithShape="1"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353FCD9-A1C8-4895-880F-DCF03EBF21C9}">
      <dsp:nvSpPr>
        <dsp:cNvPr id="0" name=""/>
        <dsp:cNvSpPr/>
      </dsp:nvSpPr>
      <dsp:spPr>
        <a:xfrm>
          <a:off x="2668909" y="487482"/>
          <a:ext cx="736231" cy="5322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10000"/>
            </a:spcAft>
            <a:buNone/>
          </a:pPr>
          <a:r>
            <a:rPr lang="it-IT" sz="1100" b="1" kern="1200" dirty="0"/>
            <a:t>Svizzera 8,5%</a:t>
          </a:r>
        </a:p>
      </dsp:txBody>
      <dsp:txXfrm>
        <a:off x="2668909" y="487482"/>
        <a:ext cx="736231" cy="532287"/>
      </dsp:txXfrm>
    </dsp:sp>
    <dsp:sp modelId="{CD575464-5FEE-44AF-A531-9E832595FB14}">
      <dsp:nvSpPr>
        <dsp:cNvPr id="0" name=""/>
        <dsp:cNvSpPr/>
      </dsp:nvSpPr>
      <dsp:spPr>
        <a:xfrm>
          <a:off x="2291054" y="1027385"/>
          <a:ext cx="549988" cy="549873"/>
        </a:xfrm>
        <a:prstGeom prst="ellipse">
          <a:avLst/>
        </a:prstGeom>
        <a:blipFill dpi="0" rotWithShape="1"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C90DED7-A9C6-448A-9F87-CE193720D1AF}">
      <dsp:nvSpPr>
        <dsp:cNvPr id="0" name=""/>
        <dsp:cNvSpPr/>
      </dsp:nvSpPr>
      <dsp:spPr>
        <a:xfrm>
          <a:off x="2901371" y="1025332"/>
          <a:ext cx="736231" cy="5322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10000"/>
            </a:spcAft>
            <a:buNone/>
          </a:pPr>
          <a:r>
            <a:rPr lang="it-IT" sz="1100" b="1" kern="1200" dirty="0"/>
            <a:t>Romania 8,5%</a:t>
          </a:r>
        </a:p>
      </dsp:txBody>
      <dsp:txXfrm>
        <a:off x="2901371" y="1025332"/>
        <a:ext cx="736231" cy="532287"/>
      </dsp:txXfrm>
    </dsp:sp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A955069-4A28-43EA-9438-308D91C86451}">
      <dsp:nvSpPr>
        <dsp:cNvPr id="0" name=""/>
        <dsp:cNvSpPr/>
      </dsp:nvSpPr>
      <dsp:spPr>
        <a:xfrm>
          <a:off x="1044518" y="684261"/>
          <a:ext cx="1026444" cy="1026352"/>
        </a:xfrm>
        <a:prstGeom prst="ellipse">
          <a:avLst/>
        </a:prstGeom>
        <a:solidFill>
          <a:srgbClr val="F916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400" b="1" kern="1200" dirty="0"/>
            <a:t>Luino</a:t>
          </a:r>
        </a:p>
      </dsp:txBody>
      <dsp:txXfrm>
        <a:off x="1194837" y="834567"/>
        <a:ext cx="725806" cy="725740"/>
      </dsp:txXfrm>
    </dsp:sp>
    <dsp:sp modelId="{351DDBA1-6376-43B6-8D63-15B2CF0CB427}">
      <dsp:nvSpPr>
        <dsp:cNvPr id="0" name=""/>
        <dsp:cNvSpPr/>
      </dsp:nvSpPr>
      <dsp:spPr>
        <a:xfrm>
          <a:off x="515324" y="113518"/>
          <a:ext cx="2068861" cy="2156583"/>
        </a:xfrm>
        <a:prstGeom prst="blockArc">
          <a:avLst>
            <a:gd name="adj1" fmla="val 16509444"/>
            <a:gd name="adj2" fmla="val 5088054"/>
            <a:gd name="adj3" fmla="val 5240"/>
          </a:avLst>
        </a:prstGeom>
        <a:solidFill>
          <a:schemeClr val="tx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4771BE7-18A8-499D-95F9-2C37EEF5B8E5}">
      <dsp:nvSpPr>
        <dsp:cNvPr id="0" name=""/>
        <dsp:cNvSpPr/>
      </dsp:nvSpPr>
      <dsp:spPr>
        <a:xfrm>
          <a:off x="1633058" y="-28868"/>
          <a:ext cx="665486" cy="665347"/>
        </a:xfrm>
        <a:prstGeom prst="ellipse">
          <a:avLst/>
        </a:prstGeom>
        <a:blipFill dpi="0"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3078A85-BB2D-4D38-AB4F-EF7531F3B5A4}">
      <dsp:nvSpPr>
        <dsp:cNvPr id="0" name=""/>
        <dsp:cNvSpPr/>
      </dsp:nvSpPr>
      <dsp:spPr>
        <a:xfrm>
          <a:off x="2516675" y="65077"/>
          <a:ext cx="736231" cy="5322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10000"/>
            </a:spcAft>
            <a:buNone/>
          </a:pPr>
          <a:r>
            <a:rPr lang="it-IT" sz="1100" b="1" kern="1200" dirty="0"/>
            <a:t>Germania 46,7%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10000"/>
            </a:spcAft>
            <a:buNone/>
          </a:pPr>
          <a:endParaRPr lang="it-IT" sz="1100" kern="1200" dirty="0"/>
        </a:p>
      </dsp:txBody>
      <dsp:txXfrm>
        <a:off x="2516675" y="65077"/>
        <a:ext cx="736231" cy="532287"/>
      </dsp:txXfrm>
    </dsp:sp>
    <dsp:sp modelId="{E018A016-5136-4DD0-9699-EC15BAABF576}">
      <dsp:nvSpPr>
        <dsp:cNvPr id="0" name=""/>
        <dsp:cNvSpPr/>
      </dsp:nvSpPr>
      <dsp:spPr>
        <a:xfrm>
          <a:off x="2104926" y="457958"/>
          <a:ext cx="604987" cy="604861"/>
        </a:xfrm>
        <a:prstGeom prst="ellipse">
          <a:avLst/>
        </a:prstGeom>
        <a:blipFill dpi="0"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A7A5A8B-499E-44AE-8CB5-C50375A42418}">
      <dsp:nvSpPr>
        <dsp:cNvPr id="0" name=""/>
        <dsp:cNvSpPr/>
      </dsp:nvSpPr>
      <dsp:spPr>
        <a:xfrm>
          <a:off x="2787317" y="517303"/>
          <a:ext cx="736231" cy="5322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10000"/>
            </a:spcAft>
            <a:buNone/>
          </a:pPr>
          <a:r>
            <a:rPr lang="it-IT" sz="1100" b="1" kern="1200" dirty="0"/>
            <a:t>Svizzera 17,0%</a:t>
          </a:r>
        </a:p>
      </dsp:txBody>
      <dsp:txXfrm>
        <a:off x="2787317" y="517303"/>
        <a:ext cx="736231" cy="532287"/>
      </dsp:txXfrm>
    </dsp:sp>
    <dsp:sp modelId="{1193989E-2E8A-4F27-9DF8-E80216ECEF31}">
      <dsp:nvSpPr>
        <dsp:cNvPr id="0" name=""/>
        <dsp:cNvSpPr/>
      </dsp:nvSpPr>
      <dsp:spPr>
        <a:xfrm>
          <a:off x="2209834" y="1031595"/>
          <a:ext cx="604987" cy="604861"/>
        </a:xfrm>
        <a:prstGeom prst="ellipse">
          <a:avLst/>
        </a:prstGeom>
        <a:blipFill dpi="0"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353FCD9-A1C8-4895-880F-DCF03EBF21C9}">
      <dsp:nvSpPr>
        <dsp:cNvPr id="0" name=""/>
        <dsp:cNvSpPr/>
      </dsp:nvSpPr>
      <dsp:spPr>
        <a:xfrm>
          <a:off x="2884993" y="1055826"/>
          <a:ext cx="736231" cy="5322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10000"/>
            </a:spcAft>
            <a:buNone/>
          </a:pPr>
          <a:r>
            <a:rPr lang="it-IT" sz="1100" b="1" kern="1200" dirty="0"/>
            <a:t>Francia 10,4%</a:t>
          </a:r>
        </a:p>
      </dsp:txBody>
      <dsp:txXfrm>
        <a:off x="2884993" y="1055826"/>
        <a:ext cx="736231" cy="532287"/>
      </dsp:txXfrm>
    </dsp:sp>
    <dsp:sp modelId="{CD575464-5FEE-44AF-A531-9E832595FB14}">
      <dsp:nvSpPr>
        <dsp:cNvPr id="0" name=""/>
        <dsp:cNvSpPr/>
      </dsp:nvSpPr>
      <dsp:spPr>
        <a:xfrm>
          <a:off x="2021306" y="1563143"/>
          <a:ext cx="549988" cy="549873"/>
        </a:xfrm>
        <a:prstGeom prst="ellipse">
          <a:avLst/>
        </a:prstGeom>
        <a:blipFill dpi="0" rotWithShape="1"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C90DED7-A9C6-448A-9F87-CE193720D1AF}">
      <dsp:nvSpPr>
        <dsp:cNvPr id="0" name=""/>
        <dsp:cNvSpPr/>
      </dsp:nvSpPr>
      <dsp:spPr>
        <a:xfrm>
          <a:off x="2668965" y="1635152"/>
          <a:ext cx="736231" cy="5322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10000"/>
            </a:spcAft>
            <a:buNone/>
          </a:pPr>
          <a:r>
            <a:rPr lang="it-IT" sz="1100" b="1" kern="1200" dirty="0"/>
            <a:t>Paesi Bassi 7,4%</a:t>
          </a:r>
        </a:p>
      </dsp:txBody>
      <dsp:txXfrm>
        <a:off x="2668965" y="1635152"/>
        <a:ext cx="736231" cy="532287"/>
      </dsp:txXfrm>
    </dsp:sp>
  </dsp:spTree>
</dsp:drawing>
</file>

<file path=ppt/diagrams/drawing1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A955069-4A28-43EA-9438-308D91C86451}">
      <dsp:nvSpPr>
        <dsp:cNvPr id="0" name=""/>
        <dsp:cNvSpPr/>
      </dsp:nvSpPr>
      <dsp:spPr>
        <a:xfrm>
          <a:off x="1044518" y="684261"/>
          <a:ext cx="1026444" cy="1026352"/>
        </a:xfrm>
        <a:prstGeom prst="ellipse">
          <a:avLst/>
        </a:prstGeom>
        <a:solidFill>
          <a:srgbClr val="F916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400" b="1" kern="1200" noProof="0" dirty="0"/>
            <a:t>Saronno</a:t>
          </a:r>
          <a:endParaRPr lang="it-IT" sz="1500" b="1" kern="1200" noProof="0" dirty="0"/>
        </a:p>
      </dsp:txBody>
      <dsp:txXfrm>
        <a:off x="1194837" y="834567"/>
        <a:ext cx="725806" cy="725740"/>
      </dsp:txXfrm>
    </dsp:sp>
    <dsp:sp modelId="{351DDBA1-6376-43B6-8D63-15B2CF0CB427}">
      <dsp:nvSpPr>
        <dsp:cNvPr id="0" name=""/>
        <dsp:cNvSpPr/>
      </dsp:nvSpPr>
      <dsp:spPr>
        <a:xfrm>
          <a:off x="515324" y="113518"/>
          <a:ext cx="2068861" cy="2156583"/>
        </a:xfrm>
        <a:prstGeom prst="blockArc">
          <a:avLst>
            <a:gd name="adj1" fmla="val 16509444"/>
            <a:gd name="adj2" fmla="val 5088054"/>
            <a:gd name="adj3" fmla="val 5240"/>
          </a:avLst>
        </a:prstGeom>
        <a:solidFill>
          <a:schemeClr val="tx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4771BE7-18A8-499D-95F9-2C37EEF5B8E5}">
      <dsp:nvSpPr>
        <dsp:cNvPr id="0" name=""/>
        <dsp:cNvSpPr/>
      </dsp:nvSpPr>
      <dsp:spPr>
        <a:xfrm>
          <a:off x="1633058" y="-28868"/>
          <a:ext cx="665486" cy="665347"/>
        </a:xfrm>
        <a:prstGeom prst="ellipse">
          <a:avLst/>
        </a:prstGeom>
        <a:blipFill dpi="0"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3078A85-BB2D-4D38-AB4F-EF7531F3B5A4}">
      <dsp:nvSpPr>
        <dsp:cNvPr id="0" name=""/>
        <dsp:cNvSpPr/>
      </dsp:nvSpPr>
      <dsp:spPr>
        <a:xfrm>
          <a:off x="2516675" y="65077"/>
          <a:ext cx="736231" cy="5322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10000"/>
            </a:spcAft>
            <a:buNone/>
          </a:pPr>
          <a:r>
            <a:rPr lang="it-IT" sz="1100" b="1" kern="1200" dirty="0"/>
            <a:t>Germania  22,6%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10000"/>
            </a:spcAft>
            <a:buNone/>
          </a:pPr>
          <a:endParaRPr lang="it-IT" sz="1100" kern="1200" dirty="0"/>
        </a:p>
      </dsp:txBody>
      <dsp:txXfrm>
        <a:off x="2516675" y="65077"/>
        <a:ext cx="736231" cy="532287"/>
      </dsp:txXfrm>
    </dsp:sp>
    <dsp:sp modelId="{E018A016-5136-4DD0-9699-EC15BAABF576}">
      <dsp:nvSpPr>
        <dsp:cNvPr id="0" name=""/>
        <dsp:cNvSpPr/>
      </dsp:nvSpPr>
      <dsp:spPr>
        <a:xfrm>
          <a:off x="2104926" y="457958"/>
          <a:ext cx="604987" cy="604861"/>
        </a:xfrm>
        <a:prstGeom prst="ellipse">
          <a:avLst/>
        </a:prstGeom>
        <a:blipFill dpi="0"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A7A5A8B-499E-44AE-8CB5-C50375A42418}">
      <dsp:nvSpPr>
        <dsp:cNvPr id="0" name=""/>
        <dsp:cNvSpPr/>
      </dsp:nvSpPr>
      <dsp:spPr>
        <a:xfrm>
          <a:off x="2787317" y="517303"/>
          <a:ext cx="736231" cy="5322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10000"/>
            </a:spcAft>
            <a:buNone/>
          </a:pPr>
          <a:r>
            <a:rPr lang="it-IT" sz="1100" b="1" kern="1200" dirty="0"/>
            <a:t>Francia 11,5%</a:t>
          </a:r>
        </a:p>
      </dsp:txBody>
      <dsp:txXfrm>
        <a:off x="2787317" y="517303"/>
        <a:ext cx="736231" cy="532287"/>
      </dsp:txXfrm>
    </dsp:sp>
    <dsp:sp modelId="{1193989E-2E8A-4F27-9DF8-E80216ECEF31}">
      <dsp:nvSpPr>
        <dsp:cNvPr id="0" name=""/>
        <dsp:cNvSpPr/>
      </dsp:nvSpPr>
      <dsp:spPr>
        <a:xfrm>
          <a:off x="2209834" y="1031595"/>
          <a:ext cx="604987" cy="604861"/>
        </a:xfrm>
        <a:prstGeom prst="ellipse">
          <a:avLst/>
        </a:prstGeom>
        <a:blipFill dpi="0" rotWithShape="1"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353FCD9-A1C8-4895-880F-DCF03EBF21C9}">
      <dsp:nvSpPr>
        <dsp:cNvPr id="0" name=""/>
        <dsp:cNvSpPr/>
      </dsp:nvSpPr>
      <dsp:spPr>
        <a:xfrm>
          <a:off x="2884993" y="1055826"/>
          <a:ext cx="736231" cy="5322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10000"/>
            </a:spcAft>
            <a:buNone/>
          </a:pPr>
          <a:r>
            <a:rPr lang="it-IT" sz="1100" b="1" kern="1200" dirty="0"/>
            <a:t>Spagna 8,7%</a:t>
          </a:r>
        </a:p>
      </dsp:txBody>
      <dsp:txXfrm>
        <a:off x="2884993" y="1055826"/>
        <a:ext cx="736231" cy="532287"/>
      </dsp:txXfrm>
    </dsp:sp>
    <dsp:sp modelId="{CD575464-5FEE-44AF-A531-9E832595FB14}">
      <dsp:nvSpPr>
        <dsp:cNvPr id="0" name=""/>
        <dsp:cNvSpPr/>
      </dsp:nvSpPr>
      <dsp:spPr>
        <a:xfrm>
          <a:off x="2021306" y="1563143"/>
          <a:ext cx="549988" cy="549873"/>
        </a:xfrm>
        <a:prstGeom prst="ellipse">
          <a:avLst/>
        </a:prstGeom>
        <a:blipFill dpi="0" rotWithShape="1"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C90DED7-A9C6-448A-9F87-CE193720D1AF}">
      <dsp:nvSpPr>
        <dsp:cNvPr id="0" name=""/>
        <dsp:cNvSpPr/>
      </dsp:nvSpPr>
      <dsp:spPr>
        <a:xfrm>
          <a:off x="2668965" y="1635152"/>
          <a:ext cx="736231" cy="5322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10000"/>
            </a:spcAft>
            <a:buNone/>
          </a:pPr>
          <a:r>
            <a:rPr lang="it-IT" sz="1100" b="1" kern="1200" dirty="0"/>
            <a:t>Belgio 7,4%</a:t>
          </a:r>
        </a:p>
      </dsp:txBody>
      <dsp:txXfrm>
        <a:off x="2668965" y="1635152"/>
        <a:ext cx="736231" cy="532287"/>
      </dsp:txXfrm>
    </dsp:sp>
  </dsp:spTree>
</dsp:drawing>
</file>

<file path=ppt/diagrams/drawing2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A955069-4A28-43EA-9438-308D91C86451}">
      <dsp:nvSpPr>
        <dsp:cNvPr id="0" name=""/>
        <dsp:cNvSpPr/>
      </dsp:nvSpPr>
      <dsp:spPr>
        <a:xfrm>
          <a:off x="1044518" y="684261"/>
          <a:ext cx="1026444" cy="1026352"/>
        </a:xfrm>
        <a:prstGeom prst="ellipse">
          <a:avLst/>
        </a:prstGeom>
        <a:solidFill>
          <a:srgbClr val="F916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400" b="1" kern="1200" dirty="0"/>
            <a:t>Varese</a:t>
          </a:r>
        </a:p>
      </dsp:txBody>
      <dsp:txXfrm>
        <a:off x="1194837" y="834567"/>
        <a:ext cx="725806" cy="725740"/>
      </dsp:txXfrm>
    </dsp:sp>
    <dsp:sp modelId="{351DDBA1-6376-43B6-8D63-15B2CF0CB427}">
      <dsp:nvSpPr>
        <dsp:cNvPr id="0" name=""/>
        <dsp:cNvSpPr/>
      </dsp:nvSpPr>
      <dsp:spPr>
        <a:xfrm>
          <a:off x="515324" y="113518"/>
          <a:ext cx="2068861" cy="2156583"/>
        </a:xfrm>
        <a:prstGeom prst="blockArc">
          <a:avLst>
            <a:gd name="adj1" fmla="val 16509444"/>
            <a:gd name="adj2" fmla="val 5088054"/>
            <a:gd name="adj3" fmla="val 5240"/>
          </a:avLst>
        </a:prstGeom>
        <a:solidFill>
          <a:schemeClr val="tx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4771BE7-18A8-499D-95F9-2C37EEF5B8E5}">
      <dsp:nvSpPr>
        <dsp:cNvPr id="0" name=""/>
        <dsp:cNvSpPr/>
      </dsp:nvSpPr>
      <dsp:spPr>
        <a:xfrm>
          <a:off x="1633058" y="-28868"/>
          <a:ext cx="665486" cy="665347"/>
        </a:xfrm>
        <a:prstGeom prst="ellipse">
          <a:avLst/>
        </a:prstGeom>
        <a:blipFill dpi="0"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3078A85-BB2D-4D38-AB4F-EF7531F3B5A4}">
      <dsp:nvSpPr>
        <dsp:cNvPr id="0" name=""/>
        <dsp:cNvSpPr/>
      </dsp:nvSpPr>
      <dsp:spPr>
        <a:xfrm>
          <a:off x="2329415" y="33262"/>
          <a:ext cx="736231" cy="5322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10000"/>
            </a:spcAft>
            <a:buNone/>
          </a:pPr>
          <a:r>
            <a:rPr lang="it-IT" sz="1100" b="1" kern="1200" dirty="0"/>
            <a:t>Svizzera 14,4%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10000"/>
            </a:spcAft>
            <a:buNone/>
          </a:pPr>
          <a:endParaRPr lang="it-IT" sz="1100" kern="1200" dirty="0"/>
        </a:p>
      </dsp:txBody>
      <dsp:txXfrm>
        <a:off x="2329415" y="33262"/>
        <a:ext cx="736231" cy="532287"/>
      </dsp:txXfrm>
    </dsp:sp>
    <dsp:sp modelId="{E018A016-5136-4DD0-9699-EC15BAABF576}">
      <dsp:nvSpPr>
        <dsp:cNvPr id="0" name=""/>
        <dsp:cNvSpPr/>
      </dsp:nvSpPr>
      <dsp:spPr>
        <a:xfrm>
          <a:off x="2104926" y="457958"/>
          <a:ext cx="604987" cy="604861"/>
        </a:xfrm>
        <a:prstGeom prst="ellipse">
          <a:avLst/>
        </a:prstGeom>
        <a:blipFill dpi="0"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A7A5A8B-499E-44AE-8CB5-C50375A42418}">
      <dsp:nvSpPr>
        <dsp:cNvPr id="0" name=""/>
        <dsp:cNvSpPr/>
      </dsp:nvSpPr>
      <dsp:spPr>
        <a:xfrm>
          <a:off x="2787317" y="517303"/>
          <a:ext cx="736231" cy="5322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10000"/>
            </a:spcAft>
            <a:buNone/>
          </a:pPr>
          <a:r>
            <a:rPr lang="it-IT" sz="1100" b="1" kern="1200" dirty="0"/>
            <a:t>Francia 12,4%</a:t>
          </a:r>
        </a:p>
      </dsp:txBody>
      <dsp:txXfrm>
        <a:off x="2787317" y="517303"/>
        <a:ext cx="736231" cy="532287"/>
      </dsp:txXfrm>
    </dsp:sp>
    <dsp:sp modelId="{1193989E-2E8A-4F27-9DF8-E80216ECEF31}">
      <dsp:nvSpPr>
        <dsp:cNvPr id="0" name=""/>
        <dsp:cNvSpPr/>
      </dsp:nvSpPr>
      <dsp:spPr>
        <a:xfrm>
          <a:off x="2209834" y="1031595"/>
          <a:ext cx="604987" cy="604861"/>
        </a:xfrm>
        <a:prstGeom prst="ellipse">
          <a:avLst/>
        </a:prstGeom>
        <a:blipFill dpi="0" rotWithShape="1"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353FCD9-A1C8-4895-880F-DCF03EBF21C9}">
      <dsp:nvSpPr>
        <dsp:cNvPr id="0" name=""/>
        <dsp:cNvSpPr/>
      </dsp:nvSpPr>
      <dsp:spPr>
        <a:xfrm>
          <a:off x="2884993" y="1055826"/>
          <a:ext cx="736231" cy="5322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10000"/>
            </a:spcAft>
            <a:buNone/>
          </a:pPr>
          <a:r>
            <a:rPr lang="it-IT" sz="1100" b="1" kern="1200" dirty="0"/>
            <a:t>Germania 11,3%</a:t>
          </a:r>
        </a:p>
      </dsp:txBody>
      <dsp:txXfrm>
        <a:off x="2884993" y="1055826"/>
        <a:ext cx="736231" cy="532287"/>
      </dsp:txXfrm>
    </dsp:sp>
    <dsp:sp modelId="{CD575464-5FEE-44AF-A531-9E832595FB14}">
      <dsp:nvSpPr>
        <dsp:cNvPr id="0" name=""/>
        <dsp:cNvSpPr/>
      </dsp:nvSpPr>
      <dsp:spPr>
        <a:xfrm>
          <a:off x="2021306" y="1563143"/>
          <a:ext cx="549988" cy="549873"/>
        </a:xfrm>
        <a:prstGeom prst="ellipse">
          <a:avLst/>
        </a:prstGeom>
        <a:blipFill dpi="0" rotWithShape="1"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C90DED7-A9C6-448A-9F87-CE193720D1AF}">
      <dsp:nvSpPr>
        <dsp:cNvPr id="0" name=""/>
        <dsp:cNvSpPr/>
      </dsp:nvSpPr>
      <dsp:spPr>
        <a:xfrm>
          <a:off x="2668965" y="1635152"/>
          <a:ext cx="736231" cy="5322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10000"/>
            </a:spcAft>
            <a:buNone/>
          </a:pPr>
          <a:r>
            <a:rPr lang="en-GB" sz="1100" b="1" kern="1200" dirty="0"/>
            <a:t>Albania 9,5%</a:t>
          </a:r>
          <a:endParaRPr lang="it-IT" sz="1100" b="1" kern="1200" dirty="0"/>
        </a:p>
      </dsp:txBody>
      <dsp:txXfrm>
        <a:off x="2668965" y="1635152"/>
        <a:ext cx="736231" cy="532287"/>
      </dsp:txXfrm>
    </dsp:sp>
  </dsp:spTree>
</dsp:drawing>
</file>

<file path=ppt/diagrams/drawing2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A955069-4A28-43EA-9438-308D91C86451}">
      <dsp:nvSpPr>
        <dsp:cNvPr id="0" name=""/>
        <dsp:cNvSpPr/>
      </dsp:nvSpPr>
      <dsp:spPr>
        <a:xfrm>
          <a:off x="840909" y="733551"/>
          <a:ext cx="1100382" cy="1100284"/>
        </a:xfrm>
        <a:prstGeom prst="ellipse">
          <a:avLst/>
        </a:prstGeom>
        <a:solidFill>
          <a:srgbClr val="F916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/>
            <a:t>Gallarate</a:t>
          </a:r>
          <a:endParaRPr lang="it-IT" sz="1400" b="1" kern="1200" dirty="0"/>
        </a:p>
      </dsp:txBody>
      <dsp:txXfrm>
        <a:off x="1002056" y="894684"/>
        <a:ext cx="778088" cy="778018"/>
      </dsp:txXfrm>
    </dsp:sp>
    <dsp:sp modelId="{351DDBA1-6376-43B6-8D63-15B2CF0CB427}">
      <dsp:nvSpPr>
        <dsp:cNvPr id="0" name=""/>
        <dsp:cNvSpPr/>
      </dsp:nvSpPr>
      <dsp:spPr>
        <a:xfrm>
          <a:off x="273594" y="121695"/>
          <a:ext cx="2217888" cy="2311929"/>
        </a:xfrm>
        <a:prstGeom prst="blockArc">
          <a:avLst>
            <a:gd name="adj1" fmla="val 16509444"/>
            <a:gd name="adj2" fmla="val 5088054"/>
            <a:gd name="adj3" fmla="val 5240"/>
          </a:avLst>
        </a:prstGeom>
        <a:solidFill>
          <a:schemeClr val="tx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4771BE7-18A8-499D-95F9-2C37EEF5B8E5}">
      <dsp:nvSpPr>
        <dsp:cNvPr id="0" name=""/>
        <dsp:cNvSpPr/>
      </dsp:nvSpPr>
      <dsp:spPr>
        <a:xfrm>
          <a:off x="1798120" y="1633540"/>
          <a:ext cx="713423" cy="713274"/>
        </a:xfrm>
        <a:prstGeom prst="ellipse">
          <a:avLst/>
        </a:prstGeom>
        <a:blipFill dpi="0"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3078A85-BB2D-4D38-AB4F-EF7531F3B5A4}">
      <dsp:nvSpPr>
        <dsp:cNvPr id="0" name=""/>
        <dsp:cNvSpPr/>
      </dsp:nvSpPr>
      <dsp:spPr>
        <a:xfrm>
          <a:off x="2642729" y="1747878"/>
          <a:ext cx="1037322" cy="5706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10000"/>
            </a:spcAft>
            <a:buNone/>
          </a:pPr>
          <a:r>
            <a:rPr kumimoji="0" lang="it-IT" sz="1100" b="1" i="0" u="none" strike="noStrike" kern="1200" cap="none" spc="0" normalizeH="0" baseline="0" noProof="0" dirty="0">
              <a:ln>
                <a:noFill/>
              </a:ln>
              <a:solidFill>
                <a:srgbClr val="162B67">
                  <a:hueOff val="0"/>
                  <a:satOff val="0"/>
                  <a:lumOff val="0"/>
                  <a:alphaOff val="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rPr>
            <a:t>Monza e della Brianza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10000"/>
            </a:spcAft>
            <a:buClrTx/>
            <a:buSzTx/>
            <a:buFontTx/>
            <a:buNone/>
          </a:pPr>
          <a:r>
            <a:rPr lang="it-IT" sz="1100" b="1" kern="1200" dirty="0">
              <a:solidFill>
                <a:srgbClr val="162B67">
                  <a:hueOff val="0"/>
                  <a:satOff val="0"/>
                  <a:lumOff val="0"/>
                  <a:alphaOff val="0"/>
                </a:srgbClr>
              </a:solidFill>
              <a:latin typeface="Calibri" panose="020F0502020204030204"/>
            </a:rPr>
            <a:t>4,1</a:t>
          </a:r>
          <a:r>
            <a:rPr kumimoji="0" lang="it-IT" sz="1100" b="1" i="0" u="none" strike="noStrike" kern="1200" cap="none" spc="0" normalizeH="0" baseline="0" noProof="0" dirty="0">
              <a:ln>
                <a:noFill/>
              </a:ln>
              <a:solidFill>
                <a:srgbClr val="162B67">
                  <a:hueOff val="0"/>
                  <a:satOff val="0"/>
                  <a:lumOff val="0"/>
                  <a:alphaOff val="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rPr>
            <a:t>%</a:t>
          </a:r>
          <a:endParaRPr lang="it-IT" sz="1100" kern="1200" dirty="0"/>
        </a:p>
      </dsp:txBody>
      <dsp:txXfrm>
        <a:off x="2642729" y="1747878"/>
        <a:ext cx="1037322" cy="570629"/>
      </dsp:txXfrm>
    </dsp:sp>
    <dsp:sp modelId="{E018A016-5136-4DD0-9699-EC15BAABF576}">
      <dsp:nvSpPr>
        <dsp:cNvPr id="0" name=""/>
        <dsp:cNvSpPr/>
      </dsp:nvSpPr>
      <dsp:spPr>
        <a:xfrm>
          <a:off x="1366186" y="8130"/>
          <a:ext cx="648566" cy="648431"/>
        </a:xfrm>
        <a:prstGeom prst="ellipse">
          <a:avLst/>
        </a:prstGeom>
        <a:blipFill dpi="0"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A7A5A8B-499E-44AE-8CB5-C50375A42418}">
      <dsp:nvSpPr>
        <dsp:cNvPr id="0" name=""/>
        <dsp:cNvSpPr/>
      </dsp:nvSpPr>
      <dsp:spPr>
        <a:xfrm>
          <a:off x="2111427" y="0"/>
          <a:ext cx="789264" cy="5706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10000"/>
            </a:spcAft>
            <a:buNone/>
          </a:pPr>
          <a:r>
            <a:rPr lang="it-IT" sz="1100" b="1" kern="1200" dirty="0"/>
            <a:t>Varese 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10000"/>
            </a:spcAft>
            <a:buNone/>
          </a:pPr>
          <a:r>
            <a:rPr lang="it-IT" sz="1100" b="1" kern="1200" dirty="0"/>
            <a:t> 18,8%</a:t>
          </a:r>
        </a:p>
      </dsp:txBody>
      <dsp:txXfrm>
        <a:off x="2111427" y="0"/>
        <a:ext cx="789264" cy="570629"/>
      </dsp:txXfrm>
    </dsp:sp>
    <dsp:sp modelId="{1193989E-2E8A-4F27-9DF8-E80216ECEF31}">
      <dsp:nvSpPr>
        <dsp:cNvPr id="0" name=""/>
        <dsp:cNvSpPr/>
      </dsp:nvSpPr>
      <dsp:spPr>
        <a:xfrm>
          <a:off x="1888126" y="465726"/>
          <a:ext cx="648566" cy="648431"/>
        </a:xfrm>
        <a:prstGeom prst="ellipse">
          <a:avLst/>
        </a:prstGeom>
        <a:blipFill dpi="0"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353FCD9-A1C8-4895-880F-DCF03EBF21C9}">
      <dsp:nvSpPr>
        <dsp:cNvPr id="0" name=""/>
        <dsp:cNvSpPr/>
      </dsp:nvSpPr>
      <dsp:spPr>
        <a:xfrm>
          <a:off x="2578246" y="512429"/>
          <a:ext cx="789264" cy="5706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10000"/>
            </a:spcAft>
            <a:buNone/>
          </a:pPr>
          <a:r>
            <a:rPr lang="it-IT" sz="1100" b="1" kern="1200" dirty="0"/>
            <a:t>Milano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10000"/>
            </a:spcAft>
            <a:buNone/>
          </a:pPr>
          <a:r>
            <a:rPr lang="it-IT" sz="1100" b="1" kern="1200" dirty="0"/>
            <a:t>13,8%</a:t>
          </a:r>
        </a:p>
      </dsp:txBody>
      <dsp:txXfrm>
        <a:off x="2578246" y="512429"/>
        <a:ext cx="789264" cy="570629"/>
      </dsp:txXfrm>
    </dsp:sp>
    <dsp:sp modelId="{CD575464-5FEE-44AF-A531-9E832595FB14}">
      <dsp:nvSpPr>
        <dsp:cNvPr id="0" name=""/>
        <dsp:cNvSpPr/>
      </dsp:nvSpPr>
      <dsp:spPr>
        <a:xfrm>
          <a:off x="2126878" y="1108818"/>
          <a:ext cx="589606" cy="589483"/>
        </a:xfrm>
        <a:prstGeom prst="ellipse">
          <a:avLst/>
        </a:prstGeom>
        <a:blipFill dpi="0" rotWithShape="1"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C90DED7-A9C6-448A-9F87-CE193720D1AF}">
      <dsp:nvSpPr>
        <dsp:cNvPr id="0" name=""/>
        <dsp:cNvSpPr/>
      </dsp:nvSpPr>
      <dsp:spPr>
        <a:xfrm>
          <a:off x="2731762" y="1161275"/>
          <a:ext cx="789264" cy="5706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10000"/>
            </a:spcAft>
            <a:buNone/>
          </a:pPr>
          <a:r>
            <a:rPr lang="it-IT" sz="1100" b="1" kern="1200" dirty="0"/>
            <a:t>Novara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10000"/>
            </a:spcAft>
            <a:buNone/>
          </a:pPr>
          <a:r>
            <a:rPr lang="it-IT" sz="1100" b="1" kern="1200" dirty="0"/>
            <a:t>5,0%</a:t>
          </a:r>
        </a:p>
      </dsp:txBody>
      <dsp:txXfrm>
        <a:off x="2731762" y="1161275"/>
        <a:ext cx="789264" cy="570629"/>
      </dsp:txXfrm>
    </dsp:sp>
  </dsp:spTree>
</dsp:drawing>
</file>

<file path=ppt/diagrams/drawing2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A955069-4A28-43EA-9438-308D91C86451}">
      <dsp:nvSpPr>
        <dsp:cNvPr id="0" name=""/>
        <dsp:cNvSpPr/>
      </dsp:nvSpPr>
      <dsp:spPr>
        <a:xfrm>
          <a:off x="1045638" y="733551"/>
          <a:ext cx="1100383" cy="1100285"/>
        </a:xfrm>
        <a:prstGeom prst="ellipse">
          <a:avLst/>
        </a:prstGeom>
        <a:solidFill>
          <a:srgbClr val="F916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400" b="1" kern="1200" noProof="0" dirty="0"/>
            <a:t>Luino</a:t>
          </a:r>
        </a:p>
      </dsp:txBody>
      <dsp:txXfrm>
        <a:off x="1206785" y="894684"/>
        <a:ext cx="778089" cy="778019"/>
      </dsp:txXfrm>
    </dsp:sp>
    <dsp:sp modelId="{351DDBA1-6376-43B6-8D63-15B2CF0CB427}">
      <dsp:nvSpPr>
        <dsp:cNvPr id="0" name=""/>
        <dsp:cNvSpPr/>
      </dsp:nvSpPr>
      <dsp:spPr>
        <a:xfrm>
          <a:off x="478324" y="121695"/>
          <a:ext cx="2217889" cy="2311930"/>
        </a:xfrm>
        <a:prstGeom prst="blockArc">
          <a:avLst>
            <a:gd name="adj1" fmla="val 16509444"/>
            <a:gd name="adj2" fmla="val 5088054"/>
            <a:gd name="adj3" fmla="val 5240"/>
          </a:avLst>
        </a:prstGeom>
        <a:solidFill>
          <a:schemeClr val="tx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4771BE7-18A8-499D-95F9-2C37EEF5B8E5}">
      <dsp:nvSpPr>
        <dsp:cNvPr id="0" name=""/>
        <dsp:cNvSpPr/>
      </dsp:nvSpPr>
      <dsp:spPr>
        <a:xfrm>
          <a:off x="1676573" y="-30947"/>
          <a:ext cx="713423" cy="713274"/>
        </a:xfrm>
        <a:prstGeom prst="ellipse">
          <a:avLst/>
        </a:prstGeom>
        <a:blipFill dpi="0"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3078A85-BB2D-4D38-AB4F-EF7531F3B5A4}">
      <dsp:nvSpPr>
        <dsp:cNvPr id="0" name=""/>
        <dsp:cNvSpPr/>
      </dsp:nvSpPr>
      <dsp:spPr>
        <a:xfrm>
          <a:off x="2438265" y="0"/>
          <a:ext cx="1037323" cy="5706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10000"/>
            </a:spcAft>
            <a:buNone/>
          </a:pPr>
          <a:r>
            <a:rPr lang="it-IT" sz="1100" b="1" kern="1200" dirty="0"/>
            <a:t>Varese 44,5%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10000"/>
            </a:spcAft>
            <a:buNone/>
          </a:pPr>
          <a:endParaRPr lang="it-IT" sz="1100" kern="1200" dirty="0"/>
        </a:p>
      </dsp:txBody>
      <dsp:txXfrm>
        <a:off x="2438265" y="0"/>
        <a:ext cx="1037323" cy="570629"/>
      </dsp:txXfrm>
    </dsp:sp>
    <dsp:sp modelId="{E018A016-5136-4DD0-9699-EC15BAABF576}">
      <dsp:nvSpPr>
        <dsp:cNvPr id="0" name=""/>
        <dsp:cNvSpPr/>
      </dsp:nvSpPr>
      <dsp:spPr>
        <a:xfrm>
          <a:off x="1525103" y="1865356"/>
          <a:ext cx="648567" cy="648431"/>
        </a:xfrm>
        <a:prstGeom prst="ellipse">
          <a:avLst/>
        </a:prstGeom>
        <a:blipFill dpi="0"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A7A5A8B-499E-44AE-8CB5-C50375A42418}">
      <dsp:nvSpPr>
        <dsp:cNvPr id="0" name=""/>
        <dsp:cNvSpPr/>
      </dsp:nvSpPr>
      <dsp:spPr>
        <a:xfrm>
          <a:off x="2778137" y="1670194"/>
          <a:ext cx="789264" cy="5706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10000"/>
            </a:spcAft>
            <a:buNone/>
          </a:pPr>
          <a:r>
            <a:rPr lang="it-IT" sz="1100" b="1" kern="1200" dirty="0">
              <a:solidFill>
                <a:srgbClr val="162B67">
                  <a:hueOff val="0"/>
                  <a:satOff val="0"/>
                  <a:lumOff val="0"/>
                  <a:alphaOff val="0"/>
                </a:srgbClr>
              </a:solidFill>
            </a:rPr>
            <a:t>Monza e della Brianza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10000"/>
            </a:spcAft>
            <a:buNone/>
          </a:pPr>
          <a:r>
            <a:rPr lang="it-IT" sz="1100" b="1" kern="1200" dirty="0">
              <a:solidFill>
                <a:srgbClr val="162B67">
                  <a:hueOff val="0"/>
                  <a:satOff val="0"/>
                  <a:lumOff val="0"/>
                  <a:alphaOff val="0"/>
                </a:srgbClr>
              </a:solidFill>
            </a:rPr>
            <a:t>3,1%</a:t>
          </a:r>
          <a:endParaRPr lang="it-IT" sz="1100" b="1" kern="1200" dirty="0"/>
        </a:p>
      </dsp:txBody>
      <dsp:txXfrm>
        <a:off x="2778137" y="1670194"/>
        <a:ext cx="789264" cy="570629"/>
      </dsp:txXfrm>
    </dsp:sp>
    <dsp:sp modelId="{1193989E-2E8A-4F27-9DF8-E80216ECEF31}">
      <dsp:nvSpPr>
        <dsp:cNvPr id="0" name=""/>
        <dsp:cNvSpPr/>
      </dsp:nvSpPr>
      <dsp:spPr>
        <a:xfrm>
          <a:off x="2179239" y="505475"/>
          <a:ext cx="648567" cy="648431"/>
        </a:xfrm>
        <a:prstGeom prst="ellipse">
          <a:avLst/>
        </a:prstGeom>
        <a:blipFill dpi="0"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353FCD9-A1C8-4895-880F-DCF03EBF21C9}">
      <dsp:nvSpPr>
        <dsp:cNvPr id="0" name=""/>
        <dsp:cNvSpPr/>
      </dsp:nvSpPr>
      <dsp:spPr>
        <a:xfrm>
          <a:off x="2859897" y="608860"/>
          <a:ext cx="1617645" cy="5706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10000"/>
            </a:spcAft>
            <a:buNone/>
          </a:pPr>
          <a:r>
            <a:rPr lang="it-IT" sz="1100" b="1" kern="1200" dirty="0"/>
            <a:t>Verbano-Cusio-Ossola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10000"/>
            </a:spcAft>
            <a:buNone/>
          </a:pPr>
          <a:r>
            <a:rPr lang="it-IT" sz="1100" b="1" kern="1200" dirty="0"/>
            <a:t>10,3%</a:t>
          </a:r>
        </a:p>
      </dsp:txBody>
      <dsp:txXfrm>
        <a:off x="2859897" y="608860"/>
        <a:ext cx="1617645" cy="570629"/>
      </dsp:txXfrm>
    </dsp:sp>
    <dsp:sp modelId="{CD575464-5FEE-44AF-A531-9E832595FB14}">
      <dsp:nvSpPr>
        <dsp:cNvPr id="0" name=""/>
        <dsp:cNvSpPr/>
      </dsp:nvSpPr>
      <dsp:spPr>
        <a:xfrm>
          <a:off x="2355617" y="1107145"/>
          <a:ext cx="589606" cy="589483"/>
        </a:xfrm>
        <a:prstGeom prst="ellipse">
          <a:avLst/>
        </a:prstGeom>
        <a:blipFill dpi="0" rotWithShape="1"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C90DED7-A9C6-448A-9F87-CE193720D1AF}">
      <dsp:nvSpPr>
        <dsp:cNvPr id="0" name=""/>
        <dsp:cNvSpPr/>
      </dsp:nvSpPr>
      <dsp:spPr>
        <a:xfrm>
          <a:off x="2955372" y="1128629"/>
          <a:ext cx="789264" cy="5706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10000"/>
            </a:spcAft>
            <a:buNone/>
          </a:pPr>
          <a:r>
            <a:rPr lang="it-IT" sz="1100" b="1" kern="1200" dirty="0"/>
            <a:t>Milano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10000"/>
            </a:spcAft>
            <a:buNone/>
          </a:pPr>
          <a:r>
            <a:rPr lang="it-IT" sz="1100" b="1" kern="1200" dirty="0"/>
            <a:t>8,8%</a:t>
          </a:r>
        </a:p>
      </dsp:txBody>
      <dsp:txXfrm>
        <a:off x="2955372" y="1128629"/>
        <a:ext cx="789264" cy="570629"/>
      </dsp:txXfrm>
    </dsp:sp>
  </dsp:spTree>
</dsp:drawing>
</file>

<file path=ppt/diagrams/drawing2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A955069-4A28-43EA-9438-308D91C86451}">
      <dsp:nvSpPr>
        <dsp:cNvPr id="0" name=""/>
        <dsp:cNvSpPr/>
      </dsp:nvSpPr>
      <dsp:spPr>
        <a:xfrm>
          <a:off x="1278424" y="716558"/>
          <a:ext cx="1097369" cy="1097271"/>
        </a:xfrm>
        <a:prstGeom prst="ellipse">
          <a:avLst/>
        </a:prstGeom>
        <a:solidFill>
          <a:srgbClr val="F916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400" b="1" kern="1200" dirty="0"/>
            <a:t>Busto Arsizio</a:t>
          </a:r>
        </a:p>
      </dsp:txBody>
      <dsp:txXfrm>
        <a:off x="1439130" y="877250"/>
        <a:ext cx="775957" cy="775887"/>
      </dsp:txXfrm>
    </dsp:sp>
    <dsp:sp modelId="{351DDBA1-6376-43B6-8D63-15B2CF0CB427}">
      <dsp:nvSpPr>
        <dsp:cNvPr id="0" name=""/>
        <dsp:cNvSpPr/>
      </dsp:nvSpPr>
      <dsp:spPr>
        <a:xfrm>
          <a:off x="712664" y="106378"/>
          <a:ext cx="2211814" cy="2305597"/>
        </a:xfrm>
        <a:prstGeom prst="blockArc">
          <a:avLst>
            <a:gd name="adj1" fmla="val 16509444"/>
            <a:gd name="adj2" fmla="val 5088054"/>
            <a:gd name="adj3" fmla="val 5240"/>
          </a:avLst>
        </a:prstGeom>
        <a:solidFill>
          <a:schemeClr val="tx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4771BE7-18A8-499D-95F9-2C37EEF5B8E5}">
      <dsp:nvSpPr>
        <dsp:cNvPr id="0" name=""/>
        <dsp:cNvSpPr/>
      </dsp:nvSpPr>
      <dsp:spPr>
        <a:xfrm>
          <a:off x="2170857" y="1676502"/>
          <a:ext cx="711469" cy="711320"/>
        </a:xfrm>
        <a:prstGeom prst="ellipse">
          <a:avLst/>
        </a:prstGeom>
        <a:blipFill dpi="0"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3078A85-BB2D-4D38-AB4F-EF7531F3B5A4}">
      <dsp:nvSpPr>
        <dsp:cNvPr id="0" name=""/>
        <dsp:cNvSpPr/>
      </dsp:nvSpPr>
      <dsp:spPr>
        <a:xfrm>
          <a:off x="2928972" y="1787746"/>
          <a:ext cx="1034481" cy="5690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10000"/>
            </a:spcAft>
            <a:buNone/>
          </a:pPr>
          <a:r>
            <a:rPr kumimoji="0" lang="it-IT" sz="1100" b="1" i="0" u="none" strike="noStrike" kern="1200" cap="none" spc="0" normalizeH="0" baseline="0" noProof="0" dirty="0">
              <a:ln>
                <a:noFill/>
              </a:ln>
              <a:solidFill>
                <a:srgbClr val="162B67">
                  <a:hueOff val="0"/>
                  <a:satOff val="0"/>
                  <a:lumOff val="0"/>
                  <a:alphaOff val="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rPr>
            <a:t>Roma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10000"/>
            </a:spcAft>
            <a:buClrTx/>
            <a:buSzTx/>
            <a:buFontTx/>
            <a:buNone/>
          </a:pPr>
          <a:r>
            <a:rPr lang="it-IT" sz="1100" b="1" kern="1200" dirty="0">
              <a:solidFill>
                <a:srgbClr val="162B67">
                  <a:hueOff val="0"/>
                  <a:satOff val="0"/>
                  <a:lumOff val="0"/>
                  <a:alphaOff val="0"/>
                </a:srgbClr>
              </a:solidFill>
              <a:latin typeface="Calibri" panose="020F0502020204030204"/>
            </a:rPr>
            <a:t>3,1</a:t>
          </a:r>
          <a:r>
            <a:rPr kumimoji="0" lang="it-IT" sz="1100" b="1" i="0" u="none" strike="noStrike" kern="1200" cap="none" spc="0" normalizeH="0" baseline="0" noProof="0" dirty="0">
              <a:ln>
                <a:noFill/>
              </a:ln>
              <a:solidFill>
                <a:srgbClr val="162B67">
                  <a:hueOff val="0"/>
                  <a:satOff val="0"/>
                  <a:lumOff val="0"/>
                  <a:alphaOff val="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rPr>
            <a:t>%</a:t>
          </a:r>
          <a:endParaRPr lang="it-IT" sz="1100" kern="1200" dirty="0"/>
        </a:p>
      </dsp:txBody>
      <dsp:txXfrm>
        <a:off x="2928972" y="1787746"/>
        <a:ext cx="1034481" cy="569066"/>
      </dsp:txXfrm>
    </dsp:sp>
    <dsp:sp modelId="{E018A016-5136-4DD0-9699-EC15BAABF576}">
      <dsp:nvSpPr>
        <dsp:cNvPr id="0" name=""/>
        <dsp:cNvSpPr/>
      </dsp:nvSpPr>
      <dsp:spPr>
        <a:xfrm>
          <a:off x="1845325" y="30372"/>
          <a:ext cx="712275" cy="712273"/>
        </a:xfrm>
        <a:prstGeom prst="ellipse">
          <a:avLst/>
        </a:prstGeom>
        <a:blipFill dpi="0"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A7A5A8B-499E-44AE-8CB5-C50375A42418}">
      <dsp:nvSpPr>
        <dsp:cNvPr id="0" name=""/>
        <dsp:cNvSpPr/>
      </dsp:nvSpPr>
      <dsp:spPr>
        <a:xfrm>
          <a:off x="2619025" y="45304"/>
          <a:ext cx="787102" cy="5690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10000"/>
            </a:spcAft>
            <a:buNone/>
          </a:pPr>
          <a:r>
            <a:rPr lang="it-IT" sz="1100" b="1" kern="1200" dirty="0"/>
            <a:t>Milano  19,1%</a:t>
          </a:r>
        </a:p>
      </dsp:txBody>
      <dsp:txXfrm>
        <a:off x="2619025" y="45304"/>
        <a:ext cx="787102" cy="569066"/>
      </dsp:txXfrm>
    </dsp:sp>
    <dsp:sp modelId="{1193989E-2E8A-4F27-9DF8-E80216ECEF31}">
      <dsp:nvSpPr>
        <dsp:cNvPr id="0" name=""/>
        <dsp:cNvSpPr/>
      </dsp:nvSpPr>
      <dsp:spPr>
        <a:xfrm>
          <a:off x="2366620" y="480577"/>
          <a:ext cx="646790" cy="646655"/>
        </a:xfrm>
        <a:prstGeom prst="ellipse">
          <a:avLst/>
        </a:prstGeom>
        <a:blipFill dpi="0"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353FCD9-A1C8-4895-880F-DCF03EBF21C9}">
      <dsp:nvSpPr>
        <dsp:cNvPr id="0" name=""/>
        <dsp:cNvSpPr/>
      </dsp:nvSpPr>
      <dsp:spPr>
        <a:xfrm>
          <a:off x="3070956" y="539553"/>
          <a:ext cx="787102" cy="5690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10000"/>
            </a:spcAft>
            <a:buNone/>
          </a:pPr>
          <a:r>
            <a:rPr lang="it-IT" sz="1100" b="1" kern="1200" dirty="0"/>
            <a:t>Varese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10000"/>
            </a:spcAft>
            <a:buNone/>
          </a:pPr>
          <a:r>
            <a:rPr lang="it-IT" sz="1100" b="1" kern="1200" dirty="0"/>
            <a:t>18,3%</a:t>
          </a:r>
        </a:p>
      </dsp:txBody>
      <dsp:txXfrm>
        <a:off x="3070956" y="539553"/>
        <a:ext cx="787102" cy="569066"/>
      </dsp:txXfrm>
    </dsp:sp>
    <dsp:sp modelId="{CD575464-5FEE-44AF-A531-9E832595FB14}">
      <dsp:nvSpPr>
        <dsp:cNvPr id="0" name=""/>
        <dsp:cNvSpPr/>
      </dsp:nvSpPr>
      <dsp:spPr>
        <a:xfrm>
          <a:off x="2517984" y="1165819"/>
          <a:ext cx="647801" cy="647801"/>
        </a:xfrm>
        <a:prstGeom prst="ellipse">
          <a:avLst/>
        </a:prstGeom>
        <a:solidFill>
          <a:schemeClr val="bg1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C90DED7-A9C6-448A-9F87-CE193720D1AF}">
      <dsp:nvSpPr>
        <dsp:cNvPr id="0" name=""/>
        <dsp:cNvSpPr/>
      </dsp:nvSpPr>
      <dsp:spPr>
        <a:xfrm>
          <a:off x="3177145" y="1177516"/>
          <a:ext cx="1175089" cy="5690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10000"/>
            </a:spcAft>
            <a:buNone/>
          </a:pPr>
          <a:r>
            <a:rPr kumimoji="0" lang="it-IT" sz="1100" b="1" i="0" u="none" strike="noStrike" kern="1200" cap="none" spc="0" normalizeH="0" baseline="0" noProof="0" dirty="0">
              <a:ln>
                <a:noFill/>
              </a:ln>
              <a:solidFill>
                <a:srgbClr val="162B67">
                  <a:hueOff val="0"/>
                  <a:satOff val="0"/>
                  <a:lumOff val="0"/>
                  <a:alphaOff val="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rPr>
            <a:t>Monza e della Brianza 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10000"/>
            </a:spcAft>
            <a:buClrTx/>
            <a:buSzTx/>
            <a:buFontTx/>
            <a:buNone/>
          </a:pPr>
          <a:r>
            <a:rPr kumimoji="0" lang="it-IT" sz="1100" b="1" i="0" u="none" strike="noStrike" kern="1200" cap="none" spc="0" normalizeH="0" baseline="0" noProof="0" dirty="0">
              <a:ln>
                <a:noFill/>
              </a:ln>
              <a:solidFill>
                <a:srgbClr val="162B67">
                  <a:hueOff val="0"/>
                  <a:satOff val="0"/>
                  <a:lumOff val="0"/>
                  <a:alphaOff val="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rPr>
            <a:t>3,6%</a:t>
          </a:r>
          <a:endParaRPr lang="it-IT" sz="1100" b="1" kern="1200" dirty="0"/>
        </a:p>
      </dsp:txBody>
      <dsp:txXfrm>
        <a:off x="3177145" y="1177516"/>
        <a:ext cx="1175089" cy="569066"/>
      </dsp:txXfrm>
    </dsp:sp>
  </dsp:spTree>
</dsp:drawing>
</file>

<file path=ppt/diagrams/drawing2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A955069-4A28-43EA-9438-308D91C86451}">
      <dsp:nvSpPr>
        <dsp:cNvPr id="0" name=""/>
        <dsp:cNvSpPr/>
      </dsp:nvSpPr>
      <dsp:spPr>
        <a:xfrm>
          <a:off x="1215519" y="716559"/>
          <a:ext cx="1097369" cy="1097271"/>
        </a:xfrm>
        <a:prstGeom prst="ellipse">
          <a:avLst/>
        </a:prstGeom>
        <a:solidFill>
          <a:srgbClr val="F916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400" b="1" kern="1200" dirty="0"/>
            <a:t>Saronno</a:t>
          </a:r>
        </a:p>
      </dsp:txBody>
      <dsp:txXfrm>
        <a:off x="1376225" y="877251"/>
        <a:ext cx="775957" cy="775887"/>
      </dsp:txXfrm>
    </dsp:sp>
    <dsp:sp modelId="{351DDBA1-6376-43B6-8D63-15B2CF0CB427}">
      <dsp:nvSpPr>
        <dsp:cNvPr id="0" name=""/>
        <dsp:cNvSpPr/>
      </dsp:nvSpPr>
      <dsp:spPr>
        <a:xfrm>
          <a:off x="649758" y="106379"/>
          <a:ext cx="2211814" cy="2305598"/>
        </a:xfrm>
        <a:prstGeom prst="blockArc">
          <a:avLst>
            <a:gd name="adj1" fmla="val 16509444"/>
            <a:gd name="adj2" fmla="val 5088054"/>
            <a:gd name="adj3" fmla="val 5240"/>
          </a:avLst>
        </a:prstGeom>
        <a:solidFill>
          <a:schemeClr val="tx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4771BE7-18A8-499D-95F9-2C37EEF5B8E5}">
      <dsp:nvSpPr>
        <dsp:cNvPr id="0" name=""/>
        <dsp:cNvSpPr/>
      </dsp:nvSpPr>
      <dsp:spPr>
        <a:xfrm>
          <a:off x="2354615" y="1123512"/>
          <a:ext cx="711469" cy="711321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7000" b="-17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3078A85-BB2D-4D38-AB4F-EF7531F3B5A4}">
      <dsp:nvSpPr>
        <dsp:cNvPr id="0" name=""/>
        <dsp:cNvSpPr/>
      </dsp:nvSpPr>
      <dsp:spPr>
        <a:xfrm>
          <a:off x="3161821" y="1155377"/>
          <a:ext cx="1034481" cy="5690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10000"/>
            </a:spcAft>
            <a:buNone/>
          </a:pPr>
          <a:r>
            <a:rPr lang="en-GB" sz="1100" b="1" kern="1200" dirty="0"/>
            <a:t>Monza e </a:t>
          </a:r>
          <a:r>
            <a:rPr lang="en-GB" sz="1100" b="1" kern="1200" dirty="0" err="1"/>
            <a:t>della</a:t>
          </a:r>
          <a:r>
            <a:rPr lang="en-GB" sz="1100" b="1" kern="1200" dirty="0"/>
            <a:t> Brianza 6,3%</a:t>
          </a:r>
          <a:endParaRPr lang="it-IT" sz="1100" kern="1200" dirty="0"/>
        </a:p>
      </dsp:txBody>
      <dsp:txXfrm>
        <a:off x="3161821" y="1155377"/>
        <a:ext cx="1034481" cy="569066"/>
      </dsp:txXfrm>
    </dsp:sp>
    <dsp:sp modelId="{E018A016-5136-4DD0-9699-EC15BAABF576}">
      <dsp:nvSpPr>
        <dsp:cNvPr id="0" name=""/>
        <dsp:cNvSpPr/>
      </dsp:nvSpPr>
      <dsp:spPr>
        <a:xfrm>
          <a:off x="1749633" y="0"/>
          <a:ext cx="712275" cy="712273"/>
        </a:xfrm>
        <a:prstGeom prst="ellipse">
          <a:avLst/>
        </a:prstGeom>
        <a:blipFill dpi="0"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A7A5A8B-499E-44AE-8CB5-C50375A42418}">
      <dsp:nvSpPr>
        <dsp:cNvPr id="0" name=""/>
        <dsp:cNvSpPr/>
      </dsp:nvSpPr>
      <dsp:spPr>
        <a:xfrm>
          <a:off x="2538702" y="13772"/>
          <a:ext cx="787103" cy="5690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10000"/>
            </a:spcAft>
            <a:buNone/>
          </a:pPr>
          <a:r>
            <a:rPr lang="it-IT" sz="1100" b="1" kern="1200" dirty="0"/>
            <a:t>Milano  19,3%</a:t>
          </a:r>
        </a:p>
      </dsp:txBody>
      <dsp:txXfrm>
        <a:off x="2538702" y="13772"/>
        <a:ext cx="787103" cy="569066"/>
      </dsp:txXfrm>
    </dsp:sp>
    <dsp:sp modelId="{1193989E-2E8A-4F27-9DF8-E80216ECEF31}">
      <dsp:nvSpPr>
        <dsp:cNvPr id="0" name=""/>
        <dsp:cNvSpPr/>
      </dsp:nvSpPr>
      <dsp:spPr>
        <a:xfrm>
          <a:off x="2274997" y="499842"/>
          <a:ext cx="646790" cy="646655"/>
        </a:xfrm>
        <a:prstGeom prst="ellipse">
          <a:avLst/>
        </a:prstGeom>
        <a:blipFill dpi="0"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353FCD9-A1C8-4895-880F-DCF03EBF21C9}">
      <dsp:nvSpPr>
        <dsp:cNvPr id="0" name=""/>
        <dsp:cNvSpPr/>
      </dsp:nvSpPr>
      <dsp:spPr>
        <a:xfrm>
          <a:off x="2960133" y="523061"/>
          <a:ext cx="787103" cy="5690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10000"/>
            </a:spcAft>
            <a:buNone/>
          </a:pPr>
          <a:r>
            <a:rPr lang="it-IT" sz="1100" b="1" kern="1200" dirty="0"/>
            <a:t>Varese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10000"/>
            </a:spcAft>
            <a:buNone/>
          </a:pPr>
          <a:r>
            <a:rPr lang="it-IT" sz="1100" b="1" kern="1200" dirty="0"/>
            <a:t>10,1%</a:t>
          </a:r>
        </a:p>
      </dsp:txBody>
      <dsp:txXfrm>
        <a:off x="2960133" y="523061"/>
        <a:ext cx="787103" cy="569066"/>
      </dsp:txXfrm>
    </dsp:sp>
    <dsp:sp modelId="{CD575464-5FEE-44AF-A531-9E832595FB14}">
      <dsp:nvSpPr>
        <dsp:cNvPr id="0" name=""/>
        <dsp:cNvSpPr/>
      </dsp:nvSpPr>
      <dsp:spPr>
        <a:xfrm>
          <a:off x="2057608" y="1745911"/>
          <a:ext cx="647802" cy="647801"/>
        </a:xfrm>
        <a:prstGeom prst="ellipse">
          <a:avLst/>
        </a:prstGeom>
        <a:blipFill dpi="0" rotWithShape="1"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C90DED7-A9C6-448A-9F87-CE193720D1AF}">
      <dsp:nvSpPr>
        <dsp:cNvPr id="0" name=""/>
        <dsp:cNvSpPr/>
      </dsp:nvSpPr>
      <dsp:spPr>
        <a:xfrm>
          <a:off x="2900971" y="1780688"/>
          <a:ext cx="1620417" cy="5690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10000"/>
            </a:spcAft>
            <a:buNone/>
          </a:pPr>
          <a:endParaRPr lang="it-IT" sz="1100" b="1" kern="1200" dirty="0"/>
        </a:p>
      </dsp:txBody>
      <dsp:txXfrm>
        <a:off x="2900971" y="1780688"/>
        <a:ext cx="1620417" cy="569066"/>
      </dsp:txXfrm>
    </dsp:sp>
  </dsp:spTree>
</dsp:drawing>
</file>

<file path=ppt/diagrams/drawing2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A955069-4A28-43EA-9438-308D91C86451}">
      <dsp:nvSpPr>
        <dsp:cNvPr id="0" name=""/>
        <dsp:cNvSpPr/>
      </dsp:nvSpPr>
      <dsp:spPr>
        <a:xfrm>
          <a:off x="843779" y="716558"/>
          <a:ext cx="1097369" cy="1097271"/>
        </a:xfrm>
        <a:prstGeom prst="ellipse">
          <a:avLst/>
        </a:prstGeom>
        <a:solidFill>
          <a:srgbClr val="F916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/>
            <a:t>Varese</a:t>
          </a:r>
          <a:endParaRPr lang="it-IT" sz="1400" b="1" kern="1200" dirty="0"/>
        </a:p>
      </dsp:txBody>
      <dsp:txXfrm>
        <a:off x="1004485" y="877250"/>
        <a:ext cx="775957" cy="775887"/>
      </dsp:txXfrm>
    </dsp:sp>
    <dsp:sp modelId="{351DDBA1-6376-43B6-8D63-15B2CF0CB427}">
      <dsp:nvSpPr>
        <dsp:cNvPr id="0" name=""/>
        <dsp:cNvSpPr/>
      </dsp:nvSpPr>
      <dsp:spPr>
        <a:xfrm>
          <a:off x="278019" y="106378"/>
          <a:ext cx="2211814" cy="2305597"/>
        </a:xfrm>
        <a:prstGeom prst="blockArc">
          <a:avLst>
            <a:gd name="adj1" fmla="val 16509444"/>
            <a:gd name="adj2" fmla="val 5088054"/>
            <a:gd name="adj3" fmla="val 5240"/>
          </a:avLst>
        </a:prstGeom>
        <a:solidFill>
          <a:schemeClr val="tx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4771BE7-18A8-499D-95F9-2C37EEF5B8E5}">
      <dsp:nvSpPr>
        <dsp:cNvPr id="0" name=""/>
        <dsp:cNvSpPr/>
      </dsp:nvSpPr>
      <dsp:spPr>
        <a:xfrm>
          <a:off x="1853399" y="1646215"/>
          <a:ext cx="711469" cy="711320"/>
        </a:xfrm>
        <a:prstGeom prst="ellipse">
          <a:avLst/>
        </a:prstGeom>
        <a:blipFill dpi="0"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3078A85-BB2D-4D38-AB4F-EF7531F3B5A4}">
      <dsp:nvSpPr>
        <dsp:cNvPr id="0" name=""/>
        <dsp:cNvSpPr/>
      </dsp:nvSpPr>
      <dsp:spPr>
        <a:xfrm>
          <a:off x="2679201" y="1741475"/>
          <a:ext cx="1034481" cy="5690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10000"/>
            </a:spcAft>
            <a:buNone/>
          </a:pPr>
          <a:r>
            <a:rPr lang="it-IT" sz="1100" b="1" kern="1200" dirty="0">
              <a:solidFill>
                <a:srgbClr val="162B67">
                  <a:hueOff val="0"/>
                  <a:satOff val="0"/>
                  <a:lumOff val="0"/>
                  <a:alphaOff val="0"/>
                </a:srgbClr>
              </a:solidFill>
              <a:latin typeface="Calibri" panose="020F0502020204030204"/>
            </a:rPr>
            <a:t>Torino</a:t>
          </a:r>
          <a:r>
            <a:rPr kumimoji="0" lang="it-IT" sz="1100" b="1" i="0" u="none" strike="noStrike" kern="1200" cap="none" spc="0" normalizeH="0" baseline="0" noProof="0" dirty="0">
              <a:ln>
                <a:noFill/>
              </a:ln>
              <a:solidFill>
                <a:srgbClr val="162B67">
                  <a:hueOff val="0"/>
                  <a:satOff val="0"/>
                  <a:lumOff val="0"/>
                  <a:alphaOff val="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rPr>
            <a:t> 2,7%</a:t>
          </a:r>
          <a:endParaRPr lang="it-IT" sz="1100" kern="1200" dirty="0"/>
        </a:p>
      </dsp:txBody>
      <dsp:txXfrm>
        <a:off x="2679201" y="1741475"/>
        <a:ext cx="1034481" cy="569066"/>
      </dsp:txXfrm>
    </dsp:sp>
    <dsp:sp modelId="{E018A016-5136-4DD0-9699-EC15BAABF576}">
      <dsp:nvSpPr>
        <dsp:cNvPr id="0" name=""/>
        <dsp:cNvSpPr/>
      </dsp:nvSpPr>
      <dsp:spPr>
        <a:xfrm>
          <a:off x="1413455" y="238"/>
          <a:ext cx="712275" cy="712273"/>
        </a:xfrm>
        <a:prstGeom prst="ellipse">
          <a:avLst/>
        </a:prstGeom>
        <a:blipFill dpi="0"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A7A5A8B-499E-44AE-8CB5-C50375A42418}">
      <dsp:nvSpPr>
        <dsp:cNvPr id="0" name=""/>
        <dsp:cNvSpPr/>
      </dsp:nvSpPr>
      <dsp:spPr>
        <a:xfrm>
          <a:off x="2127851" y="2863"/>
          <a:ext cx="787102" cy="5690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10000"/>
            </a:spcAft>
            <a:buNone/>
          </a:pPr>
          <a:r>
            <a:rPr lang="it-IT" sz="1100" b="1" kern="1200" dirty="0"/>
            <a:t>Varese 25,8%</a:t>
          </a:r>
        </a:p>
      </dsp:txBody>
      <dsp:txXfrm>
        <a:off x="2127851" y="2863"/>
        <a:ext cx="787102" cy="569066"/>
      </dsp:txXfrm>
    </dsp:sp>
    <dsp:sp modelId="{1193989E-2E8A-4F27-9DF8-E80216ECEF31}">
      <dsp:nvSpPr>
        <dsp:cNvPr id="0" name=""/>
        <dsp:cNvSpPr/>
      </dsp:nvSpPr>
      <dsp:spPr>
        <a:xfrm>
          <a:off x="1944440" y="488831"/>
          <a:ext cx="646790" cy="646655"/>
        </a:xfrm>
        <a:prstGeom prst="ellipse">
          <a:avLst/>
        </a:prstGeom>
        <a:blipFill dpi="0"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353FCD9-A1C8-4895-880F-DCF03EBF21C9}">
      <dsp:nvSpPr>
        <dsp:cNvPr id="0" name=""/>
        <dsp:cNvSpPr/>
      </dsp:nvSpPr>
      <dsp:spPr>
        <a:xfrm>
          <a:off x="2606213" y="549227"/>
          <a:ext cx="787102" cy="5690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10000"/>
            </a:spcAft>
            <a:buNone/>
          </a:pPr>
          <a:r>
            <a:rPr lang="it-IT" sz="1100" b="1" kern="1200" dirty="0"/>
            <a:t>Milano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10000"/>
            </a:spcAft>
            <a:buNone/>
          </a:pPr>
          <a:r>
            <a:rPr lang="it-IT" sz="1100" b="1" kern="1200" dirty="0"/>
            <a:t>13,8%</a:t>
          </a:r>
        </a:p>
      </dsp:txBody>
      <dsp:txXfrm>
        <a:off x="2606213" y="549227"/>
        <a:ext cx="787102" cy="569066"/>
      </dsp:txXfrm>
    </dsp:sp>
    <dsp:sp modelId="{CD575464-5FEE-44AF-A531-9E832595FB14}">
      <dsp:nvSpPr>
        <dsp:cNvPr id="0" name=""/>
        <dsp:cNvSpPr/>
      </dsp:nvSpPr>
      <dsp:spPr>
        <a:xfrm>
          <a:off x="2082733" y="1104075"/>
          <a:ext cx="647801" cy="647801"/>
        </a:xfrm>
        <a:prstGeom prst="ellipse">
          <a:avLst/>
        </a:prstGeom>
        <a:blipFill>
          <a:blip xmlns:r="http://schemas.openxmlformats.org/officeDocument/2006/relationships" r:embed="rId4"/>
          <a:srcRect/>
          <a:stretch>
            <a:fillRect t="-25000" b="-25000"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C90DED7-A9C6-448A-9F87-CE193720D1AF}">
      <dsp:nvSpPr>
        <dsp:cNvPr id="0" name=""/>
        <dsp:cNvSpPr/>
      </dsp:nvSpPr>
      <dsp:spPr>
        <a:xfrm>
          <a:off x="2730532" y="1091195"/>
          <a:ext cx="787102" cy="5690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10000"/>
            </a:spcAft>
            <a:buNone/>
          </a:pPr>
          <a:r>
            <a:rPr lang="it-IT" sz="1100" b="1" kern="1200" dirty="0"/>
            <a:t>Como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10000"/>
            </a:spcAft>
            <a:buNone/>
          </a:pPr>
          <a:r>
            <a:rPr lang="it-IT" sz="1100" b="1" kern="1200" dirty="0"/>
            <a:t>5,7%</a:t>
          </a:r>
        </a:p>
      </dsp:txBody>
      <dsp:txXfrm>
        <a:off x="2730532" y="1091195"/>
        <a:ext cx="787102" cy="569066"/>
      </dsp:txXfrm>
    </dsp:sp>
  </dsp:spTree>
</dsp:drawing>
</file>

<file path=ppt/diagrams/drawing2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A955069-4A28-43EA-9438-308D91C86451}">
      <dsp:nvSpPr>
        <dsp:cNvPr id="0" name=""/>
        <dsp:cNvSpPr/>
      </dsp:nvSpPr>
      <dsp:spPr>
        <a:xfrm>
          <a:off x="1044518" y="684261"/>
          <a:ext cx="1026444" cy="1026352"/>
        </a:xfrm>
        <a:prstGeom prst="ellipse">
          <a:avLst/>
        </a:prstGeom>
        <a:solidFill>
          <a:srgbClr val="F916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400" b="1" kern="1200" dirty="0"/>
            <a:t>Busto Arsizio</a:t>
          </a:r>
        </a:p>
      </dsp:txBody>
      <dsp:txXfrm>
        <a:off x="1194837" y="834567"/>
        <a:ext cx="725806" cy="725740"/>
      </dsp:txXfrm>
    </dsp:sp>
    <dsp:sp modelId="{351DDBA1-6376-43B6-8D63-15B2CF0CB427}">
      <dsp:nvSpPr>
        <dsp:cNvPr id="0" name=""/>
        <dsp:cNvSpPr/>
      </dsp:nvSpPr>
      <dsp:spPr>
        <a:xfrm>
          <a:off x="515324" y="113518"/>
          <a:ext cx="2068861" cy="2156583"/>
        </a:xfrm>
        <a:prstGeom prst="blockArc">
          <a:avLst>
            <a:gd name="adj1" fmla="val 16509444"/>
            <a:gd name="adj2" fmla="val 5088054"/>
            <a:gd name="adj3" fmla="val 5240"/>
          </a:avLst>
        </a:prstGeom>
        <a:solidFill>
          <a:schemeClr val="tx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4771BE7-18A8-499D-95F9-2C37EEF5B8E5}">
      <dsp:nvSpPr>
        <dsp:cNvPr id="0" name=""/>
        <dsp:cNvSpPr/>
      </dsp:nvSpPr>
      <dsp:spPr>
        <a:xfrm>
          <a:off x="1922501" y="1553013"/>
          <a:ext cx="665486" cy="665347"/>
        </a:xfrm>
        <a:prstGeom prst="ellipse">
          <a:avLst/>
        </a:prstGeom>
        <a:blipFill dpi="0"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3078A85-BB2D-4D38-AB4F-EF7531F3B5A4}">
      <dsp:nvSpPr>
        <dsp:cNvPr id="0" name=""/>
        <dsp:cNvSpPr/>
      </dsp:nvSpPr>
      <dsp:spPr>
        <a:xfrm>
          <a:off x="2655028" y="1669784"/>
          <a:ext cx="736231" cy="5322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10000"/>
            </a:spcAft>
            <a:buNone/>
          </a:pPr>
          <a:r>
            <a:rPr lang="it-IT" sz="1100" b="1" kern="1200" dirty="0"/>
            <a:t>Francia 7,1%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10000"/>
            </a:spcAft>
            <a:buNone/>
          </a:pPr>
          <a:endParaRPr lang="it-IT" sz="1100" kern="1200" dirty="0"/>
        </a:p>
      </dsp:txBody>
      <dsp:txXfrm>
        <a:off x="2655028" y="1669784"/>
        <a:ext cx="736231" cy="532287"/>
      </dsp:txXfrm>
    </dsp:sp>
    <dsp:sp modelId="{E018A016-5136-4DD0-9699-EC15BAABF576}">
      <dsp:nvSpPr>
        <dsp:cNvPr id="0" name=""/>
        <dsp:cNvSpPr/>
      </dsp:nvSpPr>
      <dsp:spPr>
        <a:xfrm>
          <a:off x="1488010" y="0"/>
          <a:ext cx="604987" cy="604861"/>
        </a:xfrm>
        <a:prstGeom prst="ellipse">
          <a:avLst/>
        </a:prstGeom>
        <a:blipFill dpi="0"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A7A5A8B-499E-44AE-8CB5-C50375A42418}">
      <dsp:nvSpPr>
        <dsp:cNvPr id="0" name=""/>
        <dsp:cNvSpPr/>
      </dsp:nvSpPr>
      <dsp:spPr>
        <a:xfrm>
          <a:off x="2262715" y="0"/>
          <a:ext cx="736231" cy="5322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10000"/>
            </a:spcAft>
            <a:buNone/>
          </a:pPr>
          <a:r>
            <a:rPr lang="it-IT" sz="1100" b="1" kern="1200" dirty="0"/>
            <a:t>Spagna 14,1%</a:t>
          </a:r>
        </a:p>
      </dsp:txBody>
      <dsp:txXfrm>
        <a:off x="2262715" y="0"/>
        <a:ext cx="736231" cy="532287"/>
      </dsp:txXfrm>
    </dsp:sp>
    <dsp:sp modelId="{1193989E-2E8A-4F27-9DF8-E80216ECEF31}">
      <dsp:nvSpPr>
        <dsp:cNvPr id="0" name=""/>
        <dsp:cNvSpPr/>
      </dsp:nvSpPr>
      <dsp:spPr>
        <a:xfrm>
          <a:off x="2007091" y="432464"/>
          <a:ext cx="604987" cy="604861"/>
        </a:xfrm>
        <a:prstGeom prst="ellipse">
          <a:avLst/>
        </a:prstGeom>
        <a:blipFill dpi="0" rotWithShape="1"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353FCD9-A1C8-4895-880F-DCF03EBF21C9}">
      <dsp:nvSpPr>
        <dsp:cNvPr id="0" name=""/>
        <dsp:cNvSpPr/>
      </dsp:nvSpPr>
      <dsp:spPr>
        <a:xfrm>
          <a:off x="2666604" y="500364"/>
          <a:ext cx="736231" cy="5322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10000"/>
            </a:spcAft>
            <a:buNone/>
          </a:pPr>
          <a:r>
            <a:rPr lang="it-IT" sz="1100" b="1" kern="1200" dirty="0"/>
            <a:t>Ucraina 10,8%</a:t>
          </a:r>
        </a:p>
      </dsp:txBody>
      <dsp:txXfrm>
        <a:off x="2666604" y="500364"/>
        <a:ext cx="736231" cy="532287"/>
      </dsp:txXfrm>
    </dsp:sp>
    <dsp:sp modelId="{CD575464-5FEE-44AF-A531-9E832595FB14}">
      <dsp:nvSpPr>
        <dsp:cNvPr id="0" name=""/>
        <dsp:cNvSpPr/>
      </dsp:nvSpPr>
      <dsp:spPr>
        <a:xfrm>
          <a:off x="2182788" y="1078287"/>
          <a:ext cx="549988" cy="549873"/>
        </a:xfrm>
        <a:prstGeom prst="ellipse">
          <a:avLst/>
        </a:prstGeom>
        <a:blipFill dpi="0" rotWithShape="1"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C90DED7-A9C6-448A-9F87-CE193720D1AF}">
      <dsp:nvSpPr>
        <dsp:cNvPr id="0" name=""/>
        <dsp:cNvSpPr/>
      </dsp:nvSpPr>
      <dsp:spPr>
        <a:xfrm>
          <a:off x="2775409" y="1090287"/>
          <a:ext cx="736231" cy="5322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10000"/>
            </a:spcAft>
            <a:buNone/>
          </a:pPr>
          <a:r>
            <a:rPr lang="it-IT" sz="1100" b="1" kern="1200" dirty="0"/>
            <a:t>Germania 8,7%</a:t>
          </a:r>
        </a:p>
      </dsp:txBody>
      <dsp:txXfrm>
        <a:off x="2775409" y="1090287"/>
        <a:ext cx="736231" cy="532287"/>
      </dsp:txXfrm>
    </dsp:sp>
  </dsp:spTree>
</dsp:drawing>
</file>

<file path=ppt/diagrams/drawing2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A955069-4A28-43EA-9438-308D91C86451}">
      <dsp:nvSpPr>
        <dsp:cNvPr id="0" name=""/>
        <dsp:cNvSpPr/>
      </dsp:nvSpPr>
      <dsp:spPr>
        <a:xfrm>
          <a:off x="1044518" y="678810"/>
          <a:ext cx="1026444" cy="1026352"/>
        </a:xfrm>
        <a:prstGeom prst="ellipse">
          <a:avLst/>
        </a:prstGeom>
        <a:solidFill>
          <a:srgbClr val="F916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400" b="1" kern="1200" dirty="0"/>
            <a:t>Gallarate</a:t>
          </a:r>
        </a:p>
      </dsp:txBody>
      <dsp:txXfrm>
        <a:off x="1194837" y="829116"/>
        <a:ext cx="725806" cy="725740"/>
      </dsp:txXfrm>
    </dsp:sp>
    <dsp:sp modelId="{351DDBA1-6376-43B6-8D63-15B2CF0CB427}">
      <dsp:nvSpPr>
        <dsp:cNvPr id="0" name=""/>
        <dsp:cNvSpPr/>
      </dsp:nvSpPr>
      <dsp:spPr>
        <a:xfrm>
          <a:off x="515324" y="108067"/>
          <a:ext cx="2068861" cy="2156583"/>
        </a:xfrm>
        <a:prstGeom prst="blockArc">
          <a:avLst>
            <a:gd name="adj1" fmla="val 16509444"/>
            <a:gd name="adj2" fmla="val 5088054"/>
            <a:gd name="adj3" fmla="val 5240"/>
          </a:avLst>
        </a:prstGeom>
        <a:solidFill>
          <a:schemeClr val="tx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4771BE7-18A8-499D-95F9-2C37EEF5B8E5}">
      <dsp:nvSpPr>
        <dsp:cNvPr id="0" name=""/>
        <dsp:cNvSpPr/>
      </dsp:nvSpPr>
      <dsp:spPr>
        <a:xfrm>
          <a:off x="2041172" y="1516209"/>
          <a:ext cx="665486" cy="665347"/>
        </a:xfrm>
        <a:prstGeom prst="ellipse">
          <a:avLst/>
        </a:prstGeom>
        <a:blipFill dpi="0"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3078A85-BB2D-4D38-AB4F-EF7531F3B5A4}">
      <dsp:nvSpPr>
        <dsp:cNvPr id="0" name=""/>
        <dsp:cNvSpPr/>
      </dsp:nvSpPr>
      <dsp:spPr>
        <a:xfrm>
          <a:off x="2741462" y="1712202"/>
          <a:ext cx="736231" cy="5322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10000"/>
            </a:spcAft>
            <a:buNone/>
          </a:pPr>
          <a:r>
            <a:rPr lang="it-IT" sz="1100" b="1" kern="1200" dirty="0"/>
            <a:t>Spagna 7,3%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10000"/>
            </a:spcAft>
            <a:buNone/>
          </a:pPr>
          <a:endParaRPr lang="it-IT" sz="1100" kern="1200" dirty="0"/>
        </a:p>
      </dsp:txBody>
      <dsp:txXfrm>
        <a:off x="2741462" y="1712202"/>
        <a:ext cx="736231" cy="532287"/>
      </dsp:txXfrm>
    </dsp:sp>
    <dsp:sp modelId="{E018A016-5136-4DD0-9699-EC15BAABF576}">
      <dsp:nvSpPr>
        <dsp:cNvPr id="0" name=""/>
        <dsp:cNvSpPr/>
      </dsp:nvSpPr>
      <dsp:spPr>
        <a:xfrm>
          <a:off x="1478154" y="671"/>
          <a:ext cx="604987" cy="604861"/>
        </a:xfrm>
        <a:prstGeom prst="ellipse">
          <a:avLst/>
        </a:prstGeom>
        <a:blipFill dpi="0"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A7A5A8B-499E-44AE-8CB5-C50375A42418}">
      <dsp:nvSpPr>
        <dsp:cNvPr id="0" name=""/>
        <dsp:cNvSpPr/>
      </dsp:nvSpPr>
      <dsp:spPr>
        <a:xfrm>
          <a:off x="2232324" y="0"/>
          <a:ext cx="736231" cy="5322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10000"/>
            </a:spcAft>
            <a:buNone/>
          </a:pPr>
          <a:r>
            <a:rPr lang="it-IT" sz="1100" b="1" kern="1200" dirty="0"/>
            <a:t>Albania 8,7%</a:t>
          </a:r>
        </a:p>
      </dsp:txBody>
      <dsp:txXfrm>
        <a:off x="2232324" y="0"/>
        <a:ext cx="736231" cy="532287"/>
      </dsp:txXfrm>
    </dsp:sp>
    <dsp:sp modelId="{1193989E-2E8A-4F27-9DF8-E80216ECEF31}">
      <dsp:nvSpPr>
        <dsp:cNvPr id="0" name=""/>
        <dsp:cNvSpPr/>
      </dsp:nvSpPr>
      <dsp:spPr>
        <a:xfrm>
          <a:off x="2053037" y="464289"/>
          <a:ext cx="604987" cy="604861"/>
        </a:xfrm>
        <a:prstGeom prst="ellipse">
          <a:avLst/>
        </a:prstGeom>
        <a:blipFill dpi="0"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353FCD9-A1C8-4895-880F-DCF03EBF21C9}">
      <dsp:nvSpPr>
        <dsp:cNvPr id="0" name=""/>
        <dsp:cNvSpPr/>
      </dsp:nvSpPr>
      <dsp:spPr>
        <a:xfrm>
          <a:off x="2715947" y="483847"/>
          <a:ext cx="736231" cy="5322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10000"/>
            </a:spcAft>
            <a:buNone/>
          </a:pPr>
          <a:r>
            <a:rPr lang="it-IT" sz="1100" b="1" kern="1200" dirty="0"/>
            <a:t>Cina 8,7%</a:t>
          </a:r>
        </a:p>
      </dsp:txBody>
      <dsp:txXfrm>
        <a:off x="2715947" y="483847"/>
        <a:ext cx="736231" cy="532287"/>
      </dsp:txXfrm>
    </dsp:sp>
    <dsp:sp modelId="{CD575464-5FEE-44AF-A531-9E832595FB14}">
      <dsp:nvSpPr>
        <dsp:cNvPr id="0" name=""/>
        <dsp:cNvSpPr/>
      </dsp:nvSpPr>
      <dsp:spPr>
        <a:xfrm>
          <a:off x="2238813" y="1011033"/>
          <a:ext cx="654469" cy="571676"/>
        </a:xfrm>
        <a:prstGeom prst="ellipse">
          <a:avLst/>
        </a:prstGeom>
        <a:blipFill dpi="0" rotWithShape="1"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C90DED7-A9C6-448A-9F87-CE193720D1AF}">
      <dsp:nvSpPr>
        <dsp:cNvPr id="0" name=""/>
        <dsp:cNvSpPr/>
      </dsp:nvSpPr>
      <dsp:spPr>
        <a:xfrm>
          <a:off x="2999893" y="989317"/>
          <a:ext cx="736231" cy="5322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10000"/>
            </a:spcAft>
            <a:buNone/>
          </a:pPr>
          <a:r>
            <a:rPr lang="it-IT" sz="1100" b="1" kern="1200" dirty="0"/>
            <a:t>Svizzera 7,8%</a:t>
          </a:r>
        </a:p>
      </dsp:txBody>
      <dsp:txXfrm>
        <a:off x="2999893" y="989317"/>
        <a:ext cx="736231" cy="532287"/>
      </dsp:txXfrm>
    </dsp:sp>
  </dsp:spTree>
</dsp:drawing>
</file>

<file path=ppt/diagrams/drawing2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A955069-4A28-43EA-9438-308D91C86451}">
      <dsp:nvSpPr>
        <dsp:cNvPr id="0" name=""/>
        <dsp:cNvSpPr/>
      </dsp:nvSpPr>
      <dsp:spPr>
        <a:xfrm>
          <a:off x="1044518" y="684261"/>
          <a:ext cx="1026444" cy="1026352"/>
        </a:xfrm>
        <a:prstGeom prst="ellipse">
          <a:avLst/>
        </a:prstGeom>
        <a:solidFill>
          <a:srgbClr val="F916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400" b="1" kern="1200" dirty="0"/>
            <a:t>Luino</a:t>
          </a:r>
        </a:p>
      </dsp:txBody>
      <dsp:txXfrm>
        <a:off x="1194837" y="834567"/>
        <a:ext cx="725806" cy="725740"/>
      </dsp:txXfrm>
    </dsp:sp>
    <dsp:sp modelId="{351DDBA1-6376-43B6-8D63-15B2CF0CB427}">
      <dsp:nvSpPr>
        <dsp:cNvPr id="0" name=""/>
        <dsp:cNvSpPr/>
      </dsp:nvSpPr>
      <dsp:spPr>
        <a:xfrm>
          <a:off x="515324" y="113518"/>
          <a:ext cx="2068861" cy="2156583"/>
        </a:xfrm>
        <a:prstGeom prst="blockArc">
          <a:avLst>
            <a:gd name="adj1" fmla="val 16509444"/>
            <a:gd name="adj2" fmla="val 5088054"/>
            <a:gd name="adj3" fmla="val 5240"/>
          </a:avLst>
        </a:prstGeom>
        <a:solidFill>
          <a:schemeClr val="tx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4771BE7-18A8-499D-95F9-2C37EEF5B8E5}">
      <dsp:nvSpPr>
        <dsp:cNvPr id="0" name=""/>
        <dsp:cNvSpPr/>
      </dsp:nvSpPr>
      <dsp:spPr>
        <a:xfrm>
          <a:off x="1633058" y="-28868"/>
          <a:ext cx="665486" cy="665347"/>
        </a:xfrm>
        <a:prstGeom prst="ellipse">
          <a:avLst/>
        </a:prstGeom>
        <a:blipFill dpi="0"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3078A85-BB2D-4D38-AB4F-EF7531F3B5A4}">
      <dsp:nvSpPr>
        <dsp:cNvPr id="0" name=""/>
        <dsp:cNvSpPr/>
      </dsp:nvSpPr>
      <dsp:spPr>
        <a:xfrm>
          <a:off x="2516675" y="65077"/>
          <a:ext cx="736231" cy="5322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10000"/>
            </a:spcAft>
            <a:buNone/>
          </a:pPr>
          <a:r>
            <a:rPr lang="it-IT" sz="1100" b="1" kern="1200" dirty="0"/>
            <a:t>Germania 53,5%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10000"/>
            </a:spcAft>
            <a:buNone/>
          </a:pPr>
          <a:endParaRPr lang="it-IT" sz="1100" kern="1200" dirty="0"/>
        </a:p>
      </dsp:txBody>
      <dsp:txXfrm>
        <a:off x="2516675" y="65077"/>
        <a:ext cx="736231" cy="532287"/>
      </dsp:txXfrm>
    </dsp:sp>
    <dsp:sp modelId="{E018A016-5136-4DD0-9699-EC15BAABF576}">
      <dsp:nvSpPr>
        <dsp:cNvPr id="0" name=""/>
        <dsp:cNvSpPr/>
      </dsp:nvSpPr>
      <dsp:spPr>
        <a:xfrm>
          <a:off x="2104926" y="457958"/>
          <a:ext cx="604987" cy="604861"/>
        </a:xfrm>
        <a:prstGeom prst="ellipse">
          <a:avLst/>
        </a:prstGeom>
        <a:blipFill dpi="0"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A7A5A8B-499E-44AE-8CB5-C50375A42418}">
      <dsp:nvSpPr>
        <dsp:cNvPr id="0" name=""/>
        <dsp:cNvSpPr/>
      </dsp:nvSpPr>
      <dsp:spPr>
        <a:xfrm>
          <a:off x="2787317" y="517303"/>
          <a:ext cx="736231" cy="5322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10000"/>
            </a:spcAft>
            <a:buNone/>
          </a:pPr>
          <a:r>
            <a:rPr lang="it-IT" sz="1100" b="1" kern="1200" dirty="0"/>
            <a:t>Svizzera 13,1%</a:t>
          </a:r>
        </a:p>
      </dsp:txBody>
      <dsp:txXfrm>
        <a:off x="2787317" y="517303"/>
        <a:ext cx="736231" cy="532287"/>
      </dsp:txXfrm>
    </dsp:sp>
    <dsp:sp modelId="{1193989E-2E8A-4F27-9DF8-E80216ECEF31}">
      <dsp:nvSpPr>
        <dsp:cNvPr id="0" name=""/>
        <dsp:cNvSpPr/>
      </dsp:nvSpPr>
      <dsp:spPr>
        <a:xfrm>
          <a:off x="2036032" y="1569977"/>
          <a:ext cx="604987" cy="604861"/>
        </a:xfrm>
        <a:prstGeom prst="ellipse">
          <a:avLst/>
        </a:prstGeom>
        <a:blipFill dpi="0"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353FCD9-A1C8-4895-880F-DCF03EBF21C9}">
      <dsp:nvSpPr>
        <dsp:cNvPr id="0" name=""/>
        <dsp:cNvSpPr/>
      </dsp:nvSpPr>
      <dsp:spPr>
        <a:xfrm>
          <a:off x="2697040" y="1624000"/>
          <a:ext cx="736231" cy="5322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10000"/>
            </a:spcAft>
            <a:buNone/>
          </a:pPr>
          <a:r>
            <a:rPr kumimoji="0" lang="it-IT" sz="1100" b="1" i="0" u="none" strike="noStrike" kern="1200" cap="none" spc="0" normalizeH="0" baseline="0" noProof="0" dirty="0">
              <a:ln>
                <a:noFill/>
              </a:ln>
              <a:solidFill>
                <a:srgbClr val="162B67">
                  <a:hueOff val="0"/>
                  <a:satOff val="0"/>
                  <a:lumOff val="0"/>
                  <a:alphaOff val="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rPr>
            <a:t>Belgio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10000"/>
            </a:spcAft>
            <a:buClrTx/>
            <a:buSzTx/>
            <a:buFontTx/>
            <a:buNone/>
          </a:pPr>
          <a:r>
            <a:rPr lang="it-IT" sz="1100" b="1" kern="1200" dirty="0">
              <a:solidFill>
                <a:srgbClr val="162B67">
                  <a:hueOff val="0"/>
                  <a:satOff val="0"/>
                  <a:lumOff val="0"/>
                  <a:alphaOff val="0"/>
                </a:srgbClr>
              </a:solidFill>
              <a:latin typeface="Calibri" panose="020F0502020204030204"/>
            </a:rPr>
            <a:t>2</a:t>
          </a:r>
          <a:r>
            <a:rPr kumimoji="0" lang="it-IT" sz="1100" b="1" i="0" u="none" strike="noStrike" kern="1200" cap="none" spc="0" normalizeH="0" baseline="0" noProof="0" dirty="0">
              <a:ln>
                <a:noFill/>
              </a:ln>
              <a:solidFill>
                <a:srgbClr val="162B67">
                  <a:hueOff val="0"/>
                  <a:satOff val="0"/>
                  <a:lumOff val="0"/>
                  <a:alphaOff val="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rPr>
            <a:t>,9%</a:t>
          </a:r>
          <a:endParaRPr lang="it-IT" sz="1100" b="1" kern="1200" dirty="0"/>
        </a:p>
      </dsp:txBody>
      <dsp:txXfrm>
        <a:off x="2697040" y="1624000"/>
        <a:ext cx="736231" cy="532287"/>
      </dsp:txXfrm>
    </dsp:sp>
    <dsp:sp modelId="{CD575464-5FEE-44AF-A531-9E832595FB14}">
      <dsp:nvSpPr>
        <dsp:cNvPr id="0" name=""/>
        <dsp:cNvSpPr/>
      </dsp:nvSpPr>
      <dsp:spPr>
        <a:xfrm>
          <a:off x="2229829" y="1087695"/>
          <a:ext cx="549988" cy="549873"/>
        </a:xfrm>
        <a:prstGeom prst="ellipse">
          <a:avLst/>
        </a:prstGeom>
        <a:blipFill dpi="0" rotWithShape="1"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C90DED7-A9C6-448A-9F87-CE193720D1AF}">
      <dsp:nvSpPr>
        <dsp:cNvPr id="0" name=""/>
        <dsp:cNvSpPr/>
      </dsp:nvSpPr>
      <dsp:spPr>
        <a:xfrm>
          <a:off x="2901872" y="1079566"/>
          <a:ext cx="736231" cy="5322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10000"/>
            </a:spcAft>
            <a:buNone/>
          </a:pPr>
          <a:r>
            <a:rPr lang="it-IT" sz="1100" b="1" kern="1200" dirty="0"/>
            <a:t>Paesi Bassi 5,9%</a:t>
          </a:r>
        </a:p>
      </dsp:txBody>
      <dsp:txXfrm>
        <a:off x="2901872" y="1079566"/>
        <a:ext cx="736231" cy="532287"/>
      </dsp:txXfrm>
    </dsp:sp>
  </dsp:spTree>
</dsp:drawing>
</file>

<file path=ppt/diagrams/drawing2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A955069-4A28-43EA-9438-308D91C86451}">
      <dsp:nvSpPr>
        <dsp:cNvPr id="0" name=""/>
        <dsp:cNvSpPr/>
      </dsp:nvSpPr>
      <dsp:spPr>
        <a:xfrm>
          <a:off x="1044518" y="684261"/>
          <a:ext cx="1026444" cy="1026352"/>
        </a:xfrm>
        <a:prstGeom prst="ellipse">
          <a:avLst/>
        </a:prstGeom>
        <a:solidFill>
          <a:srgbClr val="F916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400" b="1" kern="1200" noProof="0" dirty="0"/>
            <a:t>Saronno</a:t>
          </a:r>
          <a:endParaRPr lang="it-IT" sz="1500" b="1" kern="1200" noProof="0" dirty="0"/>
        </a:p>
      </dsp:txBody>
      <dsp:txXfrm>
        <a:off x="1194837" y="834567"/>
        <a:ext cx="725806" cy="725740"/>
      </dsp:txXfrm>
    </dsp:sp>
    <dsp:sp modelId="{351DDBA1-6376-43B6-8D63-15B2CF0CB427}">
      <dsp:nvSpPr>
        <dsp:cNvPr id="0" name=""/>
        <dsp:cNvSpPr/>
      </dsp:nvSpPr>
      <dsp:spPr>
        <a:xfrm>
          <a:off x="515324" y="113518"/>
          <a:ext cx="2068861" cy="2156583"/>
        </a:xfrm>
        <a:prstGeom prst="blockArc">
          <a:avLst>
            <a:gd name="adj1" fmla="val 16509444"/>
            <a:gd name="adj2" fmla="val 5088054"/>
            <a:gd name="adj3" fmla="val 5240"/>
          </a:avLst>
        </a:prstGeom>
        <a:solidFill>
          <a:schemeClr val="tx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4771BE7-18A8-499D-95F9-2C37EEF5B8E5}">
      <dsp:nvSpPr>
        <dsp:cNvPr id="0" name=""/>
        <dsp:cNvSpPr/>
      </dsp:nvSpPr>
      <dsp:spPr>
        <a:xfrm>
          <a:off x="1965928" y="1533421"/>
          <a:ext cx="665486" cy="665347"/>
        </a:xfrm>
        <a:prstGeom prst="ellipse">
          <a:avLst/>
        </a:prstGeom>
        <a:blipFill dpi="0"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3078A85-BB2D-4D38-AB4F-EF7531F3B5A4}">
      <dsp:nvSpPr>
        <dsp:cNvPr id="0" name=""/>
        <dsp:cNvSpPr/>
      </dsp:nvSpPr>
      <dsp:spPr>
        <a:xfrm>
          <a:off x="2671431" y="1693056"/>
          <a:ext cx="736231" cy="5322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10000"/>
            </a:spcAft>
            <a:buNone/>
          </a:pPr>
          <a:r>
            <a:rPr lang="it-IT" sz="1100" b="1" kern="1200" dirty="0"/>
            <a:t>Spagna 8,8%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10000"/>
            </a:spcAft>
            <a:buNone/>
          </a:pPr>
          <a:endParaRPr lang="it-IT" sz="1100" kern="1200" dirty="0"/>
        </a:p>
      </dsp:txBody>
      <dsp:txXfrm>
        <a:off x="2671431" y="1693056"/>
        <a:ext cx="736231" cy="532287"/>
      </dsp:txXfrm>
    </dsp:sp>
    <dsp:sp modelId="{E018A016-5136-4DD0-9699-EC15BAABF576}">
      <dsp:nvSpPr>
        <dsp:cNvPr id="0" name=""/>
        <dsp:cNvSpPr/>
      </dsp:nvSpPr>
      <dsp:spPr>
        <a:xfrm>
          <a:off x="1510862" y="0"/>
          <a:ext cx="604987" cy="604861"/>
        </a:xfrm>
        <a:prstGeom prst="ellipse">
          <a:avLst/>
        </a:prstGeom>
        <a:blipFill dpi="0"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A7A5A8B-499E-44AE-8CB5-C50375A42418}">
      <dsp:nvSpPr>
        <dsp:cNvPr id="0" name=""/>
        <dsp:cNvSpPr/>
      </dsp:nvSpPr>
      <dsp:spPr>
        <a:xfrm>
          <a:off x="2232154" y="0"/>
          <a:ext cx="736231" cy="5322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10000"/>
            </a:spcAft>
            <a:buNone/>
          </a:pPr>
          <a:r>
            <a:rPr lang="it-IT" sz="1100" b="1" kern="1200" dirty="0"/>
            <a:t>Germania 14,0%</a:t>
          </a:r>
        </a:p>
      </dsp:txBody>
      <dsp:txXfrm>
        <a:off x="2232154" y="0"/>
        <a:ext cx="736231" cy="532287"/>
      </dsp:txXfrm>
    </dsp:sp>
    <dsp:sp modelId="{1193989E-2E8A-4F27-9DF8-E80216ECEF31}">
      <dsp:nvSpPr>
        <dsp:cNvPr id="0" name=""/>
        <dsp:cNvSpPr/>
      </dsp:nvSpPr>
      <dsp:spPr>
        <a:xfrm>
          <a:off x="2003863" y="453788"/>
          <a:ext cx="604987" cy="604861"/>
        </a:xfrm>
        <a:prstGeom prst="ellipse">
          <a:avLst/>
        </a:prstGeom>
        <a:blipFill dpi="0"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353FCD9-A1C8-4895-880F-DCF03EBF21C9}">
      <dsp:nvSpPr>
        <dsp:cNvPr id="0" name=""/>
        <dsp:cNvSpPr/>
      </dsp:nvSpPr>
      <dsp:spPr>
        <a:xfrm>
          <a:off x="2654339" y="437985"/>
          <a:ext cx="736231" cy="5322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10000"/>
            </a:spcAft>
            <a:buNone/>
          </a:pPr>
          <a:r>
            <a:rPr lang="it-IT" sz="1100" b="1" kern="1200" dirty="0"/>
            <a:t>Francia 11,0%</a:t>
          </a:r>
        </a:p>
      </dsp:txBody>
      <dsp:txXfrm>
        <a:off x="2654339" y="437985"/>
        <a:ext cx="736231" cy="532287"/>
      </dsp:txXfrm>
    </dsp:sp>
    <dsp:sp modelId="{CD575464-5FEE-44AF-A531-9E832595FB14}">
      <dsp:nvSpPr>
        <dsp:cNvPr id="0" name=""/>
        <dsp:cNvSpPr/>
      </dsp:nvSpPr>
      <dsp:spPr>
        <a:xfrm>
          <a:off x="2112912" y="1043441"/>
          <a:ext cx="549988" cy="549873"/>
        </a:xfrm>
        <a:prstGeom prst="ellipse">
          <a:avLst/>
        </a:prstGeom>
        <a:blipFill dpi="0" rotWithShape="1"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C90DED7-A9C6-448A-9F87-CE193720D1AF}">
      <dsp:nvSpPr>
        <dsp:cNvPr id="0" name=""/>
        <dsp:cNvSpPr/>
      </dsp:nvSpPr>
      <dsp:spPr>
        <a:xfrm>
          <a:off x="2741248" y="1089403"/>
          <a:ext cx="736231" cy="5322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10000"/>
            </a:spcAft>
            <a:buNone/>
          </a:pPr>
          <a:r>
            <a:rPr lang="it-IT" sz="1100" b="1" kern="1200" dirty="0"/>
            <a:t>Ucraina 9,3%</a:t>
          </a:r>
        </a:p>
      </dsp:txBody>
      <dsp:txXfrm>
        <a:off x="2741248" y="1089403"/>
        <a:ext cx="736231" cy="532287"/>
      </dsp:txXfrm>
    </dsp:sp>
  </dsp:spTree>
</dsp:drawing>
</file>

<file path=ppt/diagrams/drawing3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A955069-4A28-43EA-9438-308D91C86451}">
      <dsp:nvSpPr>
        <dsp:cNvPr id="0" name=""/>
        <dsp:cNvSpPr/>
      </dsp:nvSpPr>
      <dsp:spPr>
        <a:xfrm>
          <a:off x="1044518" y="651875"/>
          <a:ext cx="1026444" cy="1026352"/>
        </a:xfrm>
        <a:prstGeom prst="ellipse">
          <a:avLst/>
        </a:prstGeom>
        <a:solidFill>
          <a:srgbClr val="F916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400" b="1" kern="1200" dirty="0"/>
            <a:t>Varese</a:t>
          </a:r>
        </a:p>
      </dsp:txBody>
      <dsp:txXfrm>
        <a:off x="1194837" y="802181"/>
        <a:ext cx="725806" cy="725740"/>
      </dsp:txXfrm>
    </dsp:sp>
    <dsp:sp modelId="{351DDBA1-6376-43B6-8D63-15B2CF0CB427}">
      <dsp:nvSpPr>
        <dsp:cNvPr id="0" name=""/>
        <dsp:cNvSpPr/>
      </dsp:nvSpPr>
      <dsp:spPr>
        <a:xfrm>
          <a:off x="515324" y="81132"/>
          <a:ext cx="2068861" cy="2156583"/>
        </a:xfrm>
        <a:prstGeom prst="blockArc">
          <a:avLst>
            <a:gd name="adj1" fmla="val 16509444"/>
            <a:gd name="adj2" fmla="val 5088054"/>
            <a:gd name="adj3" fmla="val 5240"/>
          </a:avLst>
        </a:prstGeom>
        <a:solidFill>
          <a:schemeClr val="tx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4771BE7-18A8-499D-95F9-2C37EEF5B8E5}">
      <dsp:nvSpPr>
        <dsp:cNvPr id="0" name=""/>
        <dsp:cNvSpPr/>
      </dsp:nvSpPr>
      <dsp:spPr>
        <a:xfrm>
          <a:off x="1968933" y="1680055"/>
          <a:ext cx="565404" cy="533921"/>
        </a:xfrm>
        <a:prstGeom prst="ellipse">
          <a:avLst/>
        </a:prstGeom>
        <a:blipFill dpi="0"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3078A85-BB2D-4D38-AB4F-EF7531F3B5A4}">
      <dsp:nvSpPr>
        <dsp:cNvPr id="0" name=""/>
        <dsp:cNvSpPr/>
      </dsp:nvSpPr>
      <dsp:spPr>
        <a:xfrm>
          <a:off x="2659931" y="1664103"/>
          <a:ext cx="736231" cy="5322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10000"/>
            </a:spcAft>
            <a:buNone/>
          </a:pPr>
          <a:r>
            <a:rPr lang="it-IT" sz="1100" b="1" kern="1200" dirty="0"/>
            <a:t>Francia  8,4%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10000"/>
            </a:spcAft>
            <a:buNone/>
          </a:pPr>
          <a:endParaRPr lang="it-IT" sz="1100" kern="1200" dirty="0"/>
        </a:p>
      </dsp:txBody>
      <dsp:txXfrm>
        <a:off x="2659931" y="1664103"/>
        <a:ext cx="736231" cy="532287"/>
      </dsp:txXfrm>
    </dsp:sp>
    <dsp:sp modelId="{E018A016-5136-4DD0-9699-EC15BAABF576}">
      <dsp:nvSpPr>
        <dsp:cNvPr id="0" name=""/>
        <dsp:cNvSpPr/>
      </dsp:nvSpPr>
      <dsp:spPr>
        <a:xfrm>
          <a:off x="1502381" y="18281"/>
          <a:ext cx="604987" cy="604861"/>
        </a:xfrm>
        <a:prstGeom prst="ellipse">
          <a:avLst/>
        </a:prstGeom>
        <a:blipFill dpi="0"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A7A5A8B-499E-44AE-8CB5-C50375A42418}">
      <dsp:nvSpPr>
        <dsp:cNvPr id="0" name=""/>
        <dsp:cNvSpPr/>
      </dsp:nvSpPr>
      <dsp:spPr>
        <a:xfrm>
          <a:off x="2363557" y="0"/>
          <a:ext cx="736231" cy="5322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10000"/>
            </a:spcAft>
            <a:buNone/>
          </a:pPr>
          <a:r>
            <a:rPr lang="it-IT" sz="1100" b="1" kern="1200" dirty="0"/>
            <a:t>Svizzera 12,6%</a:t>
          </a:r>
        </a:p>
      </dsp:txBody>
      <dsp:txXfrm>
        <a:off x="2363557" y="0"/>
        <a:ext cx="736231" cy="532287"/>
      </dsp:txXfrm>
    </dsp:sp>
    <dsp:sp modelId="{1193989E-2E8A-4F27-9DF8-E80216ECEF31}">
      <dsp:nvSpPr>
        <dsp:cNvPr id="0" name=""/>
        <dsp:cNvSpPr/>
      </dsp:nvSpPr>
      <dsp:spPr>
        <a:xfrm>
          <a:off x="1995404" y="476962"/>
          <a:ext cx="604987" cy="604861"/>
        </a:xfrm>
        <a:prstGeom prst="ellipse">
          <a:avLst/>
        </a:prstGeom>
        <a:blipFill dpi="0" rotWithShape="1"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353FCD9-A1C8-4895-880F-DCF03EBF21C9}">
      <dsp:nvSpPr>
        <dsp:cNvPr id="0" name=""/>
        <dsp:cNvSpPr/>
      </dsp:nvSpPr>
      <dsp:spPr>
        <a:xfrm>
          <a:off x="2596243" y="479709"/>
          <a:ext cx="736231" cy="5322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10000"/>
            </a:spcAft>
            <a:buNone/>
          </a:pPr>
          <a:r>
            <a:rPr lang="it-IT" sz="1100" b="1" kern="1200" dirty="0"/>
            <a:t>Ucraina 11,0%</a:t>
          </a:r>
        </a:p>
      </dsp:txBody>
      <dsp:txXfrm>
        <a:off x="2596243" y="479709"/>
        <a:ext cx="736231" cy="532287"/>
      </dsp:txXfrm>
    </dsp:sp>
    <dsp:sp modelId="{CD575464-5FEE-44AF-A531-9E832595FB14}">
      <dsp:nvSpPr>
        <dsp:cNvPr id="0" name=""/>
        <dsp:cNvSpPr/>
      </dsp:nvSpPr>
      <dsp:spPr>
        <a:xfrm>
          <a:off x="2150628" y="1096000"/>
          <a:ext cx="536530" cy="549873"/>
        </a:xfrm>
        <a:prstGeom prst="ellipse">
          <a:avLst/>
        </a:prstGeom>
        <a:blipFill dpi="0" rotWithShape="1"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C90DED7-A9C6-448A-9F87-CE193720D1AF}">
      <dsp:nvSpPr>
        <dsp:cNvPr id="0" name=""/>
        <dsp:cNvSpPr/>
      </dsp:nvSpPr>
      <dsp:spPr>
        <a:xfrm>
          <a:off x="2739290" y="1135487"/>
          <a:ext cx="736231" cy="5322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10000"/>
            </a:spcAft>
            <a:buNone/>
          </a:pPr>
          <a:r>
            <a:rPr lang="en-GB" sz="1100" b="1" kern="1200" dirty="0"/>
            <a:t>Germania 8,8%</a:t>
          </a:r>
          <a:endParaRPr lang="it-IT" sz="1100" b="1" kern="1200" dirty="0"/>
        </a:p>
      </dsp:txBody>
      <dsp:txXfrm>
        <a:off x="2739290" y="1135487"/>
        <a:ext cx="736231" cy="53228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1/layout/RadialPictureList">
  <dgm:title val="Radial Picture List"/>
  <dgm:desc val="Use to show relationships to a central idea. The Level 1 shape contains text and all Level 2 shapes contain a picture with corresponding text. Limited to four Level 2 pictures.  Unused pictures do not appear, but remain available if you switch layouts. Works best with a small amount of Level 2 text."/>
  <dgm:catLst>
    <dgm:cat type="picture" pri="2500"/>
    <dgm:cat type="officeonline" pri="2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  <dgm:cxn modelId="5" srcId="10" destId="14" srcOrd="3" destOrd="0"/>
      </dgm:cxnLst>
      <dgm:bg/>
      <dgm:whole/>
    </dgm:dataModel>
  </dgm:clrData>
  <dgm:layoutNode name="Name0">
    <dgm:varLst>
      <dgm:chMax val="1"/>
      <dgm:chPref val="1"/>
      <dgm:dir/>
      <dgm:resizeHandles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st="1 1" cnt="1 0" func="cnt" op="equ" val="0">
            <dgm:alg type="composite">
              <dgm:param type="ar" val="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5" axis="ch ch" ptType="node node" st="1 1" cnt="1 0" func="cnt" op="equ" val="1">
            <dgm:alg type="composite">
              <dgm:param type="ar" val="1.4218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l" for="ch" forName="Accent" refType="w" fact="0"/>
              <dgm:constr type="t" for="ch" forName="Accent" refType="h" fact="0"/>
              <dgm:constr type="w" for="ch" forName="Accent" refType="w" fact="0.6747"/>
              <dgm:constr type="h" for="ch" forName="Accent" refType="h"/>
              <dgm:constr type="l" for="ch" forName="Child1" refType="w" fact="0.76"/>
              <dgm:constr type="t" for="ch" forName="Child1" refType="h" fact="0.3739"/>
              <dgm:constr type="w" for="ch" forName="Child1" refType="w" fact="0.24"/>
              <dgm:constr type="h" for="ch" forName="Child1" refType="h" fact="0.255"/>
              <dgm:constr type="l" for="ch" forName="Parent" refType="w" fact="0.1726"/>
              <dgm:constr type="t" for="ch" forName="Parent" refType="h" fact="0.2646"/>
              <dgm:constr type="w" for="ch" forName="Parent" refType="w" fact="0.3347"/>
              <dgm:constr type="h" for="ch" forName="Parent" refType="h" fact="0.4759"/>
              <dgm:constr type="l" for="ch" forName="Image1" refType="w" fact="0.5661"/>
              <dgm:constr type="t" for="ch" forName="Image1" refType="h" fact="0.3744"/>
              <dgm:constr type="w" for="ch" forName="Image1" refType="w" fact="0.1793"/>
              <dgm:constr type="h" for="ch" forName="Image1" refType="h" fact="0.255"/>
            </dgm:constrLst>
          </dgm:if>
          <dgm:if name="Name6" axis="ch ch" ptType="node node" st="1 1" cnt="1 0" func="cnt" op="equ" val="2">
            <dgm:alg type="composite">
              <dgm:param type="ar" val="1.381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l" for="ch" forName="Accent" refType="w" fact="0"/>
              <dgm:constr type="t" for="ch" forName="Accent" refType="h" fact="0"/>
              <dgm:constr type="w" for="ch" forName="Accent" refType="w" fact="0.6946"/>
              <dgm:constr type="h" for="ch" forName="Accent" refType="h"/>
              <dgm:constr type="l" for="ch" forName="Parent" refType="w" fact="0.1777"/>
              <dgm:constr type="t" for="ch" forName="Parent" refType="h" fact="0.2646"/>
              <dgm:constr type="w" for="ch" forName="Parent" refType="w" fact="0.3446"/>
              <dgm:constr type="h" for="ch" forName="Parent" refType="h" fact="0.4759"/>
              <dgm:constr type="l" for="ch" forName="Image1" refType="w" fact="0.5531"/>
              <dgm:constr type="t" for="ch" forName="Image1" refType="h" fact="0.1585"/>
              <dgm:constr type="w" for="ch" forName="Image1" refType="w" fact="0.1846"/>
              <dgm:constr type="h" for="ch" forName="Image1" refType="h" fact="0.255"/>
              <dgm:constr type="l" for="ch" forName="Image2" refType="w" fact="0.5531"/>
              <dgm:constr type="t" for="ch" forName="Image2" refType="h" fact="0.5624"/>
              <dgm:constr type="w" for="ch" forName="Image2" refType="w" fact="0.1846"/>
              <dgm:constr type="h" for="ch" forName="Image2" refType="h" fact="0.255"/>
              <dgm:constr type="l" for="ch" forName="Child1" refType="w" fact="0.7529"/>
              <dgm:constr type="t" for="ch" forName="Child1" refType="h" fact="0.1618"/>
              <dgm:constr type="w" for="ch" forName="Child1" refType="w" fact="0.2471"/>
              <dgm:constr type="h" for="ch" forName="Child1" refType="h" fact="0.2468"/>
              <dgm:constr type="l" for="ch" forName="Child2" refType="w" fact="0.7529"/>
              <dgm:constr type="t" for="ch" forName="Child2" refType="h" fact="0.5657"/>
              <dgm:constr type="w" for="ch" forName="Child2" refType="w" fact="0.2471"/>
              <dgm:constr type="h" for="ch" forName="Child2" refType="h" fact="0.2468"/>
            </dgm:constrLst>
          </dgm:if>
          <dgm:if name="Name7" axis="ch ch" ptType="node node" st="1 1" cnt="1 0" func="cnt" op="equ" val="3">
            <dgm:alg type="composite">
              <dgm:param type="ar" val="1.4218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" refType="w" fact="0"/>
              <dgm:constr type="t" for="ch" forName="Accent" refType="h" fact="0"/>
              <dgm:constr type="w" for="ch" forName="Accent" refType="w" fact="0.6747"/>
              <dgm:constr type="h" for="ch" forName="Accent" refType="h"/>
              <dgm:constr type="l" for="ch" forName="Parent" refType="w" fact="0.1726"/>
              <dgm:constr type="t" for="ch" forName="Parent" refType="h" fact="0.2646"/>
              <dgm:constr type="w" for="ch" forName="Parent" refType="w" fact="0.3347"/>
              <dgm:constr type="h" for="ch" forName="Parent" refType="h" fact="0.4759"/>
              <dgm:constr type="l" for="ch" forName="Image1" refType="w" fact="0.4968"/>
              <dgm:constr type="t" for="ch" forName="Image1" refType="h" fact="0.0843"/>
              <dgm:constr type="w" for="ch" forName="Image1" refType="w" fact="0.1793"/>
              <dgm:constr type="h" for="ch" forName="Image1" refType="h" fact="0.255"/>
              <dgm:constr type="l" for="ch" forName="Image2" refType="w" fact="0.5661"/>
              <dgm:constr type="t" for="ch" forName="Image2" refType="h" fact="0.3744"/>
              <dgm:constr type="w" for="ch" forName="Image2" refType="w" fact="0.1793"/>
              <dgm:constr type="h" for="ch" forName="Image2" refType="h" fact="0.255"/>
              <dgm:constr type="l" for="ch" forName="Image3" refType="w" fact="0.4968"/>
              <dgm:constr type="t" for="ch" forName="Image3" refType="h" fact="0.6686"/>
              <dgm:constr type="w" for="ch" forName="Image3" refType="w" fact="0.1793"/>
              <dgm:constr type="h" for="ch" forName="Image3" refType="h" fact="0.255"/>
              <dgm:constr type="l" for="ch" forName="Child1" refType="w" fact="0.6897"/>
              <dgm:constr type="t" for="ch" forName="Child1" refType="h" fact="0.0884"/>
              <dgm:constr type="w" for="ch" forName="Child1" refType="w" fact="0.24"/>
              <dgm:constr type="h" for="ch" forName="Child1" refType="h" fact="0.2468"/>
              <dgm:constr type="l" for="ch" forName="Child2" refType="w" fact="0.76"/>
              <dgm:constr type="t" for="ch" forName="Child2" refType="h" fact="0.378"/>
              <dgm:constr type="w" for="ch" forName="Child2" refType="w" fact="0.24"/>
              <dgm:constr type="h" for="ch" forName="Child2" refType="h" fact="0.2468"/>
              <dgm:constr type="l" for="ch" forName="Child3" refType="w" fact="0.6897"/>
              <dgm:constr type="t" for="ch" forName="Child3" refType="h" fact="0.6738"/>
              <dgm:constr type="w" for="ch" forName="Child3" refType="w" fact="0.24"/>
              <dgm:constr type="h" for="ch" forName="Child3" refType="h" fact="0.2468"/>
            </dgm:constrLst>
          </dgm:if>
          <dgm:else name="Name8">
            <dgm:alg type="composite">
              <dgm:param type="ar" val="1.2852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" refType="w" fact="0"/>
              <dgm:constr type="t" for="ch" forName="Accent" refType="h" fact="0.0361"/>
              <dgm:constr type="w" for="ch" forName="Accent" refType="w" fact="0.6865"/>
              <dgm:constr type="h" for="ch" forName="Accent" refType="h" fact="0.9197"/>
              <dgm:constr type="l" for="ch" forName="Parent" refType="w" fact="0.1756"/>
              <dgm:constr type="t" for="ch" forName="Parent" refType="h" fact="0.2795"/>
              <dgm:constr type="w" for="ch" forName="Parent" refType="w" fact="0.3406"/>
              <dgm:constr type="h" for="ch" forName="Parent" refType="h" fact="0.4377"/>
              <dgm:constr type="l" for="ch" forName="Image1" refType="w" fact="0.425"/>
              <dgm:constr type="t" for="ch" forName="Image1" refType="h" fact="0"/>
              <dgm:constr type="w" for="ch" forName="Image1" refType="w" fact="0.1825"/>
              <dgm:constr type="h" for="ch" forName="Image1" refType="h" fact="0.2345"/>
              <dgm:constr type="l" for="ch" forName="Image2" refType="w" fact="0.5598"/>
              <dgm:constr type="t" for="ch" forName="Image2" refType="h" fact="0.2184"/>
              <dgm:constr type="w" for="ch" forName="Image2" refType="w" fact="0.1825"/>
              <dgm:constr type="h" for="ch" forName="Image2" refType="h" fact="0.2345"/>
              <dgm:constr type="l" for="ch" forName="Image3" refType="w" fact="0.5591"/>
              <dgm:constr type="t" for="ch" forName="Image3" refType="h" fact="0.5395"/>
              <dgm:constr type="w" for="ch" forName="Image3" refType="w" fact="0.1825"/>
              <dgm:constr type="h" for="ch" forName="Image3" refType="h" fact="0.2345"/>
              <dgm:constr type="l" for="ch" forName="Image4" refType="w" fact="0.425"/>
              <dgm:constr type="t" for="ch" forName="Image4" refType="h" fact="0.7655"/>
              <dgm:constr type="w" for="ch" forName="Image4" refType="w" fact="0.1825"/>
              <dgm:constr type="h" for="ch" forName="Image4" refType="h" fact="0.2345"/>
              <dgm:constr type="l" for="ch" forName="Child1" refType="w" fact="0.6214"/>
              <dgm:constr type="t" for="ch" forName="Child1" refType="h" fact="0.003"/>
              <dgm:constr type="w" for="ch" forName="Child1" refType="w" fact="0.2443"/>
              <dgm:constr type="h" for="ch" forName="Child1" refType="h" fact="0.227"/>
              <dgm:constr type="l" for="ch" forName="Child2" refType="w" fact="0.7557"/>
              <dgm:constr type="t" for="ch" forName="Child2" refType="h" fact="0.2225"/>
              <dgm:constr type="w" for="ch" forName="Child2" refType="w" fact="0.2443"/>
              <dgm:constr type="h" for="ch" forName="Child2" refType="h" fact="0.227"/>
              <dgm:constr type="l" for="ch" forName="Child3" refType="w" fact="0.7557"/>
              <dgm:constr type="t" for="ch" forName="Child3" refType="h" fact="0.5433"/>
              <dgm:constr type="w" for="ch" forName="Child3" refType="w" fact="0.2443"/>
              <dgm:constr type="h" for="ch" forName="Child3" refType="h" fact="0.227"/>
              <dgm:constr type="l" for="ch" forName="Child4" refType="w" fact="0.6214"/>
              <dgm:constr type="t" for="ch" forName="Child4" refType="h" fact="0.7703"/>
              <dgm:constr type="w" for="ch" forName="Child4" refType="w" fact="0.2443"/>
              <dgm:constr type="h" for="ch" forName="Child4" refType="h" fact="0.227"/>
            </dgm:constrLst>
          </dgm:else>
        </dgm:choose>
      </dgm:if>
      <dgm:else name="Name9">
        <dgm:choose name="Name10">
          <dgm:if name="Name11" axis="ch ch" ptType="node node" st="1 1" cnt="1 0" func="cnt" op="equ" val="0">
            <dgm:alg type="composite">
              <dgm:param type="ar" val="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12" axis="ch ch" ptType="node node" st="1 1" cnt="1 0" func="cnt" op="equ" val="1">
            <dgm:alg type="composite">
              <dgm:param type="ar" val="1.4218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r" for="ch" forName="Accent" refType="w"/>
              <dgm:constr type="t" for="ch" forName="Accent" refType="h" fact="0"/>
              <dgm:constr type="w" for="ch" forName="Accent" refType="w" fact="0.6747"/>
              <dgm:constr type="h" for="ch" forName="Accent" refType="h"/>
              <dgm:constr type="r" for="ch" forName="Child1" refType="w" fact="0.24"/>
              <dgm:constr type="t" for="ch" forName="Child1" refType="h" fact="0.3739"/>
              <dgm:constr type="w" for="ch" forName="Child1" refType="w" fact="0.24"/>
              <dgm:constr type="h" for="ch" forName="Child1" refType="h" fact="0.255"/>
              <dgm:constr type="r" for="ch" forName="Parent" refType="w" fact="0.8274"/>
              <dgm:constr type="t" for="ch" forName="Parent" refType="h" fact="0.2646"/>
              <dgm:constr type="w" for="ch" forName="Parent" refType="w" fact="0.3347"/>
              <dgm:constr type="h" for="ch" forName="Parent" refType="h" fact="0.4759"/>
              <dgm:constr type="r" for="ch" forName="Image1" refType="w" fact="0.4339"/>
              <dgm:constr type="t" for="ch" forName="Image1" refType="h" fact="0.3744"/>
              <dgm:constr type="w" for="ch" forName="Image1" refType="w" fact="0.1793"/>
              <dgm:constr type="h" for="ch" forName="Image1" refType="h" fact="0.255"/>
            </dgm:constrLst>
          </dgm:if>
          <dgm:if name="Name13" axis="ch ch" ptType="node node" st="1 1" cnt="1 0" func="cnt" op="equ" val="2">
            <dgm:alg type="composite">
              <dgm:param type="ar" val="1.381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r" for="ch" forName="Accent" refType="w"/>
              <dgm:constr type="t" for="ch" forName="Accent" refType="h" fact="0"/>
              <dgm:constr type="w" for="ch" forName="Accent" refType="w" fact="0.6946"/>
              <dgm:constr type="h" for="ch" forName="Accent" refType="h"/>
              <dgm:constr type="r" for="ch" forName="Parent" refType="w" fact="0.8223"/>
              <dgm:constr type="t" for="ch" forName="Parent" refType="h" fact="0.2646"/>
              <dgm:constr type="w" for="ch" forName="Parent" refType="w" fact="0.3446"/>
              <dgm:constr type="h" for="ch" forName="Parent" refType="h" fact="0.4759"/>
              <dgm:constr type="r" for="ch" forName="Image1" refType="w" fact="0.4469"/>
              <dgm:constr type="t" for="ch" forName="Image1" refType="h" fact="0.1585"/>
              <dgm:constr type="w" for="ch" forName="Image1" refType="w" fact="0.1846"/>
              <dgm:constr type="h" for="ch" forName="Image1" refType="h" fact="0.255"/>
              <dgm:constr type="r" for="ch" forName="Image2" refType="w" fact="0.4469"/>
              <dgm:constr type="t" for="ch" forName="Image2" refType="h" fact="0.5624"/>
              <dgm:constr type="w" for="ch" forName="Image2" refType="w" fact="0.1846"/>
              <dgm:constr type="h" for="ch" forName="Image2" refType="h" fact="0.255"/>
              <dgm:constr type="r" for="ch" forName="Child1" refType="w" fact="0.2471"/>
              <dgm:constr type="t" for="ch" forName="Child1" refType="h" fact="0.1618"/>
              <dgm:constr type="w" for="ch" forName="Child1" refType="w" fact="0.2471"/>
              <dgm:constr type="h" for="ch" forName="Child1" refType="h" fact="0.2468"/>
              <dgm:constr type="r" for="ch" forName="Child2" refType="w" fact="0.2471"/>
              <dgm:constr type="t" for="ch" forName="Child2" refType="h" fact="0.5657"/>
              <dgm:constr type="w" for="ch" forName="Child2" refType="w" fact="0.2471"/>
              <dgm:constr type="h" for="ch" forName="Child2" refType="h" fact="0.2468"/>
            </dgm:constrLst>
          </dgm:if>
          <dgm:if name="Name14" axis="ch ch" ptType="node node" st="1 1" cnt="1 0" func="cnt" op="equ" val="3">
            <dgm:alg type="composite">
              <dgm:param type="ar" val="1.4218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Accent" refType="w"/>
              <dgm:constr type="t" for="ch" forName="Accent" refType="h" fact="0"/>
              <dgm:constr type="w" for="ch" forName="Accent" refType="w" fact="0.6747"/>
              <dgm:constr type="h" for="ch" forName="Accent" refType="h"/>
              <dgm:constr type="r" for="ch" forName="Parent" refType="w" fact="0.8274"/>
              <dgm:constr type="t" for="ch" forName="Parent" refType="h" fact="0.2646"/>
              <dgm:constr type="w" for="ch" forName="Parent" refType="w" fact="0.3347"/>
              <dgm:constr type="h" for="ch" forName="Parent" refType="h" fact="0.4759"/>
              <dgm:constr type="r" for="ch" forName="Image1" refType="w" fact="0.5032"/>
              <dgm:constr type="t" for="ch" forName="Image1" refType="h" fact="0.0843"/>
              <dgm:constr type="w" for="ch" forName="Image1" refType="w" fact="0.1793"/>
              <dgm:constr type="h" for="ch" forName="Image1" refType="h" fact="0.255"/>
              <dgm:constr type="r" for="ch" forName="Image2" refType="w" fact="0.4339"/>
              <dgm:constr type="t" for="ch" forName="Image2" refType="h" fact="0.3744"/>
              <dgm:constr type="w" for="ch" forName="Image2" refType="w" fact="0.1793"/>
              <dgm:constr type="h" for="ch" forName="Image2" refType="h" fact="0.255"/>
              <dgm:constr type="r" for="ch" forName="Image3" refType="w" fact="0.5032"/>
              <dgm:constr type="t" for="ch" forName="Image3" refType="h" fact="0.6686"/>
              <dgm:constr type="w" for="ch" forName="Image3" refType="w" fact="0.1793"/>
              <dgm:constr type="h" for="ch" forName="Image3" refType="h" fact="0.255"/>
              <dgm:constr type="r" for="ch" forName="Child1" refType="w" fact="0.3103"/>
              <dgm:constr type="t" for="ch" forName="Child1" refType="h" fact="0.0884"/>
              <dgm:constr type="w" for="ch" forName="Child1" refType="w" fact="0.24"/>
              <dgm:constr type="h" for="ch" forName="Child1" refType="h" fact="0.2468"/>
              <dgm:constr type="r" for="ch" forName="Child2" refType="w" fact="0.24"/>
              <dgm:constr type="t" for="ch" forName="Child2" refType="h" fact="0.378"/>
              <dgm:constr type="w" for="ch" forName="Child2" refType="w" fact="0.24"/>
              <dgm:constr type="h" for="ch" forName="Child2" refType="h" fact="0.2468"/>
              <dgm:constr type="r" for="ch" forName="Child3" refType="w" fact="0.3103"/>
              <dgm:constr type="t" for="ch" forName="Child3" refType="h" fact="0.6738"/>
              <dgm:constr type="w" for="ch" forName="Child3" refType="w" fact="0.24"/>
              <dgm:constr type="h" for="ch" forName="Child3" refType="h" fact="0.2468"/>
            </dgm:constrLst>
          </dgm:if>
          <dgm:else name="Name15">
            <dgm:alg type="composite">
              <dgm:param type="ar" val="1.2852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Accent" refType="w"/>
              <dgm:constr type="t" for="ch" forName="Accent" refType="h" fact="0.0361"/>
              <dgm:constr type="w" for="ch" forName="Accent" refType="w" fact="0.6865"/>
              <dgm:constr type="h" for="ch" forName="Accent" refType="h" fact="0.9197"/>
              <dgm:constr type="r" for="ch" forName="Parent" refType="w" fact="0.8244"/>
              <dgm:constr type="t" for="ch" forName="Parent" refType="h" fact="0.2795"/>
              <dgm:constr type="w" for="ch" forName="Parent" refType="w" fact="0.3406"/>
              <dgm:constr type="h" for="ch" forName="Parent" refType="h" fact="0.4377"/>
              <dgm:constr type="r" for="ch" forName="Image1" refType="w" fact="0.575"/>
              <dgm:constr type="t" for="ch" forName="Image1" refType="h" fact="0"/>
              <dgm:constr type="w" for="ch" forName="Image1" refType="w" fact="0.1825"/>
              <dgm:constr type="h" for="ch" forName="Image1" refType="h" fact="0.2345"/>
              <dgm:constr type="r" for="ch" forName="Image2" refType="w" fact="0.4402"/>
              <dgm:constr type="t" for="ch" forName="Image2" refType="h" fact="0.2184"/>
              <dgm:constr type="w" for="ch" forName="Image2" refType="w" fact="0.1825"/>
              <dgm:constr type="h" for="ch" forName="Image2" refType="h" fact="0.2345"/>
              <dgm:constr type="r" for="ch" forName="Image3" refType="w" fact="0.4409"/>
              <dgm:constr type="t" for="ch" forName="Image3" refType="h" fact="0.5395"/>
              <dgm:constr type="w" for="ch" forName="Image3" refType="w" fact="0.1825"/>
              <dgm:constr type="h" for="ch" forName="Image3" refType="h" fact="0.2345"/>
              <dgm:constr type="r" for="ch" forName="Image4" refType="w" fact="0.575"/>
              <dgm:constr type="t" for="ch" forName="Image4" refType="h" fact="0.7655"/>
              <dgm:constr type="w" for="ch" forName="Image4" refType="w" fact="0.1825"/>
              <dgm:constr type="h" for="ch" forName="Image4" refType="h" fact="0.2345"/>
              <dgm:constr type="r" for="ch" forName="Child1" refType="w" fact="0.3786"/>
              <dgm:constr type="t" for="ch" forName="Child1" refType="h" fact="0.003"/>
              <dgm:constr type="w" for="ch" forName="Child1" refType="w" fact="0.2443"/>
              <dgm:constr type="h" for="ch" forName="Child1" refType="h" fact="0.227"/>
              <dgm:constr type="r" for="ch" forName="Child2" refType="w" fact="0.2443"/>
              <dgm:constr type="t" for="ch" forName="Child2" refType="h" fact="0.2225"/>
              <dgm:constr type="w" for="ch" forName="Child2" refType="w" fact="0.2443"/>
              <dgm:constr type="h" for="ch" forName="Child2" refType="h" fact="0.227"/>
              <dgm:constr type="r" for="ch" forName="Child3" refType="w" fact="0.2443"/>
              <dgm:constr type="t" for="ch" forName="Child3" refType="h" fact="0.5433"/>
              <dgm:constr type="w" for="ch" forName="Child3" refType="w" fact="0.2443"/>
              <dgm:constr type="h" for="ch" forName="Child3" refType="h" fact="0.227"/>
              <dgm:constr type="r" for="ch" forName="Child4" refType="w" fact="0.3786"/>
              <dgm:constr type="t" for="ch" forName="Child4" refType="h" fact="0.7703"/>
              <dgm:constr type="w" for="ch" forName="Child4" refType="w" fact="0.2443"/>
              <dgm:constr type="h" for="ch" forName="Child4" refType="h" fact="0.227"/>
            </dgm:constrLst>
          </dgm:else>
        </dgm:choose>
      </dgm:else>
    </dgm:choose>
    <dgm:forEach name="wrapper" axis="self" ptType="parTrans">
      <dgm:forEach name="ImageRepeat" axis="self">
        <dgm:layoutNode name="Image" styleLbl="fgImgPlace1">
          <dgm:alg type="sp"/>
          <dgm:shape xmlns:r="http://schemas.openxmlformats.org/officeDocument/2006/relationships" type="ellipse" r:blip="" blipPhldr="1">
            <dgm:adjLst/>
          </dgm:shape>
          <dgm:presOf/>
        </dgm:layoutNode>
      </dgm:forEach>
    </dgm:forEach>
    <dgm:forEach name="Name16" axis="ch" ptType="node" cnt="1">
      <dgm:layoutNode name="Parent" styleLbl="node1">
        <dgm:varLst>
          <dgm:chMax val="4"/>
          <dgm:chPref val="3"/>
        </dgm:varLst>
        <dgm:alg type="tx"/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17" axis="ch ch" ptType="node node" st="1 1" cnt="1 1">
      <dgm:layoutNode name="Accent" styleLbl="node1">
        <dgm:alg type="sp"/>
        <dgm:choose name="Name18">
          <dgm:if name="Name19" func="var" arg="dir" op="equ" val="norm">
            <dgm:choose name="Name20">
              <dgm:if name="Name21" axis="followSib" ptType="node" func="cnt" op="equ" val="0">
                <dgm:shape xmlns:r="http://schemas.openxmlformats.org/officeDocument/2006/relationships" type="blockArc" r:blip="">
                  <dgm:adjLst>
                    <dgm:adj idx="1" val="-49.0368"/>
                    <dgm:adj idx="2" val="49.4265"/>
                    <dgm:adj idx="3" val="0.0564"/>
                  </dgm:adjLst>
                </dgm:shape>
              </dgm:if>
              <dgm:if name="Name22" axis="followSib" ptType="node" func="cnt" op="equ" val="1">
                <dgm:shape xmlns:r="http://schemas.openxmlformats.org/officeDocument/2006/relationships" type="blockArc" r:blip="">
                  <dgm:adjLst>
                    <dgm:adj idx="1" val="-64.2028"/>
                    <dgm:adj idx="2" val="64.5456"/>
                    <dgm:adj idx="3" val="0.0558"/>
                  </dgm:adjLst>
                </dgm:shape>
              </dgm:if>
              <dgm:if name="Name23" axis="followSib" ptType="node" func="cnt" op="equ" val="2">
                <dgm:shape xmlns:r="http://schemas.openxmlformats.org/officeDocument/2006/relationships" type="blockArc" r:blip="">
                  <dgm:adjLst>
                    <dgm:adj idx="1" val="-67.8702"/>
                    <dgm:adj idx="2" val="68.6519"/>
                    <dgm:adj idx="3" val="0.0575"/>
                  </dgm:adjLst>
                </dgm:shape>
              </dgm:if>
              <dgm:else name="Name24">
                <dgm:shape xmlns:r="http://schemas.openxmlformats.org/officeDocument/2006/relationships" type="blockArc" r:blip="">
                  <dgm:adjLst>
                    <dgm:adj idx="1" val="-84.8426"/>
                    <dgm:adj idx="2" val="84.8009"/>
                    <dgm:adj idx="3" val="0.0524"/>
                  </dgm:adjLst>
                </dgm:shape>
              </dgm:else>
            </dgm:choose>
          </dgm:if>
          <dgm:else name="Name25">
            <dgm:choose name="Name26">
              <dgm:if name="Name27" axis="followSib" ptType="node" func="cnt" op="equ" val="0">
                <dgm:shape xmlns:r="http://schemas.openxmlformats.org/officeDocument/2006/relationships" rot="180" type="blockArc" r:blip="">
                  <dgm:adjLst>
                    <dgm:adj idx="1" val="-49.0368"/>
                    <dgm:adj idx="2" val="49.4265"/>
                    <dgm:adj idx="3" val="0.0564"/>
                  </dgm:adjLst>
                </dgm:shape>
              </dgm:if>
              <dgm:if name="Name28" axis="followSib" ptType="node" func="cnt" op="equ" val="1">
                <dgm:shape xmlns:r="http://schemas.openxmlformats.org/officeDocument/2006/relationships" rot="180" type="blockArc" r:blip="">
                  <dgm:adjLst>
                    <dgm:adj idx="1" val="-64.2028"/>
                    <dgm:adj idx="2" val="64.5456"/>
                    <dgm:adj idx="3" val="0.0558"/>
                  </dgm:adjLst>
                </dgm:shape>
              </dgm:if>
              <dgm:if name="Name29" axis="followSib" ptType="node" func="cnt" op="equ" val="2">
                <dgm:shape xmlns:r="http://schemas.openxmlformats.org/officeDocument/2006/relationships" rot="180" type="blockArc" r:blip="">
                  <dgm:adjLst>
                    <dgm:adj idx="1" val="-67.8702"/>
                    <dgm:adj idx="2" val="68.6519"/>
                    <dgm:adj idx="3" val="0.0575"/>
                  </dgm:adjLst>
                </dgm:shape>
              </dgm:if>
              <dgm:else name="Name30">
                <dgm:shape xmlns:r="http://schemas.openxmlformats.org/officeDocument/2006/relationships" rot="180" type="blockArc" r:blip="">
                  <dgm:adjLst>
                    <dgm:adj idx="1" val="-84.8426"/>
                    <dgm:adj idx="2" val="84.8009"/>
                    <dgm:adj idx="3" val="0.0524"/>
                  </dgm:adjLst>
                </dgm:shape>
              </dgm:else>
            </dgm:choose>
          </dgm:else>
        </dgm:choose>
        <dgm:presOf/>
      </dgm:layoutNode>
      <dgm:layoutNode name="Image1" styleLbl="fgImgPlace1">
        <dgm:alg type="sp"/>
        <dgm:shape xmlns:r="http://schemas.openxmlformats.org/officeDocument/2006/relationships" type="ellipse" r:blip="" blipPhldr="1">
          <dgm:adjLst/>
        </dgm:shape>
        <dgm:presOf/>
      </dgm:layoutNode>
      <dgm:layoutNode name="Child1" styleLbl="revTx">
        <dgm:varLst>
          <dgm:chMax val="0"/>
          <dgm:chPref val="0"/>
          <dgm:bulletEnabled val="1"/>
        </dgm:varLst>
        <dgm:choose name="Name31">
          <dgm:if name="Name32" func="var" arg="dir" op="equ" val="norm">
            <dgm:alg type="tx">
              <dgm:param type="parTxLTRAlign" val="l"/>
              <dgm:param type="shpTxLTRAlignCh" val="l"/>
              <dgm:param type="parTxRTLAlign" val="l"/>
              <dgm:param type="shpTxRTLAlignCh" val="l"/>
              <dgm:param type="lnSpAfParP" val="10"/>
            </dgm:alg>
          </dgm:if>
          <dgm:else name="Name33">
            <dgm:alg type="tx">
              <dgm:param type="parTxLTRAlign" val="r"/>
              <dgm:param type="shpTxLTRAlignCh" val="r"/>
              <dgm:param type="parTxRTLAlign" val="r"/>
              <dgm:param type="shpTxRTLAlignCh" val="r"/>
              <dgm:param type="lnSpAfParP" val="10"/>
            </dgm:alg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34" axis="ch ch" ptType="node node" st="1 2" cnt="1 1">
      <dgm:layoutNode name="Image2">
        <dgm:alg type="sp"/>
        <dgm:shape xmlns:r="http://schemas.openxmlformats.org/officeDocument/2006/relationships" r:blip="">
          <dgm:adjLst/>
        </dgm:shape>
        <dgm:presOf/>
        <dgm:constrLst/>
        <dgm:forEach name="Name35" ref="ImageRepeat"/>
      </dgm:layoutNode>
      <dgm:layoutNode name="Child2" styleLbl="revTx">
        <dgm:varLst>
          <dgm:chMax val="0"/>
          <dgm:chPref val="0"/>
          <dgm:bulletEnabled val="1"/>
        </dgm:varLst>
        <dgm:choose name="Name36">
          <dgm:if name="Name37" func="var" arg="dir" op="equ" val="norm">
            <dgm:alg type="tx">
              <dgm:param type="parTxLTRAlign" val="l"/>
              <dgm:param type="shpTxLTRAlignCh" val="l"/>
              <dgm:param type="parTxRTLAlign" val="l"/>
              <dgm:param type="shpTxRTLAlignCh" val="l"/>
              <dgm:param type="lnSpAfParP" val="10"/>
            </dgm:alg>
          </dgm:if>
          <dgm:else name="Name38">
            <dgm:alg type="tx">
              <dgm:param type="parTxLTRAlign" val="r"/>
              <dgm:param type="shpTxLTRAlignCh" val="r"/>
              <dgm:param type="parTxRTLAlign" val="r"/>
              <dgm:param type="shpTxRTLAlignCh" val="r"/>
              <dgm:param type="lnSpAfParP" val="10"/>
            </dgm:alg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39" axis="ch ch" ptType="node node" st="1 3" cnt="1 1">
      <dgm:layoutNode name="Image3">
        <dgm:alg type="sp"/>
        <dgm:shape xmlns:r="http://schemas.openxmlformats.org/officeDocument/2006/relationships" r:blip="">
          <dgm:adjLst/>
        </dgm:shape>
        <dgm:presOf/>
        <dgm:constrLst/>
        <dgm:forEach name="Name40" ref="ImageRepeat"/>
      </dgm:layoutNode>
      <dgm:layoutNode name="Child3" styleLbl="revTx">
        <dgm:varLst>
          <dgm:chMax val="0"/>
          <dgm:chPref val="0"/>
          <dgm:bulletEnabled val="1"/>
        </dgm:varLst>
        <dgm:choose name="Name41">
          <dgm:if name="Name42" func="var" arg="dir" op="equ" val="norm">
            <dgm:alg type="tx">
              <dgm:param type="parTxLTRAlign" val="l"/>
              <dgm:param type="shpTxLTRAlignCh" val="l"/>
              <dgm:param type="parTxRTLAlign" val="l"/>
              <dgm:param type="shpTxRTLAlignCh" val="l"/>
              <dgm:param type="lnSpAfParP" val="10"/>
            </dgm:alg>
          </dgm:if>
          <dgm:else name="Name43">
            <dgm:alg type="tx">
              <dgm:param type="parTxLTRAlign" val="r"/>
              <dgm:param type="shpTxLTRAlignCh" val="r"/>
              <dgm:param type="parTxRTLAlign" val="r"/>
              <dgm:param type="shpTxRTLAlignCh" val="r"/>
              <dgm:param type="lnSpAfParP" val="10"/>
            </dgm:alg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4" axis="ch ch" ptType="node node" st="1 4" cnt="1 1">
      <dgm:layoutNode name="Image4">
        <dgm:alg type="sp"/>
        <dgm:shape xmlns:r="http://schemas.openxmlformats.org/officeDocument/2006/relationships" r:blip="">
          <dgm:adjLst/>
        </dgm:shape>
        <dgm:presOf/>
        <dgm:constrLst/>
        <dgm:forEach name="Name45" ref="ImageRepeat"/>
      </dgm:layoutNode>
      <dgm:layoutNode name="Child4" styleLbl="revTx">
        <dgm:varLst>
          <dgm:chMax val="0"/>
          <dgm:chPref val="0"/>
          <dgm:bulletEnabled val="1"/>
        </dgm:varLst>
        <dgm:choose name="Name46">
          <dgm:if name="Name47" func="var" arg="dir" op="equ" val="norm">
            <dgm:alg type="tx">
              <dgm:param type="parTxLTRAlign" val="l"/>
              <dgm:param type="shpTxLTRAlignCh" val="l"/>
              <dgm:param type="parTxRTLAlign" val="l"/>
              <dgm:param type="shpTxRTLAlignCh" val="l"/>
              <dgm:param type="lnSpAfParP" val="10"/>
            </dgm:alg>
          </dgm:if>
          <dgm:else name="Name48">
            <dgm:alg type="tx">
              <dgm:param type="parTxLTRAlign" val="r"/>
              <dgm:param type="shpTxLTRAlignCh" val="r"/>
              <dgm:param type="parTxRTLAlign" val="r"/>
              <dgm:param type="shpTxRTLAlignCh" val="r"/>
              <dgm:param type="lnSpAfParP" val="10"/>
            </dgm:alg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1/layout/RadialPictureList">
  <dgm:title val="Radial Picture List"/>
  <dgm:desc val="Use to show relationships to a central idea. The Level 1 shape contains text and all Level 2 shapes contain a picture with corresponding text. Limited to four Level 2 pictures.  Unused pictures do not appear, but remain available if you switch layouts. Works best with a small amount of Level 2 text."/>
  <dgm:catLst>
    <dgm:cat type="picture" pri="2500"/>
    <dgm:cat type="officeonline" pri="2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  <dgm:cxn modelId="5" srcId="10" destId="14" srcOrd="3" destOrd="0"/>
      </dgm:cxnLst>
      <dgm:bg/>
      <dgm:whole/>
    </dgm:dataModel>
  </dgm:clrData>
  <dgm:layoutNode name="Name0">
    <dgm:varLst>
      <dgm:chMax val="1"/>
      <dgm:chPref val="1"/>
      <dgm:dir/>
      <dgm:resizeHandles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st="1 1" cnt="1 0" func="cnt" op="equ" val="0">
            <dgm:alg type="composite">
              <dgm:param type="ar" val="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5" axis="ch ch" ptType="node node" st="1 1" cnt="1 0" func="cnt" op="equ" val="1">
            <dgm:alg type="composite">
              <dgm:param type="ar" val="1.4218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l" for="ch" forName="Accent" refType="w" fact="0"/>
              <dgm:constr type="t" for="ch" forName="Accent" refType="h" fact="0"/>
              <dgm:constr type="w" for="ch" forName="Accent" refType="w" fact="0.6747"/>
              <dgm:constr type="h" for="ch" forName="Accent" refType="h"/>
              <dgm:constr type="l" for="ch" forName="Child1" refType="w" fact="0.76"/>
              <dgm:constr type="t" for="ch" forName="Child1" refType="h" fact="0.3739"/>
              <dgm:constr type="w" for="ch" forName="Child1" refType="w" fact="0.24"/>
              <dgm:constr type="h" for="ch" forName="Child1" refType="h" fact="0.255"/>
              <dgm:constr type="l" for="ch" forName="Parent" refType="w" fact="0.1726"/>
              <dgm:constr type="t" for="ch" forName="Parent" refType="h" fact="0.2646"/>
              <dgm:constr type="w" for="ch" forName="Parent" refType="w" fact="0.3347"/>
              <dgm:constr type="h" for="ch" forName="Parent" refType="h" fact="0.4759"/>
              <dgm:constr type="l" for="ch" forName="Image1" refType="w" fact="0.5661"/>
              <dgm:constr type="t" for="ch" forName="Image1" refType="h" fact="0.3744"/>
              <dgm:constr type="w" for="ch" forName="Image1" refType="w" fact="0.1793"/>
              <dgm:constr type="h" for="ch" forName="Image1" refType="h" fact="0.255"/>
            </dgm:constrLst>
          </dgm:if>
          <dgm:if name="Name6" axis="ch ch" ptType="node node" st="1 1" cnt="1 0" func="cnt" op="equ" val="2">
            <dgm:alg type="composite">
              <dgm:param type="ar" val="1.381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l" for="ch" forName="Accent" refType="w" fact="0"/>
              <dgm:constr type="t" for="ch" forName="Accent" refType="h" fact="0"/>
              <dgm:constr type="w" for="ch" forName="Accent" refType="w" fact="0.6946"/>
              <dgm:constr type="h" for="ch" forName="Accent" refType="h"/>
              <dgm:constr type="l" for="ch" forName="Parent" refType="w" fact="0.1777"/>
              <dgm:constr type="t" for="ch" forName="Parent" refType="h" fact="0.2646"/>
              <dgm:constr type="w" for="ch" forName="Parent" refType="w" fact="0.3446"/>
              <dgm:constr type="h" for="ch" forName="Parent" refType="h" fact="0.4759"/>
              <dgm:constr type="l" for="ch" forName="Image1" refType="w" fact="0.5531"/>
              <dgm:constr type="t" for="ch" forName="Image1" refType="h" fact="0.1585"/>
              <dgm:constr type="w" for="ch" forName="Image1" refType="w" fact="0.1846"/>
              <dgm:constr type="h" for="ch" forName="Image1" refType="h" fact="0.255"/>
              <dgm:constr type="l" for="ch" forName="Image2" refType="w" fact="0.5531"/>
              <dgm:constr type="t" for="ch" forName="Image2" refType="h" fact="0.5624"/>
              <dgm:constr type="w" for="ch" forName="Image2" refType="w" fact="0.1846"/>
              <dgm:constr type="h" for="ch" forName="Image2" refType="h" fact="0.255"/>
              <dgm:constr type="l" for="ch" forName="Child1" refType="w" fact="0.7529"/>
              <dgm:constr type="t" for="ch" forName="Child1" refType="h" fact="0.1618"/>
              <dgm:constr type="w" for="ch" forName="Child1" refType="w" fact="0.2471"/>
              <dgm:constr type="h" for="ch" forName="Child1" refType="h" fact="0.2468"/>
              <dgm:constr type="l" for="ch" forName="Child2" refType="w" fact="0.7529"/>
              <dgm:constr type="t" for="ch" forName="Child2" refType="h" fact="0.5657"/>
              <dgm:constr type="w" for="ch" forName="Child2" refType="w" fact="0.2471"/>
              <dgm:constr type="h" for="ch" forName="Child2" refType="h" fact="0.2468"/>
            </dgm:constrLst>
          </dgm:if>
          <dgm:if name="Name7" axis="ch ch" ptType="node node" st="1 1" cnt="1 0" func="cnt" op="equ" val="3">
            <dgm:alg type="composite">
              <dgm:param type="ar" val="1.4218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" refType="w" fact="0"/>
              <dgm:constr type="t" for="ch" forName="Accent" refType="h" fact="0"/>
              <dgm:constr type="w" for="ch" forName="Accent" refType="w" fact="0.6747"/>
              <dgm:constr type="h" for="ch" forName="Accent" refType="h"/>
              <dgm:constr type="l" for="ch" forName="Parent" refType="w" fact="0.1726"/>
              <dgm:constr type="t" for="ch" forName="Parent" refType="h" fact="0.2646"/>
              <dgm:constr type="w" for="ch" forName="Parent" refType="w" fact="0.3347"/>
              <dgm:constr type="h" for="ch" forName="Parent" refType="h" fact="0.4759"/>
              <dgm:constr type="l" for="ch" forName="Image1" refType="w" fact="0.4968"/>
              <dgm:constr type="t" for="ch" forName="Image1" refType="h" fact="0.0843"/>
              <dgm:constr type="w" for="ch" forName="Image1" refType="w" fact="0.1793"/>
              <dgm:constr type="h" for="ch" forName="Image1" refType="h" fact="0.255"/>
              <dgm:constr type="l" for="ch" forName="Image2" refType="w" fact="0.5661"/>
              <dgm:constr type="t" for="ch" forName="Image2" refType="h" fact="0.3744"/>
              <dgm:constr type="w" for="ch" forName="Image2" refType="w" fact="0.1793"/>
              <dgm:constr type="h" for="ch" forName="Image2" refType="h" fact="0.255"/>
              <dgm:constr type="l" for="ch" forName="Image3" refType="w" fact="0.4968"/>
              <dgm:constr type="t" for="ch" forName="Image3" refType="h" fact="0.6686"/>
              <dgm:constr type="w" for="ch" forName="Image3" refType="w" fact="0.1793"/>
              <dgm:constr type="h" for="ch" forName="Image3" refType="h" fact="0.255"/>
              <dgm:constr type="l" for="ch" forName="Child1" refType="w" fact="0.6897"/>
              <dgm:constr type="t" for="ch" forName="Child1" refType="h" fact="0.0884"/>
              <dgm:constr type="w" for="ch" forName="Child1" refType="w" fact="0.24"/>
              <dgm:constr type="h" for="ch" forName="Child1" refType="h" fact="0.2468"/>
              <dgm:constr type="l" for="ch" forName="Child2" refType="w" fact="0.76"/>
              <dgm:constr type="t" for="ch" forName="Child2" refType="h" fact="0.378"/>
              <dgm:constr type="w" for="ch" forName="Child2" refType="w" fact="0.24"/>
              <dgm:constr type="h" for="ch" forName="Child2" refType="h" fact="0.2468"/>
              <dgm:constr type="l" for="ch" forName="Child3" refType="w" fact="0.6897"/>
              <dgm:constr type="t" for="ch" forName="Child3" refType="h" fact="0.6738"/>
              <dgm:constr type="w" for="ch" forName="Child3" refType="w" fact="0.24"/>
              <dgm:constr type="h" for="ch" forName="Child3" refType="h" fact="0.2468"/>
            </dgm:constrLst>
          </dgm:if>
          <dgm:else name="Name8">
            <dgm:alg type="composite">
              <dgm:param type="ar" val="1.2852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" refType="w" fact="0"/>
              <dgm:constr type="t" for="ch" forName="Accent" refType="h" fact="0.0361"/>
              <dgm:constr type="w" for="ch" forName="Accent" refType="w" fact="0.6865"/>
              <dgm:constr type="h" for="ch" forName="Accent" refType="h" fact="0.9197"/>
              <dgm:constr type="l" for="ch" forName="Parent" refType="w" fact="0.1756"/>
              <dgm:constr type="t" for="ch" forName="Parent" refType="h" fact="0.2795"/>
              <dgm:constr type="w" for="ch" forName="Parent" refType="w" fact="0.3406"/>
              <dgm:constr type="h" for="ch" forName="Parent" refType="h" fact="0.4377"/>
              <dgm:constr type="l" for="ch" forName="Image1" refType="w" fact="0.425"/>
              <dgm:constr type="t" for="ch" forName="Image1" refType="h" fact="0"/>
              <dgm:constr type="w" for="ch" forName="Image1" refType="w" fact="0.1825"/>
              <dgm:constr type="h" for="ch" forName="Image1" refType="h" fact="0.2345"/>
              <dgm:constr type="l" for="ch" forName="Image2" refType="w" fact="0.5598"/>
              <dgm:constr type="t" for="ch" forName="Image2" refType="h" fact="0.2184"/>
              <dgm:constr type="w" for="ch" forName="Image2" refType="w" fact="0.1825"/>
              <dgm:constr type="h" for="ch" forName="Image2" refType="h" fact="0.2345"/>
              <dgm:constr type="l" for="ch" forName="Image3" refType="w" fact="0.5591"/>
              <dgm:constr type="t" for="ch" forName="Image3" refType="h" fact="0.5395"/>
              <dgm:constr type="w" for="ch" forName="Image3" refType="w" fact="0.1825"/>
              <dgm:constr type="h" for="ch" forName="Image3" refType="h" fact="0.2345"/>
              <dgm:constr type="l" for="ch" forName="Image4" refType="w" fact="0.425"/>
              <dgm:constr type="t" for="ch" forName="Image4" refType="h" fact="0.7655"/>
              <dgm:constr type="w" for="ch" forName="Image4" refType="w" fact="0.1825"/>
              <dgm:constr type="h" for="ch" forName="Image4" refType="h" fact="0.2345"/>
              <dgm:constr type="l" for="ch" forName="Child1" refType="w" fact="0.6214"/>
              <dgm:constr type="t" for="ch" forName="Child1" refType="h" fact="0.003"/>
              <dgm:constr type="w" for="ch" forName="Child1" refType="w" fact="0.2443"/>
              <dgm:constr type="h" for="ch" forName="Child1" refType="h" fact="0.227"/>
              <dgm:constr type="l" for="ch" forName="Child2" refType="w" fact="0.7557"/>
              <dgm:constr type="t" for="ch" forName="Child2" refType="h" fact="0.2225"/>
              <dgm:constr type="w" for="ch" forName="Child2" refType="w" fact="0.2443"/>
              <dgm:constr type="h" for="ch" forName="Child2" refType="h" fact="0.227"/>
              <dgm:constr type="l" for="ch" forName="Child3" refType="w" fact="0.7557"/>
              <dgm:constr type="t" for="ch" forName="Child3" refType="h" fact="0.5433"/>
              <dgm:constr type="w" for="ch" forName="Child3" refType="w" fact="0.2443"/>
              <dgm:constr type="h" for="ch" forName="Child3" refType="h" fact="0.227"/>
              <dgm:constr type="l" for="ch" forName="Child4" refType="w" fact="0.6214"/>
              <dgm:constr type="t" for="ch" forName="Child4" refType="h" fact="0.7703"/>
              <dgm:constr type="w" for="ch" forName="Child4" refType="w" fact="0.2443"/>
              <dgm:constr type="h" for="ch" forName="Child4" refType="h" fact="0.227"/>
            </dgm:constrLst>
          </dgm:else>
        </dgm:choose>
      </dgm:if>
      <dgm:else name="Name9">
        <dgm:choose name="Name10">
          <dgm:if name="Name11" axis="ch ch" ptType="node node" st="1 1" cnt="1 0" func="cnt" op="equ" val="0">
            <dgm:alg type="composite">
              <dgm:param type="ar" val="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12" axis="ch ch" ptType="node node" st="1 1" cnt="1 0" func="cnt" op="equ" val="1">
            <dgm:alg type="composite">
              <dgm:param type="ar" val="1.4218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r" for="ch" forName="Accent" refType="w"/>
              <dgm:constr type="t" for="ch" forName="Accent" refType="h" fact="0"/>
              <dgm:constr type="w" for="ch" forName="Accent" refType="w" fact="0.6747"/>
              <dgm:constr type="h" for="ch" forName="Accent" refType="h"/>
              <dgm:constr type="r" for="ch" forName="Child1" refType="w" fact="0.24"/>
              <dgm:constr type="t" for="ch" forName="Child1" refType="h" fact="0.3739"/>
              <dgm:constr type="w" for="ch" forName="Child1" refType="w" fact="0.24"/>
              <dgm:constr type="h" for="ch" forName="Child1" refType="h" fact="0.255"/>
              <dgm:constr type="r" for="ch" forName="Parent" refType="w" fact="0.8274"/>
              <dgm:constr type="t" for="ch" forName="Parent" refType="h" fact="0.2646"/>
              <dgm:constr type="w" for="ch" forName="Parent" refType="w" fact="0.3347"/>
              <dgm:constr type="h" for="ch" forName="Parent" refType="h" fact="0.4759"/>
              <dgm:constr type="r" for="ch" forName="Image1" refType="w" fact="0.4339"/>
              <dgm:constr type="t" for="ch" forName="Image1" refType="h" fact="0.3744"/>
              <dgm:constr type="w" for="ch" forName="Image1" refType="w" fact="0.1793"/>
              <dgm:constr type="h" for="ch" forName="Image1" refType="h" fact="0.255"/>
            </dgm:constrLst>
          </dgm:if>
          <dgm:if name="Name13" axis="ch ch" ptType="node node" st="1 1" cnt="1 0" func="cnt" op="equ" val="2">
            <dgm:alg type="composite">
              <dgm:param type="ar" val="1.381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r" for="ch" forName="Accent" refType="w"/>
              <dgm:constr type="t" for="ch" forName="Accent" refType="h" fact="0"/>
              <dgm:constr type="w" for="ch" forName="Accent" refType="w" fact="0.6946"/>
              <dgm:constr type="h" for="ch" forName="Accent" refType="h"/>
              <dgm:constr type="r" for="ch" forName="Parent" refType="w" fact="0.8223"/>
              <dgm:constr type="t" for="ch" forName="Parent" refType="h" fact="0.2646"/>
              <dgm:constr type="w" for="ch" forName="Parent" refType="w" fact="0.3446"/>
              <dgm:constr type="h" for="ch" forName="Parent" refType="h" fact="0.4759"/>
              <dgm:constr type="r" for="ch" forName="Image1" refType="w" fact="0.4469"/>
              <dgm:constr type="t" for="ch" forName="Image1" refType="h" fact="0.1585"/>
              <dgm:constr type="w" for="ch" forName="Image1" refType="w" fact="0.1846"/>
              <dgm:constr type="h" for="ch" forName="Image1" refType="h" fact="0.255"/>
              <dgm:constr type="r" for="ch" forName="Image2" refType="w" fact="0.4469"/>
              <dgm:constr type="t" for="ch" forName="Image2" refType="h" fact="0.5624"/>
              <dgm:constr type="w" for="ch" forName="Image2" refType="w" fact="0.1846"/>
              <dgm:constr type="h" for="ch" forName="Image2" refType="h" fact="0.255"/>
              <dgm:constr type="r" for="ch" forName="Child1" refType="w" fact="0.2471"/>
              <dgm:constr type="t" for="ch" forName="Child1" refType="h" fact="0.1618"/>
              <dgm:constr type="w" for="ch" forName="Child1" refType="w" fact="0.2471"/>
              <dgm:constr type="h" for="ch" forName="Child1" refType="h" fact="0.2468"/>
              <dgm:constr type="r" for="ch" forName="Child2" refType="w" fact="0.2471"/>
              <dgm:constr type="t" for="ch" forName="Child2" refType="h" fact="0.5657"/>
              <dgm:constr type="w" for="ch" forName="Child2" refType="w" fact="0.2471"/>
              <dgm:constr type="h" for="ch" forName="Child2" refType="h" fact="0.2468"/>
            </dgm:constrLst>
          </dgm:if>
          <dgm:if name="Name14" axis="ch ch" ptType="node node" st="1 1" cnt="1 0" func="cnt" op="equ" val="3">
            <dgm:alg type="composite">
              <dgm:param type="ar" val="1.4218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Accent" refType="w"/>
              <dgm:constr type="t" for="ch" forName="Accent" refType="h" fact="0"/>
              <dgm:constr type="w" for="ch" forName="Accent" refType="w" fact="0.6747"/>
              <dgm:constr type="h" for="ch" forName="Accent" refType="h"/>
              <dgm:constr type="r" for="ch" forName="Parent" refType="w" fact="0.8274"/>
              <dgm:constr type="t" for="ch" forName="Parent" refType="h" fact="0.2646"/>
              <dgm:constr type="w" for="ch" forName="Parent" refType="w" fact="0.3347"/>
              <dgm:constr type="h" for="ch" forName="Parent" refType="h" fact="0.4759"/>
              <dgm:constr type="r" for="ch" forName="Image1" refType="w" fact="0.5032"/>
              <dgm:constr type="t" for="ch" forName="Image1" refType="h" fact="0.0843"/>
              <dgm:constr type="w" for="ch" forName="Image1" refType="w" fact="0.1793"/>
              <dgm:constr type="h" for="ch" forName="Image1" refType="h" fact="0.255"/>
              <dgm:constr type="r" for="ch" forName="Image2" refType="w" fact="0.4339"/>
              <dgm:constr type="t" for="ch" forName="Image2" refType="h" fact="0.3744"/>
              <dgm:constr type="w" for="ch" forName="Image2" refType="w" fact="0.1793"/>
              <dgm:constr type="h" for="ch" forName="Image2" refType="h" fact="0.255"/>
              <dgm:constr type="r" for="ch" forName="Image3" refType="w" fact="0.5032"/>
              <dgm:constr type="t" for="ch" forName="Image3" refType="h" fact="0.6686"/>
              <dgm:constr type="w" for="ch" forName="Image3" refType="w" fact="0.1793"/>
              <dgm:constr type="h" for="ch" forName="Image3" refType="h" fact="0.255"/>
              <dgm:constr type="r" for="ch" forName="Child1" refType="w" fact="0.3103"/>
              <dgm:constr type="t" for="ch" forName="Child1" refType="h" fact="0.0884"/>
              <dgm:constr type="w" for="ch" forName="Child1" refType="w" fact="0.24"/>
              <dgm:constr type="h" for="ch" forName="Child1" refType="h" fact="0.2468"/>
              <dgm:constr type="r" for="ch" forName="Child2" refType="w" fact="0.24"/>
              <dgm:constr type="t" for="ch" forName="Child2" refType="h" fact="0.378"/>
              <dgm:constr type="w" for="ch" forName="Child2" refType="w" fact="0.24"/>
              <dgm:constr type="h" for="ch" forName="Child2" refType="h" fact="0.2468"/>
              <dgm:constr type="r" for="ch" forName="Child3" refType="w" fact="0.3103"/>
              <dgm:constr type="t" for="ch" forName="Child3" refType="h" fact="0.6738"/>
              <dgm:constr type="w" for="ch" forName="Child3" refType="w" fact="0.24"/>
              <dgm:constr type="h" for="ch" forName="Child3" refType="h" fact="0.2468"/>
            </dgm:constrLst>
          </dgm:if>
          <dgm:else name="Name15">
            <dgm:alg type="composite">
              <dgm:param type="ar" val="1.2852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Accent" refType="w"/>
              <dgm:constr type="t" for="ch" forName="Accent" refType="h" fact="0.0361"/>
              <dgm:constr type="w" for="ch" forName="Accent" refType="w" fact="0.6865"/>
              <dgm:constr type="h" for="ch" forName="Accent" refType="h" fact="0.9197"/>
              <dgm:constr type="r" for="ch" forName="Parent" refType="w" fact="0.8244"/>
              <dgm:constr type="t" for="ch" forName="Parent" refType="h" fact="0.2795"/>
              <dgm:constr type="w" for="ch" forName="Parent" refType="w" fact="0.3406"/>
              <dgm:constr type="h" for="ch" forName="Parent" refType="h" fact="0.4377"/>
              <dgm:constr type="r" for="ch" forName="Image1" refType="w" fact="0.575"/>
              <dgm:constr type="t" for="ch" forName="Image1" refType="h" fact="0"/>
              <dgm:constr type="w" for="ch" forName="Image1" refType="w" fact="0.1825"/>
              <dgm:constr type="h" for="ch" forName="Image1" refType="h" fact="0.2345"/>
              <dgm:constr type="r" for="ch" forName="Image2" refType="w" fact="0.4402"/>
              <dgm:constr type="t" for="ch" forName="Image2" refType="h" fact="0.2184"/>
              <dgm:constr type="w" for="ch" forName="Image2" refType="w" fact="0.1825"/>
              <dgm:constr type="h" for="ch" forName="Image2" refType="h" fact="0.2345"/>
              <dgm:constr type="r" for="ch" forName="Image3" refType="w" fact="0.4409"/>
              <dgm:constr type="t" for="ch" forName="Image3" refType="h" fact="0.5395"/>
              <dgm:constr type="w" for="ch" forName="Image3" refType="w" fact="0.1825"/>
              <dgm:constr type="h" for="ch" forName="Image3" refType="h" fact="0.2345"/>
              <dgm:constr type="r" for="ch" forName="Image4" refType="w" fact="0.575"/>
              <dgm:constr type="t" for="ch" forName="Image4" refType="h" fact="0.7655"/>
              <dgm:constr type="w" for="ch" forName="Image4" refType="w" fact="0.1825"/>
              <dgm:constr type="h" for="ch" forName="Image4" refType="h" fact="0.2345"/>
              <dgm:constr type="r" for="ch" forName="Child1" refType="w" fact="0.3786"/>
              <dgm:constr type="t" for="ch" forName="Child1" refType="h" fact="0.003"/>
              <dgm:constr type="w" for="ch" forName="Child1" refType="w" fact="0.2443"/>
              <dgm:constr type="h" for="ch" forName="Child1" refType="h" fact="0.227"/>
              <dgm:constr type="r" for="ch" forName="Child2" refType="w" fact="0.2443"/>
              <dgm:constr type="t" for="ch" forName="Child2" refType="h" fact="0.2225"/>
              <dgm:constr type="w" for="ch" forName="Child2" refType="w" fact="0.2443"/>
              <dgm:constr type="h" for="ch" forName="Child2" refType="h" fact="0.227"/>
              <dgm:constr type="r" for="ch" forName="Child3" refType="w" fact="0.2443"/>
              <dgm:constr type="t" for="ch" forName="Child3" refType="h" fact="0.5433"/>
              <dgm:constr type="w" for="ch" forName="Child3" refType="w" fact="0.2443"/>
              <dgm:constr type="h" for="ch" forName="Child3" refType="h" fact="0.227"/>
              <dgm:constr type="r" for="ch" forName="Child4" refType="w" fact="0.3786"/>
              <dgm:constr type="t" for="ch" forName="Child4" refType="h" fact="0.7703"/>
              <dgm:constr type="w" for="ch" forName="Child4" refType="w" fact="0.2443"/>
              <dgm:constr type="h" for="ch" forName="Child4" refType="h" fact="0.227"/>
            </dgm:constrLst>
          </dgm:else>
        </dgm:choose>
      </dgm:else>
    </dgm:choose>
    <dgm:forEach name="wrapper" axis="self" ptType="parTrans">
      <dgm:forEach name="ImageRepeat" axis="self">
        <dgm:layoutNode name="Image" styleLbl="fgImgPlace1">
          <dgm:alg type="sp"/>
          <dgm:shape xmlns:r="http://schemas.openxmlformats.org/officeDocument/2006/relationships" type="ellipse" r:blip="" blipPhldr="1">
            <dgm:adjLst/>
          </dgm:shape>
          <dgm:presOf/>
        </dgm:layoutNode>
      </dgm:forEach>
    </dgm:forEach>
    <dgm:forEach name="Name16" axis="ch" ptType="node" cnt="1">
      <dgm:layoutNode name="Parent" styleLbl="node1">
        <dgm:varLst>
          <dgm:chMax val="4"/>
          <dgm:chPref val="3"/>
        </dgm:varLst>
        <dgm:alg type="tx"/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17" axis="ch ch" ptType="node node" st="1 1" cnt="1 1">
      <dgm:layoutNode name="Accent" styleLbl="node1">
        <dgm:alg type="sp"/>
        <dgm:choose name="Name18">
          <dgm:if name="Name19" func="var" arg="dir" op="equ" val="norm">
            <dgm:choose name="Name20">
              <dgm:if name="Name21" axis="followSib" ptType="node" func="cnt" op="equ" val="0">
                <dgm:shape xmlns:r="http://schemas.openxmlformats.org/officeDocument/2006/relationships" type="blockArc" r:blip="">
                  <dgm:adjLst>
                    <dgm:adj idx="1" val="-49.0368"/>
                    <dgm:adj idx="2" val="49.4265"/>
                    <dgm:adj idx="3" val="0.0564"/>
                  </dgm:adjLst>
                </dgm:shape>
              </dgm:if>
              <dgm:if name="Name22" axis="followSib" ptType="node" func="cnt" op="equ" val="1">
                <dgm:shape xmlns:r="http://schemas.openxmlformats.org/officeDocument/2006/relationships" type="blockArc" r:blip="">
                  <dgm:adjLst>
                    <dgm:adj idx="1" val="-64.2028"/>
                    <dgm:adj idx="2" val="64.5456"/>
                    <dgm:adj idx="3" val="0.0558"/>
                  </dgm:adjLst>
                </dgm:shape>
              </dgm:if>
              <dgm:if name="Name23" axis="followSib" ptType="node" func="cnt" op="equ" val="2">
                <dgm:shape xmlns:r="http://schemas.openxmlformats.org/officeDocument/2006/relationships" type="blockArc" r:blip="">
                  <dgm:adjLst>
                    <dgm:adj idx="1" val="-67.8702"/>
                    <dgm:adj idx="2" val="68.6519"/>
                    <dgm:adj idx="3" val="0.0575"/>
                  </dgm:adjLst>
                </dgm:shape>
              </dgm:if>
              <dgm:else name="Name24">
                <dgm:shape xmlns:r="http://schemas.openxmlformats.org/officeDocument/2006/relationships" type="blockArc" r:blip="">
                  <dgm:adjLst>
                    <dgm:adj idx="1" val="-84.8426"/>
                    <dgm:adj idx="2" val="84.8009"/>
                    <dgm:adj idx="3" val="0.0524"/>
                  </dgm:adjLst>
                </dgm:shape>
              </dgm:else>
            </dgm:choose>
          </dgm:if>
          <dgm:else name="Name25">
            <dgm:choose name="Name26">
              <dgm:if name="Name27" axis="followSib" ptType="node" func="cnt" op="equ" val="0">
                <dgm:shape xmlns:r="http://schemas.openxmlformats.org/officeDocument/2006/relationships" rot="180" type="blockArc" r:blip="">
                  <dgm:adjLst>
                    <dgm:adj idx="1" val="-49.0368"/>
                    <dgm:adj idx="2" val="49.4265"/>
                    <dgm:adj idx="3" val="0.0564"/>
                  </dgm:adjLst>
                </dgm:shape>
              </dgm:if>
              <dgm:if name="Name28" axis="followSib" ptType="node" func="cnt" op="equ" val="1">
                <dgm:shape xmlns:r="http://schemas.openxmlformats.org/officeDocument/2006/relationships" rot="180" type="blockArc" r:blip="">
                  <dgm:adjLst>
                    <dgm:adj idx="1" val="-64.2028"/>
                    <dgm:adj idx="2" val="64.5456"/>
                    <dgm:adj idx="3" val="0.0558"/>
                  </dgm:adjLst>
                </dgm:shape>
              </dgm:if>
              <dgm:if name="Name29" axis="followSib" ptType="node" func="cnt" op="equ" val="2">
                <dgm:shape xmlns:r="http://schemas.openxmlformats.org/officeDocument/2006/relationships" rot="180" type="blockArc" r:blip="">
                  <dgm:adjLst>
                    <dgm:adj idx="1" val="-67.8702"/>
                    <dgm:adj idx="2" val="68.6519"/>
                    <dgm:adj idx="3" val="0.0575"/>
                  </dgm:adjLst>
                </dgm:shape>
              </dgm:if>
              <dgm:else name="Name30">
                <dgm:shape xmlns:r="http://schemas.openxmlformats.org/officeDocument/2006/relationships" rot="180" type="blockArc" r:blip="">
                  <dgm:adjLst>
                    <dgm:adj idx="1" val="-84.8426"/>
                    <dgm:adj idx="2" val="84.8009"/>
                    <dgm:adj idx="3" val="0.0524"/>
                  </dgm:adjLst>
                </dgm:shape>
              </dgm:else>
            </dgm:choose>
          </dgm:else>
        </dgm:choose>
        <dgm:presOf/>
      </dgm:layoutNode>
      <dgm:layoutNode name="Image1" styleLbl="fgImgPlace1">
        <dgm:alg type="sp"/>
        <dgm:shape xmlns:r="http://schemas.openxmlformats.org/officeDocument/2006/relationships" type="ellipse" r:blip="" blipPhldr="1">
          <dgm:adjLst/>
        </dgm:shape>
        <dgm:presOf/>
      </dgm:layoutNode>
      <dgm:layoutNode name="Child1" styleLbl="revTx">
        <dgm:varLst>
          <dgm:chMax val="0"/>
          <dgm:chPref val="0"/>
          <dgm:bulletEnabled val="1"/>
        </dgm:varLst>
        <dgm:choose name="Name31">
          <dgm:if name="Name32" func="var" arg="dir" op="equ" val="norm">
            <dgm:alg type="tx">
              <dgm:param type="parTxLTRAlign" val="l"/>
              <dgm:param type="shpTxLTRAlignCh" val="l"/>
              <dgm:param type="parTxRTLAlign" val="l"/>
              <dgm:param type="shpTxRTLAlignCh" val="l"/>
              <dgm:param type="lnSpAfParP" val="10"/>
            </dgm:alg>
          </dgm:if>
          <dgm:else name="Name33">
            <dgm:alg type="tx">
              <dgm:param type="parTxLTRAlign" val="r"/>
              <dgm:param type="shpTxLTRAlignCh" val="r"/>
              <dgm:param type="parTxRTLAlign" val="r"/>
              <dgm:param type="shpTxRTLAlignCh" val="r"/>
              <dgm:param type="lnSpAfParP" val="10"/>
            </dgm:alg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34" axis="ch ch" ptType="node node" st="1 2" cnt="1 1">
      <dgm:layoutNode name="Image2">
        <dgm:alg type="sp"/>
        <dgm:shape xmlns:r="http://schemas.openxmlformats.org/officeDocument/2006/relationships" r:blip="">
          <dgm:adjLst/>
        </dgm:shape>
        <dgm:presOf/>
        <dgm:constrLst/>
        <dgm:forEach name="Name35" ref="ImageRepeat"/>
      </dgm:layoutNode>
      <dgm:layoutNode name="Child2" styleLbl="revTx">
        <dgm:varLst>
          <dgm:chMax val="0"/>
          <dgm:chPref val="0"/>
          <dgm:bulletEnabled val="1"/>
        </dgm:varLst>
        <dgm:choose name="Name36">
          <dgm:if name="Name37" func="var" arg="dir" op="equ" val="norm">
            <dgm:alg type="tx">
              <dgm:param type="parTxLTRAlign" val="l"/>
              <dgm:param type="shpTxLTRAlignCh" val="l"/>
              <dgm:param type="parTxRTLAlign" val="l"/>
              <dgm:param type="shpTxRTLAlignCh" val="l"/>
              <dgm:param type="lnSpAfParP" val="10"/>
            </dgm:alg>
          </dgm:if>
          <dgm:else name="Name38">
            <dgm:alg type="tx">
              <dgm:param type="parTxLTRAlign" val="r"/>
              <dgm:param type="shpTxLTRAlignCh" val="r"/>
              <dgm:param type="parTxRTLAlign" val="r"/>
              <dgm:param type="shpTxRTLAlignCh" val="r"/>
              <dgm:param type="lnSpAfParP" val="10"/>
            </dgm:alg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39" axis="ch ch" ptType="node node" st="1 3" cnt="1 1">
      <dgm:layoutNode name="Image3">
        <dgm:alg type="sp"/>
        <dgm:shape xmlns:r="http://schemas.openxmlformats.org/officeDocument/2006/relationships" r:blip="">
          <dgm:adjLst/>
        </dgm:shape>
        <dgm:presOf/>
        <dgm:constrLst/>
        <dgm:forEach name="Name40" ref="ImageRepeat"/>
      </dgm:layoutNode>
      <dgm:layoutNode name="Child3" styleLbl="revTx">
        <dgm:varLst>
          <dgm:chMax val="0"/>
          <dgm:chPref val="0"/>
          <dgm:bulletEnabled val="1"/>
        </dgm:varLst>
        <dgm:choose name="Name41">
          <dgm:if name="Name42" func="var" arg="dir" op="equ" val="norm">
            <dgm:alg type="tx">
              <dgm:param type="parTxLTRAlign" val="l"/>
              <dgm:param type="shpTxLTRAlignCh" val="l"/>
              <dgm:param type="parTxRTLAlign" val="l"/>
              <dgm:param type="shpTxRTLAlignCh" val="l"/>
              <dgm:param type="lnSpAfParP" val="10"/>
            </dgm:alg>
          </dgm:if>
          <dgm:else name="Name43">
            <dgm:alg type="tx">
              <dgm:param type="parTxLTRAlign" val="r"/>
              <dgm:param type="shpTxLTRAlignCh" val="r"/>
              <dgm:param type="parTxRTLAlign" val="r"/>
              <dgm:param type="shpTxRTLAlignCh" val="r"/>
              <dgm:param type="lnSpAfParP" val="10"/>
            </dgm:alg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4" axis="ch ch" ptType="node node" st="1 4" cnt="1 1">
      <dgm:layoutNode name="Image4">
        <dgm:alg type="sp"/>
        <dgm:shape xmlns:r="http://schemas.openxmlformats.org/officeDocument/2006/relationships" r:blip="">
          <dgm:adjLst/>
        </dgm:shape>
        <dgm:presOf/>
        <dgm:constrLst/>
        <dgm:forEach name="Name45" ref="ImageRepeat"/>
      </dgm:layoutNode>
      <dgm:layoutNode name="Child4" styleLbl="revTx">
        <dgm:varLst>
          <dgm:chMax val="0"/>
          <dgm:chPref val="0"/>
          <dgm:bulletEnabled val="1"/>
        </dgm:varLst>
        <dgm:choose name="Name46">
          <dgm:if name="Name47" func="var" arg="dir" op="equ" val="norm">
            <dgm:alg type="tx">
              <dgm:param type="parTxLTRAlign" val="l"/>
              <dgm:param type="shpTxLTRAlignCh" val="l"/>
              <dgm:param type="parTxRTLAlign" val="l"/>
              <dgm:param type="shpTxRTLAlignCh" val="l"/>
              <dgm:param type="lnSpAfParP" val="10"/>
            </dgm:alg>
          </dgm:if>
          <dgm:else name="Name48">
            <dgm:alg type="tx">
              <dgm:param type="parTxLTRAlign" val="r"/>
              <dgm:param type="shpTxLTRAlignCh" val="r"/>
              <dgm:param type="parTxRTLAlign" val="r"/>
              <dgm:param type="shpTxRTLAlignCh" val="r"/>
              <dgm:param type="lnSpAfParP" val="10"/>
            </dgm:alg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1/layout/RadialPictureList">
  <dgm:title val="Radial Picture List"/>
  <dgm:desc val="Use to show relationships to a central idea. The Level 1 shape contains text and all Level 2 shapes contain a picture with corresponding text. Limited to four Level 2 pictures.  Unused pictures do not appear, but remain available if you switch layouts. Works best with a small amount of Level 2 text."/>
  <dgm:catLst>
    <dgm:cat type="picture" pri="2500"/>
    <dgm:cat type="officeonline" pri="2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  <dgm:cxn modelId="5" srcId="10" destId="14" srcOrd="3" destOrd="0"/>
      </dgm:cxnLst>
      <dgm:bg/>
      <dgm:whole/>
    </dgm:dataModel>
  </dgm:clrData>
  <dgm:layoutNode name="Name0">
    <dgm:varLst>
      <dgm:chMax val="1"/>
      <dgm:chPref val="1"/>
      <dgm:dir/>
      <dgm:resizeHandles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st="1 1" cnt="1 0" func="cnt" op="equ" val="0">
            <dgm:alg type="composite">
              <dgm:param type="ar" val="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5" axis="ch ch" ptType="node node" st="1 1" cnt="1 0" func="cnt" op="equ" val="1">
            <dgm:alg type="composite">
              <dgm:param type="ar" val="1.4218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l" for="ch" forName="Accent" refType="w" fact="0"/>
              <dgm:constr type="t" for="ch" forName="Accent" refType="h" fact="0"/>
              <dgm:constr type="w" for="ch" forName="Accent" refType="w" fact="0.6747"/>
              <dgm:constr type="h" for="ch" forName="Accent" refType="h"/>
              <dgm:constr type="l" for="ch" forName="Child1" refType="w" fact="0.76"/>
              <dgm:constr type="t" for="ch" forName="Child1" refType="h" fact="0.3739"/>
              <dgm:constr type="w" for="ch" forName="Child1" refType="w" fact="0.24"/>
              <dgm:constr type="h" for="ch" forName="Child1" refType="h" fact="0.255"/>
              <dgm:constr type="l" for="ch" forName="Parent" refType="w" fact="0.1726"/>
              <dgm:constr type="t" for="ch" forName="Parent" refType="h" fact="0.2646"/>
              <dgm:constr type="w" for="ch" forName="Parent" refType="w" fact="0.3347"/>
              <dgm:constr type="h" for="ch" forName="Parent" refType="h" fact="0.4759"/>
              <dgm:constr type="l" for="ch" forName="Image1" refType="w" fact="0.5661"/>
              <dgm:constr type="t" for="ch" forName="Image1" refType="h" fact="0.3744"/>
              <dgm:constr type="w" for="ch" forName="Image1" refType="w" fact="0.1793"/>
              <dgm:constr type="h" for="ch" forName="Image1" refType="h" fact="0.255"/>
            </dgm:constrLst>
          </dgm:if>
          <dgm:if name="Name6" axis="ch ch" ptType="node node" st="1 1" cnt="1 0" func="cnt" op="equ" val="2">
            <dgm:alg type="composite">
              <dgm:param type="ar" val="1.381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l" for="ch" forName="Accent" refType="w" fact="0"/>
              <dgm:constr type="t" for="ch" forName="Accent" refType="h" fact="0"/>
              <dgm:constr type="w" for="ch" forName="Accent" refType="w" fact="0.6946"/>
              <dgm:constr type="h" for="ch" forName="Accent" refType="h"/>
              <dgm:constr type="l" for="ch" forName="Parent" refType="w" fact="0.1777"/>
              <dgm:constr type="t" for="ch" forName="Parent" refType="h" fact="0.2646"/>
              <dgm:constr type="w" for="ch" forName="Parent" refType="w" fact="0.3446"/>
              <dgm:constr type="h" for="ch" forName="Parent" refType="h" fact="0.4759"/>
              <dgm:constr type="l" for="ch" forName="Image1" refType="w" fact="0.5531"/>
              <dgm:constr type="t" for="ch" forName="Image1" refType="h" fact="0.1585"/>
              <dgm:constr type="w" for="ch" forName="Image1" refType="w" fact="0.1846"/>
              <dgm:constr type="h" for="ch" forName="Image1" refType="h" fact="0.255"/>
              <dgm:constr type="l" for="ch" forName="Image2" refType="w" fact="0.5531"/>
              <dgm:constr type="t" for="ch" forName="Image2" refType="h" fact="0.5624"/>
              <dgm:constr type="w" for="ch" forName="Image2" refType="w" fact="0.1846"/>
              <dgm:constr type="h" for="ch" forName="Image2" refType="h" fact="0.255"/>
              <dgm:constr type="l" for="ch" forName="Child1" refType="w" fact="0.7529"/>
              <dgm:constr type="t" for="ch" forName="Child1" refType="h" fact="0.1618"/>
              <dgm:constr type="w" for="ch" forName="Child1" refType="w" fact="0.2471"/>
              <dgm:constr type="h" for="ch" forName="Child1" refType="h" fact="0.2468"/>
              <dgm:constr type="l" for="ch" forName="Child2" refType="w" fact="0.7529"/>
              <dgm:constr type="t" for="ch" forName="Child2" refType="h" fact="0.5657"/>
              <dgm:constr type="w" for="ch" forName="Child2" refType="w" fact="0.2471"/>
              <dgm:constr type="h" for="ch" forName="Child2" refType="h" fact="0.2468"/>
            </dgm:constrLst>
          </dgm:if>
          <dgm:if name="Name7" axis="ch ch" ptType="node node" st="1 1" cnt="1 0" func="cnt" op="equ" val="3">
            <dgm:alg type="composite">
              <dgm:param type="ar" val="1.4218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" refType="w" fact="0"/>
              <dgm:constr type="t" for="ch" forName="Accent" refType="h" fact="0"/>
              <dgm:constr type="w" for="ch" forName="Accent" refType="w" fact="0.6747"/>
              <dgm:constr type="h" for="ch" forName="Accent" refType="h"/>
              <dgm:constr type="l" for="ch" forName="Parent" refType="w" fact="0.1726"/>
              <dgm:constr type="t" for="ch" forName="Parent" refType="h" fact="0.2646"/>
              <dgm:constr type="w" for="ch" forName="Parent" refType="w" fact="0.3347"/>
              <dgm:constr type="h" for="ch" forName="Parent" refType="h" fact="0.4759"/>
              <dgm:constr type="l" for="ch" forName="Image1" refType="w" fact="0.4968"/>
              <dgm:constr type="t" for="ch" forName="Image1" refType="h" fact="0.0843"/>
              <dgm:constr type="w" for="ch" forName="Image1" refType="w" fact="0.1793"/>
              <dgm:constr type="h" for="ch" forName="Image1" refType="h" fact="0.255"/>
              <dgm:constr type="l" for="ch" forName="Image2" refType="w" fact="0.5661"/>
              <dgm:constr type="t" for="ch" forName="Image2" refType="h" fact="0.3744"/>
              <dgm:constr type="w" for="ch" forName="Image2" refType="w" fact="0.1793"/>
              <dgm:constr type="h" for="ch" forName="Image2" refType="h" fact="0.255"/>
              <dgm:constr type="l" for="ch" forName="Image3" refType="w" fact="0.4968"/>
              <dgm:constr type="t" for="ch" forName="Image3" refType="h" fact="0.6686"/>
              <dgm:constr type="w" for="ch" forName="Image3" refType="w" fact="0.1793"/>
              <dgm:constr type="h" for="ch" forName="Image3" refType="h" fact="0.255"/>
              <dgm:constr type="l" for="ch" forName="Child1" refType="w" fact="0.6897"/>
              <dgm:constr type="t" for="ch" forName="Child1" refType="h" fact="0.0884"/>
              <dgm:constr type="w" for="ch" forName="Child1" refType="w" fact="0.24"/>
              <dgm:constr type="h" for="ch" forName="Child1" refType="h" fact="0.2468"/>
              <dgm:constr type="l" for="ch" forName="Child2" refType="w" fact="0.76"/>
              <dgm:constr type="t" for="ch" forName="Child2" refType="h" fact="0.378"/>
              <dgm:constr type="w" for="ch" forName="Child2" refType="w" fact="0.24"/>
              <dgm:constr type="h" for="ch" forName="Child2" refType="h" fact="0.2468"/>
              <dgm:constr type="l" for="ch" forName="Child3" refType="w" fact="0.6897"/>
              <dgm:constr type="t" for="ch" forName="Child3" refType="h" fact="0.6738"/>
              <dgm:constr type="w" for="ch" forName="Child3" refType="w" fact="0.24"/>
              <dgm:constr type="h" for="ch" forName="Child3" refType="h" fact="0.2468"/>
            </dgm:constrLst>
          </dgm:if>
          <dgm:else name="Name8">
            <dgm:alg type="composite">
              <dgm:param type="ar" val="1.2852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" refType="w" fact="0"/>
              <dgm:constr type="t" for="ch" forName="Accent" refType="h" fact="0.0361"/>
              <dgm:constr type="w" for="ch" forName="Accent" refType="w" fact="0.6865"/>
              <dgm:constr type="h" for="ch" forName="Accent" refType="h" fact="0.9197"/>
              <dgm:constr type="l" for="ch" forName="Parent" refType="w" fact="0.1756"/>
              <dgm:constr type="t" for="ch" forName="Parent" refType="h" fact="0.2795"/>
              <dgm:constr type="w" for="ch" forName="Parent" refType="w" fact="0.3406"/>
              <dgm:constr type="h" for="ch" forName="Parent" refType="h" fact="0.4377"/>
              <dgm:constr type="l" for="ch" forName="Image1" refType="w" fact="0.425"/>
              <dgm:constr type="t" for="ch" forName="Image1" refType="h" fact="0"/>
              <dgm:constr type="w" for="ch" forName="Image1" refType="w" fact="0.1825"/>
              <dgm:constr type="h" for="ch" forName="Image1" refType="h" fact="0.2345"/>
              <dgm:constr type="l" for="ch" forName="Image2" refType="w" fact="0.5598"/>
              <dgm:constr type="t" for="ch" forName="Image2" refType="h" fact="0.2184"/>
              <dgm:constr type="w" for="ch" forName="Image2" refType="w" fact="0.1825"/>
              <dgm:constr type="h" for="ch" forName="Image2" refType="h" fact="0.2345"/>
              <dgm:constr type="l" for="ch" forName="Image3" refType="w" fact="0.5591"/>
              <dgm:constr type="t" for="ch" forName="Image3" refType="h" fact="0.5395"/>
              <dgm:constr type="w" for="ch" forName="Image3" refType="w" fact="0.1825"/>
              <dgm:constr type="h" for="ch" forName="Image3" refType="h" fact="0.2345"/>
              <dgm:constr type="l" for="ch" forName="Image4" refType="w" fact="0.425"/>
              <dgm:constr type="t" for="ch" forName="Image4" refType="h" fact="0.7655"/>
              <dgm:constr type="w" for="ch" forName="Image4" refType="w" fact="0.1825"/>
              <dgm:constr type="h" for="ch" forName="Image4" refType="h" fact="0.2345"/>
              <dgm:constr type="l" for="ch" forName="Child1" refType="w" fact="0.6214"/>
              <dgm:constr type="t" for="ch" forName="Child1" refType="h" fact="0.003"/>
              <dgm:constr type="w" for="ch" forName="Child1" refType="w" fact="0.2443"/>
              <dgm:constr type="h" for="ch" forName="Child1" refType="h" fact="0.227"/>
              <dgm:constr type="l" for="ch" forName="Child2" refType="w" fact="0.7557"/>
              <dgm:constr type="t" for="ch" forName="Child2" refType="h" fact="0.2225"/>
              <dgm:constr type="w" for="ch" forName="Child2" refType="w" fact="0.2443"/>
              <dgm:constr type="h" for="ch" forName="Child2" refType="h" fact="0.227"/>
              <dgm:constr type="l" for="ch" forName="Child3" refType="w" fact="0.7557"/>
              <dgm:constr type="t" for="ch" forName="Child3" refType="h" fact="0.5433"/>
              <dgm:constr type="w" for="ch" forName="Child3" refType="w" fact="0.2443"/>
              <dgm:constr type="h" for="ch" forName="Child3" refType="h" fact="0.227"/>
              <dgm:constr type="l" for="ch" forName="Child4" refType="w" fact="0.6214"/>
              <dgm:constr type="t" for="ch" forName="Child4" refType="h" fact="0.7703"/>
              <dgm:constr type="w" for="ch" forName="Child4" refType="w" fact="0.2443"/>
              <dgm:constr type="h" for="ch" forName="Child4" refType="h" fact="0.227"/>
            </dgm:constrLst>
          </dgm:else>
        </dgm:choose>
      </dgm:if>
      <dgm:else name="Name9">
        <dgm:choose name="Name10">
          <dgm:if name="Name11" axis="ch ch" ptType="node node" st="1 1" cnt="1 0" func="cnt" op="equ" val="0">
            <dgm:alg type="composite">
              <dgm:param type="ar" val="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12" axis="ch ch" ptType="node node" st="1 1" cnt="1 0" func="cnt" op="equ" val="1">
            <dgm:alg type="composite">
              <dgm:param type="ar" val="1.4218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r" for="ch" forName="Accent" refType="w"/>
              <dgm:constr type="t" for="ch" forName="Accent" refType="h" fact="0"/>
              <dgm:constr type="w" for="ch" forName="Accent" refType="w" fact="0.6747"/>
              <dgm:constr type="h" for="ch" forName="Accent" refType="h"/>
              <dgm:constr type="r" for="ch" forName="Child1" refType="w" fact="0.24"/>
              <dgm:constr type="t" for="ch" forName="Child1" refType="h" fact="0.3739"/>
              <dgm:constr type="w" for="ch" forName="Child1" refType="w" fact="0.24"/>
              <dgm:constr type="h" for="ch" forName="Child1" refType="h" fact="0.255"/>
              <dgm:constr type="r" for="ch" forName="Parent" refType="w" fact="0.8274"/>
              <dgm:constr type="t" for="ch" forName="Parent" refType="h" fact="0.2646"/>
              <dgm:constr type="w" for="ch" forName="Parent" refType="w" fact="0.3347"/>
              <dgm:constr type="h" for="ch" forName="Parent" refType="h" fact="0.4759"/>
              <dgm:constr type="r" for="ch" forName="Image1" refType="w" fact="0.4339"/>
              <dgm:constr type="t" for="ch" forName="Image1" refType="h" fact="0.3744"/>
              <dgm:constr type="w" for="ch" forName="Image1" refType="w" fact="0.1793"/>
              <dgm:constr type="h" for="ch" forName="Image1" refType="h" fact="0.255"/>
            </dgm:constrLst>
          </dgm:if>
          <dgm:if name="Name13" axis="ch ch" ptType="node node" st="1 1" cnt="1 0" func="cnt" op="equ" val="2">
            <dgm:alg type="composite">
              <dgm:param type="ar" val="1.381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r" for="ch" forName="Accent" refType="w"/>
              <dgm:constr type="t" for="ch" forName="Accent" refType="h" fact="0"/>
              <dgm:constr type="w" for="ch" forName="Accent" refType="w" fact="0.6946"/>
              <dgm:constr type="h" for="ch" forName="Accent" refType="h"/>
              <dgm:constr type="r" for="ch" forName="Parent" refType="w" fact="0.8223"/>
              <dgm:constr type="t" for="ch" forName="Parent" refType="h" fact="0.2646"/>
              <dgm:constr type="w" for="ch" forName="Parent" refType="w" fact="0.3446"/>
              <dgm:constr type="h" for="ch" forName="Parent" refType="h" fact="0.4759"/>
              <dgm:constr type="r" for="ch" forName="Image1" refType="w" fact="0.4469"/>
              <dgm:constr type="t" for="ch" forName="Image1" refType="h" fact="0.1585"/>
              <dgm:constr type="w" for="ch" forName="Image1" refType="w" fact="0.1846"/>
              <dgm:constr type="h" for="ch" forName="Image1" refType="h" fact="0.255"/>
              <dgm:constr type="r" for="ch" forName="Image2" refType="w" fact="0.4469"/>
              <dgm:constr type="t" for="ch" forName="Image2" refType="h" fact="0.5624"/>
              <dgm:constr type="w" for="ch" forName="Image2" refType="w" fact="0.1846"/>
              <dgm:constr type="h" for="ch" forName="Image2" refType="h" fact="0.255"/>
              <dgm:constr type="r" for="ch" forName="Child1" refType="w" fact="0.2471"/>
              <dgm:constr type="t" for="ch" forName="Child1" refType="h" fact="0.1618"/>
              <dgm:constr type="w" for="ch" forName="Child1" refType="w" fact="0.2471"/>
              <dgm:constr type="h" for="ch" forName="Child1" refType="h" fact="0.2468"/>
              <dgm:constr type="r" for="ch" forName="Child2" refType="w" fact="0.2471"/>
              <dgm:constr type="t" for="ch" forName="Child2" refType="h" fact="0.5657"/>
              <dgm:constr type="w" for="ch" forName="Child2" refType="w" fact="0.2471"/>
              <dgm:constr type="h" for="ch" forName="Child2" refType="h" fact="0.2468"/>
            </dgm:constrLst>
          </dgm:if>
          <dgm:if name="Name14" axis="ch ch" ptType="node node" st="1 1" cnt="1 0" func="cnt" op="equ" val="3">
            <dgm:alg type="composite">
              <dgm:param type="ar" val="1.4218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Accent" refType="w"/>
              <dgm:constr type="t" for="ch" forName="Accent" refType="h" fact="0"/>
              <dgm:constr type="w" for="ch" forName="Accent" refType="w" fact="0.6747"/>
              <dgm:constr type="h" for="ch" forName="Accent" refType="h"/>
              <dgm:constr type="r" for="ch" forName="Parent" refType="w" fact="0.8274"/>
              <dgm:constr type="t" for="ch" forName="Parent" refType="h" fact="0.2646"/>
              <dgm:constr type="w" for="ch" forName="Parent" refType="w" fact="0.3347"/>
              <dgm:constr type="h" for="ch" forName="Parent" refType="h" fact="0.4759"/>
              <dgm:constr type="r" for="ch" forName="Image1" refType="w" fact="0.5032"/>
              <dgm:constr type="t" for="ch" forName="Image1" refType="h" fact="0.0843"/>
              <dgm:constr type="w" for="ch" forName="Image1" refType="w" fact="0.1793"/>
              <dgm:constr type="h" for="ch" forName="Image1" refType="h" fact="0.255"/>
              <dgm:constr type="r" for="ch" forName="Image2" refType="w" fact="0.4339"/>
              <dgm:constr type="t" for="ch" forName="Image2" refType="h" fact="0.3744"/>
              <dgm:constr type="w" for="ch" forName="Image2" refType="w" fact="0.1793"/>
              <dgm:constr type="h" for="ch" forName="Image2" refType="h" fact="0.255"/>
              <dgm:constr type="r" for="ch" forName="Image3" refType="w" fact="0.5032"/>
              <dgm:constr type="t" for="ch" forName="Image3" refType="h" fact="0.6686"/>
              <dgm:constr type="w" for="ch" forName="Image3" refType="w" fact="0.1793"/>
              <dgm:constr type="h" for="ch" forName="Image3" refType="h" fact="0.255"/>
              <dgm:constr type="r" for="ch" forName="Child1" refType="w" fact="0.3103"/>
              <dgm:constr type="t" for="ch" forName="Child1" refType="h" fact="0.0884"/>
              <dgm:constr type="w" for="ch" forName="Child1" refType="w" fact="0.24"/>
              <dgm:constr type="h" for="ch" forName="Child1" refType="h" fact="0.2468"/>
              <dgm:constr type="r" for="ch" forName="Child2" refType="w" fact="0.24"/>
              <dgm:constr type="t" for="ch" forName="Child2" refType="h" fact="0.378"/>
              <dgm:constr type="w" for="ch" forName="Child2" refType="w" fact="0.24"/>
              <dgm:constr type="h" for="ch" forName="Child2" refType="h" fact="0.2468"/>
              <dgm:constr type="r" for="ch" forName="Child3" refType="w" fact="0.3103"/>
              <dgm:constr type="t" for="ch" forName="Child3" refType="h" fact="0.6738"/>
              <dgm:constr type="w" for="ch" forName="Child3" refType="w" fact="0.24"/>
              <dgm:constr type="h" for="ch" forName="Child3" refType="h" fact="0.2468"/>
            </dgm:constrLst>
          </dgm:if>
          <dgm:else name="Name15">
            <dgm:alg type="composite">
              <dgm:param type="ar" val="1.2852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Accent" refType="w"/>
              <dgm:constr type="t" for="ch" forName="Accent" refType="h" fact="0.0361"/>
              <dgm:constr type="w" for="ch" forName="Accent" refType="w" fact="0.6865"/>
              <dgm:constr type="h" for="ch" forName="Accent" refType="h" fact="0.9197"/>
              <dgm:constr type="r" for="ch" forName="Parent" refType="w" fact="0.8244"/>
              <dgm:constr type="t" for="ch" forName="Parent" refType="h" fact="0.2795"/>
              <dgm:constr type="w" for="ch" forName="Parent" refType="w" fact="0.3406"/>
              <dgm:constr type="h" for="ch" forName="Parent" refType="h" fact="0.4377"/>
              <dgm:constr type="r" for="ch" forName="Image1" refType="w" fact="0.575"/>
              <dgm:constr type="t" for="ch" forName="Image1" refType="h" fact="0"/>
              <dgm:constr type="w" for="ch" forName="Image1" refType="w" fact="0.1825"/>
              <dgm:constr type="h" for="ch" forName="Image1" refType="h" fact="0.2345"/>
              <dgm:constr type="r" for="ch" forName="Image2" refType="w" fact="0.4402"/>
              <dgm:constr type="t" for="ch" forName="Image2" refType="h" fact="0.2184"/>
              <dgm:constr type="w" for="ch" forName="Image2" refType="w" fact="0.1825"/>
              <dgm:constr type="h" for="ch" forName="Image2" refType="h" fact="0.2345"/>
              <dgm:constr type="r" for="ch" forName="Image3" refType="w" fact="0.4409"/>
              <dgm:constr type="t" for="ch" forName="Image3" refType="h" fact="0.5395"/>
              <dgm:constr type="w" for="ch" forName="Image3" refType="w" fact="0.1825"/>
              <dgm:constr type="h" for="ch" forName="Image3" refType="h" fact="0.2345"/>
              <dgm:constr type="r" for="ch" forName="Image4" refType="w" fact="0.575"/>
              <dgm:constr type="t" for="ch" forName="Image4" refType="h" fact="0.7655"/>
              <dgm:constr type="w" for="ch" forName="Image4" refType="w" fact="0.1825"/>
              <dgm:constr type="h" for="ch" forName="Image4" refType="h" fact="0.2345"/>
              <dgm:constr type="r" for="ch" forName="Child1" refType="w" fact="0.3786"/>
              <dgm:constr type="t" for="ch" forName="Child1" refType="h" fact="0.003"/>
              <dgm:constr type="w" for="ch" forName="Child1" refType="w" fact="0.2443"/>
              <dgm:constr type="h" for="ch" forName="Child1" refType="h" fact="0.227"/>
              <dgm:constr type="r" for="ch" forName="Child2" refType="w" fact="0.2443"/>
              <dgm:constr type="t" for="ch" forName="Child2" refType="h" fact="0.2225"/>
              <dgm:constr type="w" for="ch" forName="Child2" refType="w" fact="0.2443"/>
              <dgm:constr type="h" for="ch" forName="Child2" refType="h" fact="0.227"/>
              <dgm:constr type="r" for="ch" forName="Child3" refType="w" fact="0.2443"/>
              <dgm:constr type="t" for="ch" forName="Child3" refType="h" fact="0.5433"/>
              <dgm:constr type="w" for="ch" forName="Child3" refType="w" fact="0.2443"/>
              <dgm:constr type="h" for="ch" forName="Child3" refType="h" fact="0.227"/>
              <dgm:constr type="r" for="ch" forName="Child4" refType="w" fact="0.3786"/>
              <dgm:constr type="t" for="ch" forName="Child4" refType="h" fact="0.7703"/>
              <dgm:constr type="w" for="ch" forName="Child4" refType="w" fact="0.2443"/>
              <dgm:constr type="h" for="ch" forName="Child4" refType="h" fact="0.227"/>
            </dgm:constrLst>
          </dgm:else>
        </dgm:choose>
      </dgm:else>
    </dgm:choose>
    <dgm:forEach name="wrapper" axis="self" ptType="parTrans">
      <dgm:forEach name="ImageRepeat" axis="self">
        <dgm:layoutNode name="Image" styleLbl="fgImgPlace1">
          <dgm:alg type="sp"/>
          <dgm:shape xmlns:r="http://schemas.openxmlformats.org/officeDocument/2006/relationships" type="ellipse" r:blip="" blipPhldr="1">
            <dgm:adjLst/>
          </dgm:shape>
          <dgm:presOf/>
        </dgm:layoutNode>
      </dgm:forEach>
    </dgm:forEach>
    <dgm:forEach name="Name16" axis="ch" ptType="node" cnt="1">
      <dgm:layoutNode name="Parent" styleLbl="node1">
        <dgm:varLst>
          <dgm:chMax val="4"/>
          <dgm:chPref val="3"/>
        </dgm:varLst>
        <dgm:alg type="tx"/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17" axis="ch ch" ptType="node node" st="1 1" cnt="1 1">
      <dgm:layoutNode name="Accent" styleLbl="node1">
        <dgm:alg type="sp"/>
        <dgm:choose name="Name18">
          <dgm:if name="Name19" func="var" arg="dir" op="equ" val="norm">
            <dgm:choose name="Name20">
              <dgm:if name="Name21" axis="followSib" ptType="node" func="cnt" op="equ" val="0">
                <dgm:shape xmlns:r="http://schemas.openxmlformats.org/officeDocument/2006/relationships" type="blockArc" r:blip="">
                  <dgm:adjLst>
                    <dgm:adj idx="1" val="-49.0368"/>
                    <dgm:adj idx="2" val="49.4265"/>
                    <dgm:adj idx="3" val="0.0564"/>
                  </dgm:adjLst>
                </dgm:shape>
              </dgm:if>
              <dgm:if name="Name22" axis="followSib" ptType="node" func="cnt" op="equ" val="1">
                <dgm:shape xmlns:r="http://schemas.openxmlformats.org/officeDocument/2006/relationships" type="blockArc" r:blip="">
                  <dgm:adjLst>
                    <dgm:adj idx="1" val="-64.2028"/>
                    <dgm:adj idx="2" val="64.5456"/>
                    <dgm:adj idx="3" val="0.0558"/>
                  </dgm:adjLst>
                </dgm:shape>
              </dgm:if>
              <dgm:if name="Name23" axis="followSib" ptType="node" func="cnt" op="equ" val="2">
                <dgm:shape xmlns:r="http://schemas.openxmlformats.org/officeDocument/2006/relationships" type="blockArc" r:blip="">
                  <dgm:adjLst>
                    <dgm:adj idx="1" val="-67.8702"/>
                    <dgm:adj idx="2" val="68.6519"/>
                    <dgm:adj idx="3" val="0.0575"/>
                  </dgm:adjLst>
                </dgm:shape>
              </dgm:if>
              <dgm:else name="Name24">
                <dgm:shape xmlns:r="http://schemas.openxmlformats.org/officeDocument/2006/relationships" type="blockArc" r:blip="">
                  <dgm:adjLst>
                    <dgm:adj idx="1" val="-84.8426"/>
                    <dgm:adj idx="2" val="84.8009"/>
                    <dgm:adj idx="3" val="0.0524"/>
                  </dgm:adjLst>
                </dgm:shape>
              </dgm:else>
            </dgm:choose>
          </dgm:if>
          <dgm:else name="Name25">
            <dgm:choose name="Name26">
              <dgm:if name="Name27" axis="followSib" ptType="node" func="cnt" op="equ" val="0">
                <dgm:shape xmlns:r="http://schemas.openxmlformats.org/officeDocument/2006/relationships" rot="180" type="blockArc" r:blip="">
                  <dgm:adjLst>
                    <dgm:adj idx="1" val="-49.0368"/>
                    <dgm:adj idx="2" val="49.4265"/>
                    <dgm:adj idx="3" val="0.0564"/>
                  </dgm:adjLst>
                </dgm:shape>
              </dgm:if>
              <dgm:if name="Name28" axis="followSib" ptType="node" func="cnt" op="equ" val="1">
                <dgm:shape xmlns:r="http://schemas.openxmlformats.org/officeDocument/2006/relationships" rot="180" type="blockArc" r:blip="">
                  <dgm:adjLst>
                    <dgm:adj idx="1" val="-64.2028"/>
                    <dgm:adj idx="2" val="64.5456"/>
                    <dgm:adj idx="3" val="0.0558"/>
                  </dgm:adjLst>
                </dgm:shape>
              </dgm:if>
              <dgm:if name="Name29" axis="followSib" ptType="node" func="cnt" op="equ" val="2">
                <dgm:shape xmlns:r="http://schemas.openxmlformats.org/officeDocument/2006/relationships" rot="180" type="blockArc" r:blip="">
                  <dgm:adjLst>
                    <dgm:adj idx="1" val="-67.8702"/>
                    <dgm:adj idx="2" val="68.6519"/>
                    <dgm:adj idx="3" val="0.0575"/>
                  </dgm:adjLst>
                </dgm:shape>
              </dgm:if>
              <dgm:else name="Name30">
                <dgm:shape xmlns:r="http://schemas.openxmlformats.org/officeDocument/2006/relationships" rot="180" type="blockArc" r:blip="">
                  <dgm:adjLst>
                    <dgm:adj idx="1" val="-84.8426"/>
                    <dgm:adj idx="2" val="84.8009"/>
                    <dgm:adj idx="3" val="0.0524"/>
                  </dgm:adjLst>
                </dgm:shape>
              </dgm:else>
            </dgm:choose>
          </dgm:else>
        </dgm:choose>
        <dgm:presOf/>
      </dgm:layoutNode>
      <dgm:layoutNode name="Image1" styleLbl="fgImgPlace1">
        <dgm:alg type="sp"/>
        <dgm:shape xmlns:r="http://schemas.openxmlformats.org/officeDocument/2006/relationships" type="ellipse" r:blip="" blipPhldr="1">
          <dgm:adjLst/>
        </dgm:shape>
        <dgm:presOf/>
      </dgm:layoutNode>
      <dgm:layoutNode name="Child1" styleLbl="revTx">
        <dgm:varLst>
          <dgm:chMax val="0"/>
          <dgm:chPref val="0"/>
          <dgm:bulletEnabled val="1"/>
        </dgm:varLst>
        <dgm:choose name="Name31">
          <dgm:if name="Name32" func="var" arg="dir" op="equ" val="norm">
            <dgm:alg type="tx">
              <dgm:param type="parTxLTRAlign" val="l"/>
              <dgm:param type="shpTxLTRAlignCh" val="l"/>
              <dgm:param type="parTxRTLAlign" val="l"/>
              <dgm:param type="shpTxRTLAlignCh" val="l"/>
              <dgm:param type="lnSpAfParP" val="10"/>
            </dgm:alg>
          </dgm:if>
          <dgm:else name="Name33">
            <dgm:alg type="tx">
              <dgm:param type="parTxLTRAlign" val="r"/>
              <dgm:param type="shpTxLTRAlignCh" val="r"/>
              <dgm:param type="parTxRTLAlign" val="r"/>
              <dgm:param type="shpTxRTLAlignCh" val="r"/>
              <dgm:param type="lnSpAfParP" val="10"/>
            </dgm:alg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34" axis="ch ch" ptType="node node" st="1 2" cnt="1 1">
      <dgm:layoutNode name="Image2">
        <dgm:alg type="sp"/>
        <dgm:shape xmlns:r="http://schemas.openxmlformats.org/officeDocument/2006/relationships" r:blip="">
          <dgm:adjLst/>
        </dgm:shape>
        <dgm:presOf/>
        <dgm:constrLst/>
        <dgm:forEach name="Name35" ref="ImageRepeat"/>
      </dgm:layoutNode>
      <dgm:layoutNode name="Child2" styleLbl="revTx">
        <dgm:varLst>
          <dgm:chMax val="0"/>
          <dgm:chPref val="0"/>
          <dgm:bulletEnabled val="1"/>
        </dgm:varLst>
        <dgm:choose name="Name36">
          <dgm:if name="Name37" func="var" arg="dir" op="equ" val="norm">
            <dgm:alg type="tx">
              <dgm:param type="parTxLTRAlign" val="l"/>
              <dgm:param type="shpTxLTRAlignCh" val="l"/>
              <dgm:param type="parTxRTLAlign" val="l"/>
              <dgm:param type="shpTxRTLAlignCh" val="l"/>
              <dgm:param type="lnSpAfParP" val="10"/>
            </dgm:alg>
          </dgm:if>
          <dgm:else name="Name38">
            <dgm:alg type="tx">
              <dgm:param type="parTxLTRAlign" val="r"/>
              <dgm:param type="shpTxLTRAlignCh" val="r"/>
              <dgm:param type="parTxRTLAlign" val="r"/>
              <dgm:param type="shpTxRTLAlignCh" val="r"/>
              <dgm:param type="lnSpAfParP" val="10"/>
            </dgm:alg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39" axis="ch ch" ptType="node node" st="1 3" cnt="1 1">
      <dgm:layoutNode name="Image3">
        <dgm:alg type="sp"/>
        <dgm:shape xmlns:r="http://schemas.openxmlformats.org/officeDocument/2006/relationships" r:blip="">
          <dgm:adjLst/>
        </dgm:shape>
        <dgm:presOf/>
        <dgm:constrLst/>
        <dgm:forEach name="Name40" ref="ImageRepeat"/>
      </dgm:layoutNode>
      <dgm:layoutNode name="Child3" styleLbl="revTx">
        <dgm:varLst>
          <dgm:chMax val="0"/>
          <dgm:chPref val="0"/>
          <dgm:bulletEnabled val="1"/>
        </dgm:varLst>
        <dgm:choose name="Name41">
          <dgm:if name="Name42" func="var" arg="dir" op="equ" val="norm">
            <dgm:alg type="tx">
              <dgm:param type="parTxLTRAlign" val="l"/>
              <dgm:param type="shpTxLTRAlignCh" val="l"/>
              <dgm:param type="parTxRTLAlign" val="l"/>
              <dgm:param type="shpTxRTLAlignCh" val="l"/>
              <dgm:param type="lnSpAfParP" val="10"/>
            </dgm:alg>
          </dgm:if>
          <dgm:else name="Name43">
            <dgm:alg type="tx">
              <dgm:param type="parTxLTRAlign" val="r"/>
              <dgm:param type="shpTxLTRAlignCh" val="r"/>
              <dgm:param type="parTxRTLAlign" val="r"/>
              <dgm:param type="shpTxRTLAlignCh" val="r"/>
              <dgm:param type="lnSpAfParP" val="10"/>
            </dgm:alg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4" axis="ch ch" ptType="node node" st="1 4" cnt="1 1">
      <dgm:layoutNode name="Image4">
        <dgm:alg type="sp"/>
        <dgm:shape xmlns:r="http://schemas.openxmlformats.org/officeDocument/2006/relationships" r:blip="">
          <dgm:adjLst/>
        </dgm:shape>
        <dgm:presOf/>
        <dgm:constrLst/>
        <dgm:forEach name="Name45" ref="ImageRepeat"/>
      </dgm:layoutNode>
      <dgm:layoutNode name="Child4" styleLbl="revTx">
        <dgm:varLst>
          <dgm:chMax val="0"/>
          <dgm:chPref val="0"/>
          <dgm:bulletEnabled val="1"/>
        </dgm:varLst>
        <dgm:choose name="Name46">
          <dgm:if name="Name47" func="var" arg="dir" op="equ" val="norm">
            <dgm:alg type="tx">
              <dgm:param type="parTxLTRAlign" val="l"/>
              <dgm:param type="shpTxLTRAlignCh" val="l"/>
              <dgm:param type="parTxRTLAlign" val="l"/>
              <dgm:param type="shpTxRTLAlignCh" val="l"/>
              <dgm:param type="lnSpAfParP" val="10"/>
            </dgm:alg>
          </dgm:if>
          <dgm:else name="Name48">
            <dgm:alg type="tx">
              <dgm:param type="parTxLTRAlign" val="r"/>
              <dgm:param type="shpTxLTRAlignCh" val="r"/>
              <dgm:param type="parTxRTLAlign" val="r"/>
              <dgm:param type="shpTxRTLAlignCh" val="r"/>
              <dgm:param type="lnSpAfParP" val="10"/>
            </dgm:alg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1/layout/RadialPictureList">
  <dgm:title val="Radial Picture List"/>
  <dgm:desc val="Use to show relationships to a central idea. The Level 1 shape contains text and all Level 2 shapes contain a picture with corresponding text. Limited to four Level 2 pictures.  Unused pictures do not appear, but remain available if you switch layouts. Works best with a small amount of Level 2 text."/>
  <dgm:catLst>
    <dgm:cat type="picture" pri="2500"/>
    <dgm:cat type="officeonline" pri="2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  <dgm:cxn modelId="5" srcId="10" destId="14" srcOrd="3" destOrd="0"/>
      </dgm:cxnLst>
      <dgm:bg/>
      <dgm:whole/>
    </dgm:dataModel>
  </dgm:clrData>
  <dgm:layoutNode name="Name0">
    <dgm:varLst>
      <dgm:chMax val="1"/>
      <dgm:chPref val="1"/>
      <dgm:dir/>
      <dgm:resizeHandles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st="1 1" cnt="1 0" func="cnt" op="equ" val="0">
            <dgm:alg type="composite">
              <dgm:param type="ar" val="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5" axis="ch ch" ptType="node node" st="1 1" cnt="1 0" func="cnt" op="equ" val="1">
            <dgm:alg type="composite">
              <dgm:param type="ar" val="1.4218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l" for="ch" forName="Accent" refType="w" fact="0"/>
              <dgm:constr type="t" for="ch" forName="Accent" refType="h" fact="0"/>
              <dgm:constr type="w" for="ch" forName="Accent" refType="w" fact="0.6747"/>
              <dgm:constr type="h" for="ch" forName="Accent" refType="h"/>
              <dgm:constr type="l" for="ch" forName="Child1" refType="w" fact="0.76"/>
              <dgm:constr type="t" for="ch" forName="Child1" refType="h" fact="0.3739"/>
              <dgm:constr type="w" for="ch" forName="Child1" refType="w" fact="0.24"/>
              <dgm:constr type="h" for="ch" forName="Child1" refType="h" fact="0.255"/>
              <dgm:constr type="l" for="ch" forName="Parent" refType="w" fact="0.1726"/>
              <dgm:constr type="t" for="ch" forName="Parent" refType="h" fact="0.2646"/>
              <dgm:constr type="w" for="ch" forName="Parent" refType="w" fact="0.3347"/>
              <dgm:constr type="h" for="ch" forName="Parent" refType="h" fact="0.4759"/>
              <dgm:constr type="l" for="ch" forName="Image1" refType="w" fact="0.5661"/>
              <dgm:constr type="t" for="ch" forName="Image1" refType="h" fact="0.3744"/>
              <dgm:constr type="w" for="ch" forName="Image1" refType="w" fact="0.1793"/>
              <dgm:constr type="h" for="ch" forName="Image1" refType="h" fact="0.255"/>
            </dgm:constrLst>
          </dgm:if>
          <dgm:if name="Name6" axis="ch ch" ptType="node node" st="1 1" cnt="1 0" func="cnt" op="equ" val="2">
            <dgm:alg type="composite">
              <dgm:param type="ar" val="1.381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l" for="ch" forName="Accent" refType="w" fact="0"/>
              <dgm:constr type="t" for="ch" forName="Accent" refType="h" fact="0"/>
              <dgm:constr type="w" for="ch" forName="Accent" refType="w" fact="0.6946"/>
              <dgm:constr type="h" for="ch" forName="Accent" refType="h"/>
              <dgm:constr type="l" for="ch" forName="Parent" refType="w" fact="0.1777"/>
              <dgm:constr type="t" for="ch" forName="Parent" refType="h" fact="0.2646"/>
              <dgm:constr type="w" for="ch" forName="Parent" refType="w" fact="0.3446"/>
              <dgm:constr type="h" for="ch" forName="Parent" refType="h" fact="0.4759"/>
              <dgm:constr type="l" for="ch" forName="Image1" refType="w" fact="0.5531"/>
              <dgm:constr type="t" for="ch" forName="Image1" refType="h" fact="0.1585"/>
              <dgm:constr type="w" for="ch" forName="Image1" refType="w" fact="0.1846"/>
              <dgm:constr type="h" for="ch" forName="Image1" refType="h" fact="0.255"/>
              <dgm:constr type="l" for="ch" forName="Image2" refType="w" fact="0.5531"/>
              <dgm:constr type="t" for="ch" forName="Image2" refType="h" fact="0.5624"/>
              <dgm:constr type="w" for="ch" forName="Image2" refType="w" fact="0.1846"/>
              <dgm:constr type="h" for="ch" forName="Image2" refType="h" fact="0.255"/>
              <dgm:constr type="l" for="ch" forName="Child1" refType="w" fact="0.7529"/>
              <dgm:constr type="t" for="ch" forName="Child1" refType="h" fact="0.1618"/>
              <dgm:constr type="w" for="ch" forName="Child1" refType="w" fact="0.2471"/>
              <dgm:constr type="h" for="ch" forName="Child1" refType="h" fact="0.2468"/>
              <dgm:constr type="l" for="ch" forName="Child2" refType="w" fact="0.7529"/>
              <dgm:constr type="t" for="ch" forName="Child2" refType="h" fact="0.5657"/>
              <dgm:constr type="w" for="ch" forName="Child2" refType="w" fact="0.2471"/>
              <dgm:constr type="h" for="ch" forName="Child2" refType="h" fact="0.2468"/>
            </dgm:constrLst>
          </dgm:if>
          <dgm:if name="Name7" axis="ch ch" ptType="node node" st="1 1" cnt="1 0" func="cnt" op="equ" val="3">
            <dgm:alg type="composite">
              <dgm:param type="ar" val="1.4218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" refType="w" fact="0"/>
              <dgm:constr type="t" for="ch" forName="Accent" refType="h" fact="0"/>
              <dgm:constr type="w" for="ch" forName="Accent" refType="w" fact="0.6747"/>
              <dgm:constr type="h" for="ch" forName="Accent" refType="h"/>
              <dgm:constr type="l" for="ch" forName="Parent" refType="w" fact="0.1726"/>
              <dgm:constr type="t" for="ch" forName="Parent" refType="h" fact="0.2646"/>
              <dgm:constr type="w" for="ch" forName="Parent" refType="w" fact="0.3347"/>
              <dgm:constr type="h" for="ch" forName="Parent" refType="h" fact="0.4759"/>
              <dgm:constr type="l" for="ch" forName="Image1" refType="w" fact="0.4968"/>
              <dgm:constr type="t" for="ch" forName="Image1" refType="h" fact="0.0843"/>
              <dgm:constr type="w" for="ch" forName="Image1" refType="w" fact="0.1793"/>
              <dgm:constr type="h" for="ch" forName="Image1" refType="h" fact="0.255"/>
              <dgm:constr type="l" for="ch" forName="Image2" refType="w" fact="0.5661"/>
              <dgm:constr type="t" for="ch" forName="Image2" refType="h" fact="0.3744"/>
              <dgm:constr type="w" for="ch" forName="Image2" refType="w" fact="0.1793"/>
              <dgm:constr type="h" for="ch" forName="Image2" refType="h" fact="0.255"/>
              <dgm:constr type="l" for="ch" forName="Image3" refType="w" fact="0.4968"/>
              <dgm:constr type="t" for="ch" forName="Image3" refType="h" fact="0.6686"/>
              <dgm:constr type="w" for="ch" forName="Image3" refType="w" fact="0.1793"/>
              <dgm:constr type="h" for="ch" forName="Image3" refType="h" fact="0.255"/>
              <dgm:constr type="l" for="ch" forName="Child1" refType="w" fact="0.6897"/>
              <dgm:constr type="t" for="ch" forName="Child1" refType="h" fact="0.0884"/>
              <dgm:constr type="w" for="ch" forName="Child1" refType="w" fact="0.24"/>
              <dgm:constr type="h" for="ch" forName="Child1" refType="h" fact="0.2468"/>
              <dgm:constr type="l" for="ch" forName="Child2" refType="w" fact="0.76"/>
              <dgm:constr type="t" for="ch" forName="Child2" refType="h" fact="0.378"/>
              <dgm:constr type="w" for="ch" forName="Child2" refType="w" fact="0.24"/>
              <dgm:constr type="h" for="ch" forName="Child2" refType="h" fact="0.2468"/>
              <dgm:constr type="l" for="ch" forName="Child3" refType="w" fact="0.6897"/>
              <dgm:constr type="t" for="ch" forName="Child3" refType="h" fact="0.6738"/>
              <dgm:constr type="w" for="ch" forName="Child3" refType="w" fact="0.24"/>
              <dgm:constr type="h" for="ch" forName="Child3" refType="h" fact="0.2468"/>
            </dgm:constrLst>
          </dgm:if>
          <dgm:else name="Name8">
            <dgm:alg type="composite">
              <dgm:param type="ar" val="1.2852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" refType="w" fact="0"/>
              <dgm:constr type="t" for="ch" forName="Accent" refType="h" fact="0.0361"/>
              <dgm:constr type="w" for="ch" forName="Accent" refType="w" fact="0.6865"/>
              <dgm:constr type="h" for="ch" forName="Accent" refType="h" fact="0.9197"/>
              <dgm:constr type="l" for="ch" forName="Parent" refType="w" fact="0.1756"/>
              <dgm:constr type="t" for="ch" forName="Parent" refType="h" fact="0.2795"/>
              <dgm:constr type="w" for="ch" forName="Parent" refType="w" fact="0.3406"/>
              <dgm:constr type="h" for="ch" forName="Parent" refType="h" fact="0.4377"/>
              <dgm:constr type="l" for="ch" forName="Image1" refType="w" fact="0.425"/>
              <dgm:constr type="t" for="ch" forName="Image1" refType="h" fact="0"/>
              <dgm:constr type="w" for="ch" forName="Image1" refType="w" fact="0.1825"/>
              <dgm:constr type="h" for="ch" forName="Image1" refType="h" fact="0.2345"/>
              <dgm:constr type="l" for="ch" forName="Image2" refType="w" fact="0.5598"/>
              <dgm:constr type="t" for="ch" forName="Image2" refType="h" fact="0.2184"/>
              <dgm:constr type="w" for="ch" forName="Image2" refType="w" fact="0.1825"/>
              <dgm:constr type="h" for="ch" forName="Image2" refType="h" fact="0.2345"/>
              <dgm:constr type="l" for="ch" forName="Image3" refType="w" fact="0.5591"/>
              <dgm:constr type="t" for="ch" forName="Image3" refType="h" fact="0.5395"/>
              <dgm:constr type="w" for="ch" forName="Image3" refType="w" fact="0.1825"/>
              <dgm:constr type="h" for="ch" forName="Image3" refType="h" fact="0.2345"/>
              <dgm:constr type="l" for="ch" forName="Image4" refType="w" fact="0.425"/>
              <dgm:constr type="t" for="ch" forName="Image4" refType="h" fact="0.7655"/>
              <dgm:constr type="w" for="ch" forName="Image4" refType="w" fact="0.1825"/>
              <dgm:constr type="h" for="ch" forName="Image4" refType="h" fact="0.2345"/>
              <dgm:constr type="l" for="ch" forName="Child1" refType="w" fact="0.6214"/>
              <dgm:constr type="t" for="ch" forName="Child1" refType="h" fact="0.003"/>
              <dgm:constr type="w" for="ch" forName="Child1" refType="w" fact="0.2443"/>
              <dgm:constr type="h" for="ch" forName="Child1" refType="h" fact="0.227"/>
              <dgm:constr type="l" for="ch" forName="Child2" refType="w" fact="0.7557"/>
              <dgm:constr type="t" for="ch" forName="Child2" refType="h" fact="0.2225"/>
              <dgm:constr type="w" for="ch" forName="Child2" refType="w" fact="0.2443"/>
              <dgm:constr type="h" for="ch" forName="Child2" refType="h" fact="0.227"/>
              <dgm:constr type="l" for="ch" forName="Child3" refType="w" fact="0.7557"/>
              <dgm:constr type="t" for="ch" forName="Child3" refType="h" fact="0.5433"/>
              <dgm:constr type="w" for="ch" forName="Child3" refType="w" fact="0.2443"/>
              <dgm:constr type="h" for="ch" forName="Child3" refType="h" fact="0.227"/>
              <dgm:constr type="l" for="ch" forName="Child4" refType="w" fact="0.6214"/>
              <dgm:constr type="t" for="ch" forName="Child4" refType="h" fact="0.7703"/>
              <dgm:constr type="w" for="ch" forName="Child4" refType="w" fact="0.2443"/>
              <dgm:constr type="h" for="ch" forName="Child4" refType="h" fact="0.227"/>
            </dgm:constrLst>
          </dgm:else>
        </dgm:choose>
      </dgm:if>
      <dgm:else name="Name9">
        <dgm:choose name="Name10">
          <dgm:if name="Name11" axis="ch ch" ptType="node node" st="1 1" cnt="1 0" func="cnt" op="equ" val="0">
            <dgm:alg type="composite">
              <dgm:param type="ar" val="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12" axis="ch ch" ptType="node node" st="1 1" cnt="1 0" func="cnt" op="equ" val="1">
            <dgm:alg type="composite">
              <dgm:param type="ar" val="1.4218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r" for="ch" forName="Accent" refType="w"/>
              <dgm:constr type="t" for="ch" forName="Accent" refType="h" fact="0"/>
              <dgm:constr type="w" for="ch" forName="Accent" refType="w" fact="0.6747"/>
              <dgm:constr type="h" for="ch" forName="Accent" refType="h"/>
              <dgm:constr type="r" for="ch" forName="Child1" refType="w" fact="0.24"/>
              <dgm:constr type="t" for="ch" forName="Child1" refType="h" fact="0.3739"/>
              <dgm:constr type="w" for="ch" forName="Child1" refType="w" fact="0.24"/>
              <dgm:constr type="h" for="ch" forName="Child1" refType="h" fact="0.255"/>
              <dgm:constr type="r" for="ch" forName="Parent" refType="w" fact="0.8274"/>
              <dgm:constr type="t" for="ch" forName="Parent" refType="h" fact="0.2646"/>
              <dgm:constr type="w" for="ch" forName="Parent" refType="w" fact="0.3347"/>
              <dgm:constr type="h" for="ch" forName="Parent" refType="h" fact="0.4759"/>
              <dgm:constr type="r" for="ch" forName="Image1" refType="w" fact="0.4339"/>
              <dgm:constr type="t" for="ch" forName="Image1" refType="h" fact="0.3744"/>
              <dgm:constr type="w" for="ch" forName="Image1" refType="w" fact="0.1793"/>
              <dgm:constr type="h" for="ch" forName="Image1" refType="h" fact="0.255"/>
            </dgm:constrLst>
          </dgm:if>
          <dgm:if name="Name13" axis="ch ch" ptType="node node" st="1 1" cnt="1 0" func="cnt" op="equ" val="2">
            <dgm:alg type="composite">
              <dgm:param type="ar" val="1.381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r" for="ch" forName="Accent" refType="w"/>
              <dgm:constr type="t" for="ch" forName="Accent" refType="h" fact="0"/>
              <dgm:constr type="w" for="ch" forName="Accent" refType="w" fact="0.6946"/>
              <dgm:constr type="h" for="ch" forName="Accent" refType="h"/>
              <dgm:constr type="r" for="ch" forName="Parent" refType="w" fact="0.8223"/>
              <dgm:constr type="t" for="ch" forName="Parent" refType="h" fact="0.2646"/>
              <dgm:constr type="w" for="ch" forName="Parent" refType="w" fact="0.3446"/>
              <dgm:constr type="h" for="ch" forName="Parent" refType="h" fact="0.4759"/>
              <dgm:constr type="r" for="ch" forName="Image1" refType="w" fact="0.4469"/>
              <dgm:constr type="t" for="ch" forName="Image1" refType="h" fact="0.1585"/>
              <dgm:constr type="w" for="ch" forName="Image1" refType="w" fact="0.1846"/>
              <dgm:constr type="h" for="ch" forName="Image1" refType="h" fact="0.255"/>
              <dgm:constr type="r" for="ch" forName="Image2" refType="w" fact="0.4469"/>
              <dgm:constr type="t" for="ch" forName="Image2" refType="h" fact="0.5624"/>
              <dgm:constr type="w" for="ch" forName="Image2" refType="w" fact="0.1846"/>
              <dgm:constr type="h" for="ch" forName="Image2" refType="h" fact="0.255"/>
              <dgm:constr type="r" for="ch" forName="Child1" refType="w" fact="0.2471"/>
              <dgm:constr type="t" for="ch" forName="Child1" refType="h" fact="0.1618"/>
              <dgm:constr type="w" for="ch" forName="Child1" refType="w" fact="0.2471"/>
              <dgm:constr type="h" for="ch" forName="Child1" refType="h" fact="0.2468"/>
              <dgm:constr type="r" for="ch" forName="Child2" refType="w" fact="0.2471"/>
              <dgm:constr type="t" for="ch" forName="Child2" refType="h" fact="0.5657"/>
              <dgm:constr type="w" for="ch" forName="Child2" refType="w" fact="0.2471"/>
              <dgm:constr type="h" for="ch" forName="Child2" refType="h" fact="0.2468"/>
            </dgm:constrLst>
          </dgm:if>
          <dgm:if name="Name14" axis="ch ch" ptType="node node" st="1 1" cnt="1 0" func="cnt" op="equ" val="3">
            <dgm:alg type="composite">
              <dgm:param type="ar" val="1.4218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Accent" refType="w"/>
              <dgm:constr type="t" for="ch" forName="Accent" refType="h" fact="0"/>
              <dgm:constr type="w" for="ch" forName="Accent" refType="w" fact="0.6747"/>
              <dgm:constr type="h" for="ch" forName="Accent" refType="h"/>
              <dgm:constr type="r" for="ch" forName="Parent" refType="w" fact="0.8274"/>
              <dgm:constr type="t" for="ch" forName="Parent" refType="h" fact="0.2646"/>
              <dgm:constr type="w" for="ch" forName="Parent" refType="w" fact="0.3347"/>
              <dgm:constr type="h" for="ch" forName="Parent" refType="h" fact="0.4759"/>
              <dgm:constr type="r" for="ch" forName="Image1" refType="w" fact="0.5032"/>
              <dgm:constr type="t" for="ch" forName="Image1" refType="h" fact="0.0843"/>
              <dgm:constr type="w" for="ch" forName="Image1" refType="w" fact="0.1793"/>
              <dgm:constr type="h" for="ch" forName="Image1" refType="h" fact="0.255"/>
              <dgm:constr type="r" for="ch" forName="Image2" refType="w" fact="0.4339"/>
              <dgm:constr type="t" for="ch" forName="Image2" refType="h" fact="0.3744"/>
              <dgm:constr type="w" for="ch" forName="Image2" refType="w" fact="0.1793"/>
              <dgm:constr type="h" for="ch" forName="Image2" refType="h" fact="0.255"/>
              <dgm:constr type="r" for="ch" forName="Image3" refType="w" fact="0.5032"/>
              <dgm:constr type="t" for="ch" forName="Image3" refType="h" fact="0.6686"/>
              <dgm:constr type="w" for="ch" forName="Image3" refType="w" fact="0.1793"/>
              <dgm:constr type="h" for="ch" forName="Image3" refType="h" fact="0.255"/>
              <dgm:constr type="r" for="ch" forName="Child1" refType="w" fact="0.3103"/>
              <dgm:constr type="t" for="ch" forName="Child1" refType="h" fact="0.0884"/>
              <dgm:constr type="w" for="ch" forName="Child1" refType="w" fact="0.24"/>
              <dgm:constr type="h" for="ch" forName="Child1" refType="h" fact="0.2468"/>
              <dgm:constr type="r" for="ch" forName="Child2" refType="w" fact="0.24"/>
              <dgm:constr type="t" for="ch" forName="Child2" refType="h" fact="0.378"/>
              <dgm:constr type="w" for="ch" forName="Child2" refType="w" fact="0.24"/>
              <dgm:constr type="h" for="ch" forName="Child2" refType="h" fact="0.2468"/>
              <dgm:constr type="r" for="ch" forName="Child3" refType="w" fact="0.3103"/>
              <dgm:constr type="t" for="ch" forName="Child3" refType="h" fact="0.6738"/>
              <dgm:constr type="w" for="ch" forName="Child3" refType="w" fact="0.24"/>
              <dgm:constr type="h" for="ch" forName="Child3" refType="h" fact="0.2468"/>
            </dgm:constrLst>
          </dgm:if>
          <dgm:else name="Name15">
            <dgm:alg type="composite">
              <dgm:param type="ar" val="1.2852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Accent" refType="w"/>
              <dgm:constr type="t" for="ch" forName="Accent" refType="h" fact="0.0361"/>
              <dgm:constr type="w" for="ch" forName="Accent" refType="w" fact="0.6865"/>
              <dgm:constr type="h" for="ch" forName="Accent" refType="h" fact="0.9197"/>
              <dgm:constr type="r" for="ch" forName="Parent" refType="w" fact="0.8244"/>
              <dgm:constr type="t" for="ch" forName="Parent" refType="h" fact="0.2795"/>
              <dgm:constr type="w" for="ch" forName="Parent" refType="w" fact="0.3406"/>
              <dgm:constr type="h" for="ch" forName="Parent" refType="h" fact="0.4377"/>
              <dgm:constr type="r" for="ch" forName="Image1" refType="w" fact="0.575"/>
              <dgm:constr type="t" for="ch" forName="Image1" refType="h" fact="0"/>
              <dgm:constr type="w" for="ch" forName="Image1" refType="w" fact="0.1825"/>
              <dgm:constr type="h" for="ch" forName="Image1" refType="h" fact="0.2345"/>
              <dgm:constr type="r" for="ch" forName="Image2" refType="w" fact="0.4402"/>
              <dgm:constr type="t" for="ch" forName="Image2" refType="h" fact="0.2184"/>
              <dgm:constr type="w" for="ch" forName="Image2" refType="w" fact="0.1825"/>
              <dgm:constr type="h" for="ch" forName="Image2" refType="h" fact="0.2345"/>
              <dgm:constr type="r" for="ch" forName="Image3" refType="w" fact="0.4409"/>
              <dgm:constr type="t" for="ch" forName="Image3" refType="h" fact="0.5395"/>
              <dgm:constr type="w" for="ch" forName="Image3" refType="w" fact="0.1825"/>
              <dgm:constr type="h" for="ch" forName="Image3" refType="h" fact="0.2345"/>
              <dgm:constr type="r" for="ch" forName="Image4" refType="w" fact="0.575"/>
              <dgm:constr type="t" for="ch" forName="Image4" refType="h" fact="0.7655"/>
              <dgm:constr type="w" for="ch" forName="Image4" refType="w" fact="0.1825"/>
              <dgm:constr type="h" for="ch" forName="Image4" refType="h" fact="0.2345"/>
              <dgm:constr type="r" for="ch" forName="Child1" refType="w" fact="0.3786"/>
              <dgm:constr type="t" for="ch" forName="Child1" refType="h" fact="0.003"/>
              <dgm:constr type="w" for="ch" forName="Child1" refType="w" fact="0.2443"/>
              <dgm:constr type="h" for="ch" forName="Child1" refType="h" fact="0.227"/>
              <dgm:constr type="r" for="ch" forName="Child2" refType="w" fact="0.2443"/>
              <dgm:constr type="t" for="ch" forName="Child2" refType="h" fact="0.2225"/>
              <dgm:constr type="w" for="ch" forName="Child2" refType="w" fact="0.2443"/>
              <dgm:constr type="h" for="ch" forName="Child2" refType="h" fact="0.227"/>
              <dgm:constr type="r" for="ch" forName="Child3" refType="w" fact="0.2443"/>
              <dgm:constr type="t" for="ch" forName="Child3" refType="h" fact="0.5433"/>
              <dgm:constr type="w" for="ch" forName="Child3" refType="w" fact="0.2443"/>
              <dgm:constr type="h" for="ch" forName="Child3" refType="h" fact="0.227"/>
              <dgm:constr type="r" for="ch" forName="Child4" refType="w" fact="0.3786"/>
              <dgm:constr type="t" for="ch" forName="Child4" refType="h" fact="0.7703"/>
              <dgm:constr type="w" for="ch" forName="Child4" refType="w" fact="0.2443"/>
              <dgm:constr type="h" for="ch" forName="Child4" refType="h" fact="0.227"/>
            </dgm:constrLst>
          </dgm:else>
        </dgm:choose>
      </dgm:else>
    </dgm:choose>
    <dgm:forEach name="wrapper" axis="self" ptType="parTrans">
      <dgm:forEach name="ImageRepeat" axis="self">
        <dgm:layoutNode name="Image" styleLbl="fgImgPlace1">
          <dgm:alg type="sp"/>
          <dgm:shape xmlns:r="http://schemas.openxmlformats.org/officeDocument/2006/relationships" type="ellipse" r:blip="" blipPhldr="1">
            <dgm:adjLst/>
          </dgm:shape>
          <dgm:presOf/>
        </dgm:layoutNode>
      </dgm:forEach>
    </dgm:forEach>
    <dgm:forEach name="Name16" axis="ch" ptType="node" cnt="1">
      <dgm:layoutNode name="Parent" styleLbl="node1">
        <dgm:varLst>
          <dgm:chMax val="4"/>
          <dgm:chPref val="3"/>
        </dgm:varLst>
        <dgm:alg type="tx"/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17" axis="ch ch" ptType="node node" st="1 1" cnt="1 1">
      <dgm:layoutNode name="Accent" styleLbl="node1">
        <dgm:alg type="sp"/>
        <dgm:choose name="Name18">
          <dgm:if name="Name19" func="var" arg="dir" op="equ" val="norm">
            <dgm:choose name="Name20">
              <dgm:if name="Name21" axis="followSib" ptType="node" func="cnt" op="equ" val="0">
                <dgm:shape xmlns:r="http://schemas.openxmlformats.org/officeDocument/2006/relationships" type="blockArc" r:blip="">
                  <dgm:adjLst>
                    <dgm:adj idx="1" val="-49.0368"/>
                    <dgm:adj idx="2" val="49.4265"/>
                    <dgm:adj idx="3" val="0.0564"/>
                  </dgm:adjLst>
                </dgm:shape>
              </dgm:if>
              <dgm:if name="Name22" axis="followSib" ptType="node" func="cnt" op="equ" val="1">
                <dgm:shape xmlns:r="http://schemas.openxmlformats.org/officeDocument/2006/relationships" type="blockArc" r:blip="">
                  <dgm:adjLst>
                    <dgm:adj idx="1" val="-64.2028"/>
                    <dgm:adj idx="2" val="64.5456"/>
                    <dgm:adj idx="3" val="0.0558"/>
                  </dgm:adjLst>
                </dgm:shape>
              </dgm:if>
              <dgm:if name="Name23" axis="followSib" ptType="node" func="cnt" op="equ" val="2">
                <dgm:shape xmlns:r="http://schemas.openxmlformats.org/officeDocument/2006/relationships" type="blockArc" r:blip="">
                  <dgm:adjLst>
                    <dgm:adj idx="1" val="-67.8702"/>
                    <dgm:adj idx="2" val="68.6519"/>
                    <dgm:adj idx="3" val="0.0575"/>
                  </dgm:adjLst>
                </dgm:shape>
              </dgm:if>
              <dgm:else name="Name24">
                <dgm:shape xmlns:r="http://schemas.openxmlformats.org/officeDocument/2006/relationships" type="blockArc" r:blip="">
                  <dgm:adjLst>
                    <dgm:adj idx="1" val="-84.8426"/>
                    <dgm:adj idx="2" val="84.8009"/>
                    <dgm:adj idx="3" val="0.0524"/>
                  </dgm:adjLst>
                </dgm:shape>
              </dgm:else>
            </dgm:choose>
          </dgm:if>
          <dgm:else name="Name25">
            <dgm:choose name="Name26">
              <dgm:if name="Name27" axis="followSib" ptType="node" func="cnt" op="equ" val="0">
                <dgm:shape xmlns:r="http://schemas.openxmlformats.org/officeDocument/2006/relationships" rot="180" type="blockArc" r:blip="">
                  <dgm:adjLst>
                    <dgm:adj idx="1" val="-49.0368"/>
                    <dgm:adj idx="2" val="49.4265"/>
                    <dgm:adj idx="3" val="0.0564"/>
                  </dgm:adjLst>
                </dgm:shape>
              </dgm:if>
              <dgm:if name="Name28" axis="followSib" ptType="node" func="cnt" op="equ" val="1">
                <dgm:shape xmlns:r="http://schemas.openxmlformats.org/officeDocument/2006/relationships" rot="180" type="blockArc" r:blip="">
                  <dgm:adjLst>
                    <dgm:adj idx="1" val="-64.2028"/>
                    <dgm:adj idx="2" val="64.5456"/>
                    <dgm:adj idx="3" val="0.0558"/>
                  </dgm:adjLst>
                </dgm:shape>
              </dgm:if>
              <dgm:if name="Name29" axis="followSib" ptType="node" func="cnt" op="equ" val="2">
                <dgm:shape xmlns:r="http://schemas.openxmlformats.org/officeDocument/2006/relationships" rot="180" type="blockArc" r:blip="">
                  <dgm:adjLst>
                    <dgm:adj idx="1" val="-67.8702"/>
                    <dgm:adj idx="2" val="68.6519"/>
                    <dgm:adj idx="3" val="0.0575"/>
                  </dgm:adjLst>
                </dgm:shape>
              </dgm:if>
              <dgm:else name="Name30">
                <dgm:shape xmlns:r="http://schemas.openxmlformats.org/officeDocument/2006/relationships" rot="180" type="blockArc" r:blip="">
                  <dgm:adjLst>
                    <dgm:adj idx="1" val="-84.8426"/>
                    <dgm:adj idx="2" val="84.8009"/>
                    <dgm:adj idx="3" val="0.0524"/>
                  </dgm:adjLst>
                </dgm:shape>
              </dgm:else>
            </dgm:choose>
          </dgm:else>
        </dgm:choose>
        <dgm:presOf/>
      </dgm:layoutNode>
      <dgm:layoutNode name="Image1" styleLbl="fgImgPlace1">
        <dgm:alg type="sp"/>
        <dgm:shape xmlns:r="http://schemas.openxmlformats.org/officeDocument/2006/relationships" type="ellipse" r:blip="" blipPhldr="1">
          <dgm:adjLst/>
        </dgm:shape>
        <dgm:presOf/>
      </dgm:layoutNode>
      <dgm:layoutNode name="Child1" styleLbl="revTx">
        <dgm:varLst>
          <dgm:chMax val="0"/>
          <dgm:chPref val="0"/>
          <dgm:bulletEnabled val="1"/>
        </dgm:varLst>
        <dgm:choose name="Name31">
          <dgm:if name="Name32" func="var" arg="dir" op="equ" val="norm">
            <dgm:alg type="tx">
              <dgm:param type="parTxLTRAlign" val="l"/>
              <dgm:param type="shpTxLTRAlignCh" val="l"/>
              <dgm:param type="parTxRTLAlign" val="l"/>
              <dgm:param type="shpTxRTLAlignCh" val="l"/>
              <dgm:param type="lnSpAfParP" val="10"/>
            </dgm:alg>
          </dgm:if>
          <dgm:else name="Name33">
            <dgm:alg type="tx">
              <dgm:param type="parTxLTRAlign" val="r"/>
              <dgm:param type="shpTxLTRAlignCh" val="r"/>
              <dgm:param type="parTxRTLAlign" val="r"/>
              <dgm:param type="shpTxRTLAlignCh" val="r"/>
              <dgm:param type="lnSpAfParP" val="10"/>
            </dgm:alg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34" axis="ch ch" ptType="node node" st="1 2" cnt="1 1">
      <dgm:layoutNode name="Image2">
        <dgm:alg type="sp"/>
        <dgm:shape xmlns:r="http://schemas.openxmlformats.org/officeDocument/2006/relationships" r:blip="">
          <dgm:adjLst/>
        </dgm:shape>
        <dgm:presOf/>
        <dgm:constrLst/>
        <dgm:forEach name="Name35" ref="ImageRepeat"/>
      </dgm:layoutNode>
      <dgm:layoutNode name="Child2" styleLbl="revTx">
        <dgm:varLst>
          <dgm:chMax val="0"/>
          <dgm:chPref val="0"/>
          <dgm:bulletEnabled val="1"/>
        </dgm:varLst>
        <dgm:choose name="Name36">
          <dgm:if name="Name37" func="var" arg="dir" op="equ" val="norm">
            <dgm:alg type="tx">
              <dgm:param type="parTxLTRAlign" val="l"/>
              <dgm:param type="shpTxLTRAlignCh" val="l"/>
              <dgm:param type="parTxRTLAlign" val="l"/>
              <dgm:param type="shpTxRTLAlignCh" val="l"/>
              <dgm:param type="lnSpAfParP" val="10"/>
            </dgm:alg>
          </dgm:if>
          <dgm:else name="Name38">
            <dgm:alg type="tx">
              <dgm:param type="parTxLTRAlign" val="r"/>
              <dgm:param type="shpTxLTRAlignCh" val="r"/>
              <dgm:param type="parTxRTLAlign" val="r"/>
              <dgm:param type="shpTxRTLAlignCh" val="r"/>
              <dgm:param type="lnSpAfParP" val="10"/>
            </dgm:alg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39" axis="ch ch" ptType="node node" st="1 3" cnt="1 1">
      <dgm:layoutNode name="Image3">
        <dgm:alg type="sp"/>
        <dgm:shape xmlns:r="http://schemas.openxmlformats.org/officeDocument/2006/relationships" r:blip="">
          <dgm:adjLst/>
        </dgm:shape>
        <dgm:presOf/>
        <dgm:constrLst/>
        <dgm:forEach name="Name40" ref="ImageRepeat"/>
      </dgm:layoutNode>
      <dgm:layoutNode name="Child3" styleLbl="revTx">
        <dgm:varLst>
          <dgm:chMax val="0"/>
          <dgm:chPref val="0"/>
          <dgm:bulletEnabled val="1"/>
        </dgm:varLst>
        <dgm:choose name="Name41">
          <dgm:if name="Name42" func="var" arg="dir" op="equ" val="norm">
            <dgm:alg type="tx">
              <dgm:param type="parTxLTRAlign" val="l"/>
              <dgm:param type="shpTxLTRAlignCh" val="l"/>
              <dgm:param type="parTxRTLAlign" val="l"/>
              <dgm:param type="shpTxRTLAlignCh" val="l"/>
              <dgm:param type="lnSpAfParP" val="10"/>
            </dgm:alg>
          </dgm:if>
          <dgm:else name="Name43">
            <dgm:alg type="tx">
              <dgm:param type="parTxLTRAlign" val="r"/>
              <dgm:param type="shpTxLTRAlignCh" val="r"/>
              <dgm:param type="parTxRTLAlign" val="r"/>
              <dgm:param type="shpTxRTLAlignCh" val="r"/>
              <dgm:param type="lnSpAfParP" val="10"/>
            </dgm:alg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4" axis="ch ch" ptType="node node" st="1 4" cnt="1 1">
      <dgm:layoutNode name="Image4">
        <dgm:alg type="sp"/>
        <dgm:shape xmlns:r="http://schemas.openxmlformats.org/officeDocument/2006/relationships" r:blip="">
          <dgm:adjLst/>
        </dgm:shape>
        <dgm:presOf/>
        <dgm:constrLst/>
        <dgm:forEach name="Name45" ref="ImageRepeat"/>
      </dgm:layoutNode>
      <dgm:layoutNode name="Child4" styleLbl="revTx">
        <dgm:varLst>
          <dgm:chMax val="0"/>
          <dgm:chPref val="0"/>
          <dgm:bulletEnabled val="1"/>
        </dgm:varLst>
        <dgm:choose name="Name46">
          <dgm:if name="Name47" func="var" arg="dir" op="equ" val="norm">
            <dgm:alg type="tx">
              <dgm:param type="parTxLTRAlign" val="l"/>
              <dgm:param type="shpTxLTRAlignCh" val="l"/>
              <dgm:param type="parTxRTLAlign" val="l"/>
              <dgm:param type="shpTxRTLAlignCh" val="l"/>
              <dgm:param type="lnSpAfParP" val="10"/>
            </dgm:alg>
          </dgm:if>
          <dgm:else name="Name48">
            <dgm:alg type="tx">
              <dgm:param type="parTxLTRAlign" val="r"/>
              <dgm:param type="shpTxLTRAlignCh" val="r"/>
              <dgm:param type="parTxRTLAlign" val="r"/>
              <dgm:param type="shpTxRTLAlignCh" val="r"/>
              <dgm:param type="lnSpAfParP" val="10"/>
            </dgm:alg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11/layout/RadialPictureList">
  <dgm:title val="Radial Picture List"/>
  <dgm:desc val="Use to show relationships to a central idea. The Level 1 shape contains text and all Level 2 shapes contain a picture with corresponding text. Limited to four Level 2 pictures.  Unused pictures do not appear, but remain available if you switch layouts. Works best with a small amount of Level 2 text."/>
  <dgm:catLst>
    <dgm:cat type="picture" pri="2500"/>
    <dgm:cat type="officeonline" pri="2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  <dgm:cxn modelId="5" srcId="10" destId="14" srcOrd="3" destOrd="0"/>
      </dgm:cxnLst>
      <dgm:bg/>
      <dgm:whole/>
    </dgm:dataModel>
  </dgm:clrData>
  <dgm:layoutNode name="Name0">
    <dgm:varLst>
      <dgm:chMax val="1"/>
      <dgm:chPref val="1"/>
      <dgm:dir/>
      <dgm:resizeHandles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st="1 1" cnt="1 0" func="cnt" op="equ" val="0">
            <dgm:alg type="composite">
              <dgm:param type="ar" val="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5" axis="ch ch" ptType="node node" st="1 1" cnt="1 0" func="cnt" op="equ" val="1">
            <dgm:alg type="composite">
              <dgm:param type="ar" val="1.4218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l" for="ch" forName="Accent" refType="w" fact="0"/>
              <dgm:constr type="t" for="ch" forName="Accent" refType="h" fact="0"/>
              <dgm:constr type="w" for="ch" forName="Accent" refType="w" fact="0.6747"/>
              <dgm:constr type="h" for="ch" forName="Accent" refType="h"/>
              <dgm:constr type="l" for="ch" forName="Child1" refType="w" fact="0.76"/>
              <dgm:constr type="t" for="ch" forName="Child1" refType="h" fact="0.3739"/>
              <dgm:constr type="w" for="ch" forName="Child1" refType="w" fact="0.24"/>
              <dgm:constr type="h" for="ch" forName="Child1" refType="h" fact="0.255"/>
              <dgm:constr type="l" for="ch" forName="Parent" refType="w" fact="0.1726"/>
              <dgm:constr type="t" for="ch" forName="Parent" refType="h" fact="0.2646"/>
              <dgm:constr type="w" for="ch" forName="Parent" refType="w" fact="0.3347"/>
              <dgm:constr type="h" for="ch" forName="Parent" refType="h" fact="0.4759"/>
              <dgm:constr type="l" for="ch" forName="Image1" refType="w" fact="0.5661"/>
              <dgm:constr type="t" for="ch" forName="Image1" refType="h" fact="0.3744"/>
              <dgm:constr type="w" for="ch" forName="Image1" refType="w" fact="0.1793"/>
              <dgm:constr type="h" for="ch" forName="Image1" refType="h" fact="0.255"/>
            </dgm:constrLst>
          </dgm:if>
          <dgm:if name="Name6" axis="ch ch" ptType="node node" st="1 1" cnt="1 0" func="cnt" op="equ" val="2">
            <dgm:alg type="composite">
              <dgm:param type="ar" val="1.381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l" for="ch" forName="Accent" refType="w" fact="0"/>
              <dgm:constr type="t" for="ch" forName="Accent" refType="h" fact="0"/>
              <dgm:constr type="w" for="ch" forName="Accent" refType="w" fact="0.6946"/>
              <dgm:constr type="h" for="ch" forName="Accent" refType="h"/>
              <dgm:constr type="l" for="ch" forName="Parent" refType="w" fact="0.1777"/>
              <dgm:constr type="t" for="ch" forName="Parent" refType="h" fact="0.2646"/>
              <dgm:constr type="w" for="ch" forName="Parent" refType="w" fact="0.3446"/>
              <dgm:constr type="h" for="ch" forName="Parent" refType="h" fact="0.4759"/>
              <dgm:constr type="l" for="ch" forName="Image1" refType="w" fact="0.5531"/>
              <dgm:constr type="t" for="ch" forName="Image1" refType="h" fact="0.1585"/>
              <dgm:constr type="w" for="ch" forName="Image1" refType="w" fact="0.1846"/>
              <dgm:constr type="h" for="ch" forName="Image1" refType="h" fact="0.255"/>
              <dgm:constr type="l" for="ch" forName="Image2" refType="w" fact="0.5531"/>
              <dgm:constr type="t" for="ch" forName="Image2" refType="h" fact="0.5624"/>
              <dgm:constr type="w" for="ch" forName="Image2" refType="w" fact="0.1846"/>
              <dgm:constr type="h" for="ch" forName="Image2" refType="h" fact="0.255"/>
              <dgm:constr type="l" for="ch" forName="Child1" refType="w" fact="0.7529"/>
              <dgm:constr type="t" for="ch" forName="Child1" refType="h" fact="0.1618"/>
              <dgm:constr type="w" for="ch" forName="Child1" refType="w" fact="0.2471"/>
              <dgm:constr type="h" for="ch" forName="Child1" refType="h" fact="0.2468"/>
              <dgm:constr type="l" for="ch" forName="Child2" refType="w" fact="0.7529"/>
              <dgm:constr type="t" for="ch" forName="Child2" refType="h" fact="0.5657"/>
              <dgm:constr type="w" for="ch" forName="Child2" refType="w" fact="0.2471"/>
              <dgm:constr type="h" for="ch" forName="Child2" refType="h" fact="0.2468"/>
            </dgm:constrLst>
          </dgm:if>
          <dgm:if name="Name7" axis="ch ch" ptType="node node" st="1 1" cnt="1 0" func="cnt" op="equ" val="3">
            <dgm:alg type="composite">
              <dgm:param type="ar" val="1.4218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" refType="w" fact="0"/>
              <dgm:constr type="t" for="ch" forName="Accent" refType="h" fact="0"/>
              <dgm:constr type="w" for="ch" forName="Accent" refType="w" fact="0.6747"/>
              <dgm:constr type="h" for="ch" forName="Accent" refType="h"/>
              <dgm:constr type="l" for="ch" forName="Parent" refType="w" fact="0.1726"/>
              <dgm:constr type="t" for="ch" forName="Parent" refType="h" fact="0.2646"/>
              <dgm:constr type="w" for="ch" forName="Parent" refType="w" fact="0.3347"/>
              <dgm:constr type="h" for="ch" forName="Parent" refType="h" fact="0.4759"/>
              <dgm:constr type="l" for="ch" forName="Image1" refType="w" fact="0.4968"/>
              <dgm:constr type="t" for="ch" forName="Image1" refType="h" fact="0.0843"/>
              <dgm:constr type="w" for="ch" forName="Image1" refType="w" fact="0.1793"/>
              <dgm:constr type="h" for="ch" forName="Image1" refType="h" fact="0.255"/>
              <dgm:constr type="l" for="ch" forName="Image2" refType="w" fact="0.5661"/>
              <dgm:constr type="t" for="ch" forName="Image2" refType="h" fact="0.3744"/>
              <dgm:constr type="w" for="ch" forName="Image2" refType="w" fact="0.1793"/>
              <dgm:constr type="h" for="ch" forName="Image2" refType="h" fact="0.255"/>
              <dgm:constr type="l" for="ch" forName="Image3" refType="w" fact="0.4968"/>
              <dgm:constr type="t" for="ch" forName="Image3" refType="h" fact="0.6686"/>
              <dgm:constr type="w" for="ch" forName="Image3" refType="w" fact="0.1793"/>
              <dgm:constr type="h" for="ch" forName="Image3" refType="h" fact="0.255"/>
              <dgm:constr type="l" for="ch" forName="Child1" refType="w" fact="0.6897"/>
              <dgm:constr type="t" for="ch" forName="Child1" refType="h" fact="0.0884"/>
              <dgm:constr type="w" for="ch" forName="Child1" refType="w" fact="0.24"/>
              <dgm:constr type="h" for="ch" forName="Child1" refType="h" fact="0.2468"/>
              <dgm:constr type="l" for="ch" forName="Child2" refType="w" fact="0.76"/>
              <dgm:constr type="t" for="ch" forName="Child2" refType="h" fact="0.378"/>
              <dgm:constr type="w" for="ch" forName="Child2" refType="w" fact="0.24"/>
              <dgm:constr type="h" for="ch" forName="Child2" refType="h" fact="0.2468"/>
              <dgm:constr type="l" for="ch" forName="Child3" refType="w" fact="0.6897"/>
              <dgm:constr type="t" for="ch" forName="Child3" refType="h" fact="0.6738"/>
              <dgm:constr type="w" for="ch" forName="Child3" refType="w" fact="0.24"/>
              <dgm:constr type="h" for="ch" forName="Child3" refType="h" fact="0.2468"/>
            </dgm:constrLst>
          </dgm:if>
          <dgm:else name="Name8">
            <dgm:alg type="composite">
              <dgm:param type="ar" val="1.2852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" refType="w" fact="0"/>
              <dgm:constr type="t" for="ch" forName="Accent" refType="h" fact="0.0361"/>
              <dgm:constr type="w" for="ch" forName="Accent" refType="w" fact="0.6865"/>
              <dgm:constr type="h" for="ch" forName="Accent" refType="h" fact="0.9197"/>
              <dgm:constr type="l" for="ch" forName="Parent" refType="w" fact="0.1756"/>
              <dgm:constr type="t" for="ch" forName="Parent" refType="h" fact="0.2795"/>
              <dgm:constr type="w" for="ch" forName="Parent" refType="w" fact="0.3406"/>
              <dgm:constr type="h" for="ch" forName="Parent" refType="h" fact="0.4377"/>
              <dgm:constr type="l" for="ch" forName="Image1" refType="w" fact="0.425"/>
              <dgm:constr type="t" for="ch" forName="Image1" refType="h" fact="0"/>
              <dgm:constr type="w" for="ch" forName="Image1" refType="w" fact="0.1825"/>
              <dgm:constr type="h" for="ch" forName="Image1" refType="h" fact="0.2345"/>
              <dgm:constr type="l" for="ch" forName="Image2" refType="w" fact="0.5598"/>
              <dgm:constr type="t" for="ch" forName="Image2" refType="h" fact="0.2184"/>
              <dgm:constr type="w" for="ch" forName="Image2" refType="w" fact="0.1825"/>
              <dgm:constr type="h" for="ch" forName="Image2" refType="h" fact="0.2345"/>
              <dgm:constr type="l" for="ch" forName="Image3" refType="w" fact="0.5591"/>
              <dgm:constr type="t" for="ch" forName="Image3" refType="h" fact="0.5395"/>
              <dgm:constr type="w" for="ch" forName="Image3" refType="w" fact="0.1825"/>
              <dgm:constr type="h" for="ch" forName="Image3" refType="h" fact="0.2345"/>
              <dgm:constr type="l" for="ch" forName="Image4" refType="w" fact="0.425"/>
              <dgm:constr type="t" for="ch" forName="Image4" refType="h" fact="0.7655"/>
              <dgm:constr type="w" for="ch" forName="Image4" refType="w" fact="0.1825"/>
              <dgm:constr type="h" for="ch" forName="Image4" refType="h" fact="0.2345"/>
              <dgm:constr type="l" for="ch" forName="Child1" refType="w" fact="0.6214"/>
              <dgm:constr type="t" for="ch" forName="Child1" refType="h" fact="0.003"/>
              <dgm:constr type="w" for="ch" forName="Child1" refType="w" fact="0.2443"/>
              <dgm:constr type="h" for="ch" forName="Child1" refType="h" fact="0.227"/>
              <dgm:constr type="l" for="ch" forName="Child2" refType="w" fact="0.7557"/>
              <dgm:constr type="t" for="ch" forName="Child2" refType="h" fact="0.2225"/>
              <dgm:constr type="w" for="ch" forName="Child2" refType="w" fact="0.2443"/>
              <dgm:constr type="h" for="ch" forName="Child2" refType="h" fact="0.227"/>
              <dgm:constr type="l" for="ch" forName="Child3" refType="w" fact="0.7557"/>
              <dgm:constr type="t" for="ch" forName="Child3" refType="h" fact="0.5433"/>
              <dgm:constr type="w" for="ch" forName="Child3" refType="w" fact="0.2443"/>
              <dgm:constr type="h" for="ch" forName="Child3" refType="h" fact="0.227"/>
              <dgm:constr type="l" for="ch" forName="Child4" refType="w" fact="0.6214"/>
              <dgm:constr type="t" for="ch" forName="Child4" refType="h" fact="0.7703"/>
              <dgm:constr type="w" for="ch" forName="Child4" refType="w" fact="0.2443"/>
              <dgm:constr type="h" for="ch" forName="Child4" refType="h" fact="0.227"/>
            </dgm:constrLst>
          </dgm:else>
        </dgm:choose>
      </dgm:if>
      <dgm:else name="Name9">
        <dgm:choose name="Name10">
          <dgm:if name="Name11" axis="ch ch" ptType="node node" st="1 1" cnt="1 0" func="cnt" op="equ" val="0">
            <dgm:alg type="composite">
              <dgm:param type="ar" val="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12" axis="ch ch" ptType="node node" st="1 1" cnt="1 0" func="cnt" op="equ" val="1">
            <dgm:alg type="composite">
              <dgm:param type="ar" val="1.4218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r" for="ch" forName="Accent" refType="w"/>
              <dgm:constr type="t" for="ch" forName="Accent" refType="h" fact="0"/>
              <dgm:constr type="w" for="ch" forName="Accent" refType="w" fact="0.6747"/>
              <dgm:constr type="h" for="ch" forName="Accent" refType="h"/>
              <dgm:constr type="r" for="ch" forName="Child1" refType="w" fact="0.24"/>
              <dgm:constr type="t" for="ch" forName="Child1" refType="h" fact="0.3739"/>
              <dgm:constr type="w" for="ch" forName="Child1" refType="w" fact="0.24"/>
              <dgm:constr type="h" for="ch" forName="Child1" refType="h" fact="0.255"/>
              <dgm:constr type="r" for="ch" forName="Parent" refType="w" fact="0.8274"/>
              <dgm:constr type="t" for="ch" forName="Parent" refType="h" fact="0.2646"/>
              <dgm:constr type="w" for="ch" forName="Parent" refType="w" fact="0.3347"/>
              <dgm:constr type="h" for="ch" forName="Parent" refType="h" fact="0.4759"/>
              <dgm:constr type="r" for="ch" forName="Image1" refType="w" fact="0.4339"/>
              <dgm:constr type="t" for="ch" forName="Image1" refType="h" fact="0.3744"/>
              <dgm:constr type="w" for="ch" forName="Image1" refType="w" fact="0.1793"/>
              <dgm:constr type="h" for="ch" forName="Image1" refType="h" fact="0.255"/>
            </dgm:constrLst>
          </dgm:if>
          <dgm:if name="Name13" axis="ch ch" ptType="node node" st="1 1" cnt="1 0" func="cnt" op="equ" val="2">
            <dgm:alg type="composite">
              <dgm:param type="ar" val="1.381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r" for="ch" forName="Accent" refType="w"/>
              <dgm:constr type="t" for="ch" forName="Accent" refType="h" fact="0"/>
              <dgm:constr type="w" for="ch" forName="Accent" refType="w" fact="0.6946"/>
              <dgm:constr type="h" for="ch" forName="Accent" refType="h"/>
              <dgm:constr type="r" for="ch" forName="Parent" refType="w" fact="0.8223"/>
              <dgm:constr type="t" for="ch" forName="Parent" refType="h" fact="0.2646"/>
              <dgm:constr type="w" for="ch" forName="Parent" refType="w" fact="0.3446"/>
              <dgm:constr type="h" for="ch" forName="Parent" refType="h" fact="0.4759"/>
              <dgm:constr type="r" for="ch" forName="Image1" refType="w" fact="0.4469"/>
              <dgm:constr type="t" for="ch" forName="Image1" refType="h" fact="0.1585"/>
              <dgm:constr type="w" for="ch" forName="Image1" refType="w" fact="0.1846"/>
              <dgm:constr type="h" for="ch" forName="Image1" refType="h" fact="0.255"/>
              <dgm:constr type="r" for="ch" forName="Image2" refType="w" fact="0.4469"/>
              <dgm:constr type="t" for="ch" forName="Image2" refType="h" fact="0.5624"/>
              <dgm:constr type="w" for="ch" forName="Image2" refType="w" fact="0.1846"/>
              <dgm:constr type="h" for="ch" forName="Image2" refType="h" fact="0.255"/>
              <dgm:constr type="r" for="ch" forName="Child1" refType="w" fact="0.2471"/>
              <dgm:constr type="t" for="ch" forName="Child1" refType="h" fact="0.1618"/>
              <dgm:constr type="w" for="ch" forName="Child1" refType="w" fact="0.2471"/>
              <dgm:constr type="h" for="ch" forName="Child1" refType="h" fact="0.2468"/>
              <dgm:constr type="r" for="ch" forName="Child2" refType="w" fact="0.2471"/>
              <dgm:constr type="t" for="ch" forName="Child2" refType="h" fact="0.5657"/>
              <dgm:constr type="w" for="ch" forName="Child2" refType="w" fact="0.2471"/>
              <dgm:constr type="h" for="ch" forName="Child2" refType="h" fact="0.2468"/>
            </dgm:constrLst>
          </dgm:if>
          <dgm:if name="Name14" axis="ch ch" ptType="node node" st="1 1" cnt="1 0" func="cnt" op="equ" val="3">
            <dgm:alg type="composite">
              <dgm:param type="ar" val="1.4218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Accent" refType="w"/>
              <dgm:constr type="t" for="ch" forName="Accent" refType="h" fact="0"/>
              <dgm:constr type="w" for="ch" forName="Accent" refType="w" fact="0.6747"/>
              <dgm:constr type="h" for="ch" forName="Accent" refType="h"/>
              <dgm:constr type="r" for="ch" forName="Parent" refType="w" fact="0.8274"/>
              <dgm:constr type="t" for="ch" forName="Parent" refType="h" fact="0.2646"/>
              <dgm:constr type="w" for="ch" forName="Parent" refType="w" fact="0.3347"/>
              <dgm:constr type="h" for="ch" forName="Parent" refType="h" fact="0.4759"/>
              <dgm:constr type="r" for="ch" forName="Image1" refType="w" fact="0.5032"/>
              <dgm:constr type="t" for="ch" forName="Image1" refType="h" fact="0.0843"/>
              <dgm:constr type="w" for="ch" forName="Image1" refType="w" fact="0.1793"/>
              <dgm:constr type="h" for="ch" forName="Image1" refType="h" fact="0.255"/>
              <dgm:constr type="r" for="ch" forName="Image2" refType="w" fact="0.4339"/>
              <dgm:constr type="t" for="ch" forName="Image2" refType="h" fact="0.3744"/>
              <dgm:constr type="w" for="ch" forName="Image2" refType="w" fact="0.1793"/>
              <dgm:constr type="h" for="ch" forName="Image2" refType="h" fact="0.255"/>
              <dgm:constr type="r" for="ch" forName="Image3" refType="w" fact="0.5032"/>
              <dgm:constr type="t" for="ch" forName="Image3" refType="h" fact="0.6686"/>
              <dgm:constr type="w" for="ch" forName="Image3" refType="w" fact="0.1793"/>
              <dgm:constr type="h" for="ch" forName="Image3" refType="h" fact="0.255"/>
              <dgm:constr type="r" for="ch" forName="Child1" refType="w" fact="0.3103"/>
              <dgm:constr type="t" for="ch" forName="Child1" refType="h" fact="0.0884"/>
              <dgm:constr type="w" for="ch" forName="Child1" refType="w" fact="0.24"/>
              <dgm:constr type="h" for="ch" forName="Child1" refType="h" fact="0.2468"/>
              <dgm:constr type="r" for="ch" forName="Child2" refType="w" fact="0.24"/>
              <dgm:constr type="t" for="ch" forName="Child2" refType="h" fact="0.378"/>
              <dgm:constr type="w" for="ch" forName="Child2" refType="w" fact="0.24"/>
              <dgm:constr type="h" for="ch" forName="Child2" refType="h" fact="0.2468"/>
              <dgm:constr type="r" for="ch" forName="Child3" refType="w" fact="0.3103"/>
              <dgm:constr type="t" for="ch" forName="Child3" refType="h" fact="0.6738"/>
              <dgm:constr type="w" for="ch" forName="Child3" refType="w" fact="0.24"/>
              <dgm:constr type="h" for="ch" forName="Child3" refType="h" fact="0.2468"/>
            </dgm:constrLst>
          </dgm:if>
          <dgm:else name="Name15">
            <dgm:alg type="composite">
              <dgm:param type="ar" val="1.2852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Accent" refType="w"/>
              <dgm:constr type="t" for="ch" forName="Accent" refType="h" fact="0.0361"/>
              <dgm:constr type="w" for="ch" forName="Accent" refType="w" fact="0.6865"/>
              <dgm:constr type="h" for="ch" forName="Accent" refType="h" fact="0.9197"/>
              <dgm:constr type="r" for="ch" forName="Parent" refType="w" fact="0.8244"/>
              <dgm:constr type="t" for="ch" forName="Parent" refType="h" fact="0.2795"/>
              <dgm:constr type="w" for="ch" forName="Parent" refType="w" fact="0.3406"/>
              <dgm:constr type="h" for="ch" forName="Parent" refType="h" fact="0.4377"/>
              <dgm:constr type="r" for="ch" forName="Image1" refType="w" fact="0.575"/>
              <dgm:constr type="t" for="ch" forName="Image1" refType="h" fact="0"/>
              <dgm:constr type="w" for="ch" forName="Image1" refType="w" fact="0.1825"/>
              <dgm:constr type="h" for="ch" forName="Image1" refType="h" fact="0.2345"/>
              <dgm:constr type="r" for="ch" forName="Image2" refType="w" fact="0.4402"/>
              <dgm:constr type="t" for="ch" forName="Image2" refType="h" fact="0.2184"/>
              <dgm:constr type="w" for="ch" forName="Image2" refType="w" fact="0.1825"/>
              <dgm:constr type="h" for="ch" forName="Image2" refType="h" fact="0.2345"/>
              <dgm:constr type="r" for="ch" forName="Image3" refType="w" fact="0.4409"/>
              <dgm:constr type="t" for="ch" forName="Image3" refType="h" fact="0.5395"/>
              <dgm:constr type="w" for="ch" forName="Image3" refType="w" fact="0.1825"/>
              <dgm:constr type="h" for="ch" forName="Image3" refType="h" fact="0.2345"/>
              <dgm:constr type="r" for="ch" forName="Image4" refType="w" fact="0.575"/>
              <dgm:constr type="t" for="ch" forName="Image4" refType="h" fact="0.7655"/>
              <dgm:constr type="w" for="ch" forName="Image4" refType="w" fact="0.1825"/>
              <dgm:constr type="h" for="ch" forName="Image4" refType="h" fact="0.2345"/>
              <dgm:constr type="r" for="ch" forName="Child1" refType="w" fact="0.3786"/>
              <dgm:constr type="t" for="ch" forName="Child1" refType="h" fact="0.003"/>
              <dgm:constr type="w" for="ch" forName="Child1" refType="w" fact="0.2443"/>
              <dgm:constr type="h" for="ch" forName="Child1" refType="h" fact="0.227"/>
              <dgm:constr type="r" for="ch" forName="Child2" refType="w" fact="0.2443"/>
              <dgm:constr type="t" for="ch" forName="Child2" refType="h" fact="0.2225"/>
              <dgm:constr type="w" for="ch" forName="Child2" refType="w" fact="0.2443"/>
              <dgm:constr type="h" for="ch" forName="Child2" refType="h" fact="0.227"/>
              <dgm:constr type="r" for="ch" forName="Child3" refType="w" fact="0.2443"/>
              <dgm:constr type="t" for="ch" forName="Child3" refType="h" fact="0.5433"/>
              <dgm:constr type="w" for="ch" forName="Child3" refType="w" fact="0.2443"/>
              <dgm:constr type="h" for="ch" forName="Child3" refType="h" fact="0.227"/>
              <dgm:constr type="r" for="ch" forName="Child4" refType="w" fact="0.3786"/>
              <dgm:constr type="t" for="ch" forName="Child4" refType="h" fact="0.7703"/>
              <dgm:constr type="w" for="ch" forName="Child4" refType="w" fact="0.2443"/>
              <dgm:constr type="h" for="ch" forName="Child4" refType="h" fact="0.227"/>
            </dgm:constrLst>
          </dgm:else>
        </dgm:choose>
      </dgm:else>
    </dgm:choose>
    <dgm:forEach name="wrapper" axis="self" ptType="parTrans">
      <dgm:forEach name="ImageRepeat" axis="self">
        <dgm:layoutNode name="Image" styleLbl="fgImgPlace1">
          <dgm:alg type="sp"/>
          <dgm:shape xmlns:r="http://schemas.openxmlformats.org/officeDocument/2006/relationships" type="ellipse" r:blip="" blipPhldr="1">
            <dgm:adjLst/>
          </dgm:shape>
          <dgm:presOf/>
        </dgm:layoutNode>
      </dgm:forEach>
    </dgm:forEach>
    <dgm:forEach name="Name16" axis="ch" ptType="node" cnt="1">
      <dgm:layoutNode name="Parent" styleLbl="node1">
        <dgm:varLst>
          <dgm:chMax val="4"/>
          <dgm:chPref val="3"/>
        </dgm:varLst>
        <dgm:alg type="tx"/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17" axis="ch ch" ptType="node node" st="1 1" cnt="1 1">
      <dgm:layoutNode name="Accent" styleLbl="node1">
        <dgm:alg type="sp"/>
        <dgm:choose name="Name18">
          <dgm:if name="Name19" func="var" arg="dir" op="equ" val="norm">
            <dgm:choose name="Name20">
              <dgm:if name="Name21" axis="followSib" ptType="node" func="cnt" op="equ" val="0">
                <dgm:shape xmlns:r="http://schemas.openxmlformats.org/officeDocument/2006/relationships" type="blockArc" r:blip="">
                  <dgm:adjLst>
                    <dgm:adj idx="1" val="-49.0368"/>
                    <dgm:adj idx="2" val="49.4265"/>
                    <dgm:adj idx="3" val="0.0564"/>
                  </dgm:adjLst>
                </dgm:shape>
              </dgm:if>
              <dgm:if name="Name22" axis="followSib" ptType="node" func="cnt" op="equ" val="1">
                <dgm:shape xmlns:r="http://schemas.openxmlformats.org/officeDocument/2006/relationships" type="blockArc" r:blip="">
                  <dgm:adjLst>
                    <dgm:adj idx="1" val="-64.2028"/>
                    <dgm:adj idx="2" val="64.5456"/>
                    <dgm:adj idx="3" val="0.0558"/>
                  </dgm:adjLst>
                </dgm:shape>
              </dgm:if>
              <dgm:if name="Name23" axis="followSib" ptType="node" func="cnt" op="equ" val="2">
                <dgm:shape xmlns:r="http://schemas.openxmlformats.org/officeDocument/2006/relationships" type="blockArc" r:blip="">
                  <dgm:adjLst>
                    <dgm:adj idx="1" val="-67.8702"/>
                    <dgm:adj idx="2" val="68.6519"/>
                    <dgm:adj idx="3" val="0.0575"/>
                  </dgm:adjLst>
                </dgm:shape>
              </dgm:if>
              <dgm:else name="Name24">
                <dgm:shape xmlns:r="http://schemas.openxmlformats.org/officeDocument/2006/relationships" type="blockArc" r:blip="">
                  <dgm:adjLst>
                    <dgm:adj idx="1" val="-84.8426"/>
                    <dgm:adj idx="2" val="84.8009"/>
                    <dgm:adj idx="3" val="0.0524"/>
                  </dgm:adjLst>
                </dgm:shape>
              </dgm:else>
            </dgm:choose>
          </dgm:if>
          <dgm:else name="Name25">
            <dgm:choose name="Name26">
              <dgm:if name="Name27" axis="followSib" ptType="node" func="cnt" op="equ" val="0">
                <dgm:shape xmlns:r="http://schemas.openxmlformats.org/officeDocument/2006/relationships" rot="180" type="blockArc" r:blip="">
                  <dgm:adjLst>
                    <dgm:adj idx="1" val="-49.0368"/>
                    <dgm:adj idx="2" val="49.4265"/>
                    <dgm:adj idx="3" val="0.0564"/>
                  </dgm:adjLst>
                </dgm:shape>
              </dgm:if>
              <dgm:if name="Name28" axis="followSib" ptType="node" func="cnt" op="equ" val="1">
                <dgm:shape xmlns:r="http://schemas.openxmlformats.org/officeDocument/2006/relationships" rot="180" type="blockArc" r:blip="">
                  <dgm:adjLst>
                    <dgm:adj idx="1" val="-64.2028"/>
                    <dgm:adj idx="2" val="64.5456"/>
                    <dgm:adj idx="3" val="0.0558"/>
                  </dgm:adjLst>
                </dgm:shape>
              </dgm:if>
              <dgm:if name="Name29" axis="followSib" ptType="node" func="cnt" op="equ" val="2">
                <dgm:shape xmlns:r="http://schemas.openxmlformats.org/officeDocument/2006/relationships" rot="180" type="blockArc" r:blip="">
                  <dgm:adjLst>
                    <dgm:adj idx="1" val="-67.8702"/>
                    <dgm:adj idx="2" val="68.6519"/>
                    <dgm:adj idx="3" val="0.0575"/>
                  </dgm:adjLst>
                </dgm:shape>
              </dgm:if>
              <dgm:else name="Name30">
                <dgm:shape xmlns:r="http://schemas.openxmlformats.org/officeDocument/2006/relationships" rot="180" type="blockArc" r:blip="">
                  <dgm:adjLst>
                    <dgm:adj idx="1" val="-84.8426"/>
                    <dgm:adj idx="2" val="84.8009"/>
                    <dgm:adj idx="3" val="0.0524"/>
                  </dgm:adjLst>
                </dgm:shape>
              </dgm:else>
            </dgm:choose>
          </dgm:else>
        </dgm:choose>
        <dgm:presOf/>
      </dgm:layoutNode>
      <dgm:layoutNode name="Image1" styleLbl="fgImgPlace1">
        <dgm:alg type="sp"/>
        <dgm:shape xmlns:r="http://schemas.openxmlformats.org/officeDocument/2006/relationships" type="ellipse" r:blip="" blipPhldr="1">
          <dgm:adjLst/>
        </dgm:shape>
        <dgm:presOf/>
      </dgm:layoutNode>
      <dgm:layoutNode name="Child1" styleLbl="revTx">
        <dgm:varLst>
          <dgm:chMax val="0"/>
          <dgm:chPref val="0"/>
          <dgm:bulletEnabled val="1"/>
        </dgm:varLst>
        <dgm:choose name="Name31">
          <dgm:if name="Name32" func="var" arg="dir" op="equ" val="norm">
            <dgm:alg type="tx">
              <dgm:param type="parTxLTRAlign" val="l"/>
              <dgm:param type="shpTxLTRAlignCh" val="l"/>
              <dgm:param type="parTxRTLAlign" val="l"/>
              <dgm:param type="shpTxRTLAlignCh" val="l"/>
              <dgm:param type="lnSpAfParP" val="10"/>
            </dgm:alg>
          </dgm:if>
          <dgm:else name="Name33">
            <dgm:alg type="tx">
              <dgm:param type="parTxLTRAlign" val="r"/>
              <dgm:param type="shpTxLTRAlignCh" val="r"/>
              <dgm:param type="parTxRTLAlign" val="r"/>
              <dgm:param type="shpTxRTLAlignCh" val="r"/>
              <dgm:param type="lnSpAfParP" val="10"/>
            </dgm:alg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34" axis="ch ch" ptType="node node" st="1 2" cnt="1 1">
      <dgm:layoutNode name="Image2">
        <dgm:alg type="sp"/>
        <dgm:shape xmlns:r="http://schemas.openxmlformats.org/officeDocument/2006/relationships" r:blip="">
          <dgm:adjLst/>
        </dgm:shape>
        <dgm:presOf/>
        <dgm:constrLst/>
        <dgm:forEach name="Name35" ref="ImageRepeat"/>
      </dgm:layoutNode>
      <dgm:layoutNode name="Child2" styleLbl="revTx">
        <dgm:varLst>
          <dgm:chMax val="0"/>
          <dgm:chPref val="0"/>
          <dgm:bulletEnabled val="1"/>
        </dgm:varLst>
        <dgm:choose name="Name36">
          <dgm:if name="Name37" func="var" arg="dir" op="equ" val="norm">
            <dgm:alg type="tx">
              <dgm:param type="parTxLTRAlign" val="l"/>
              <dgm:param type="shpTxLTRAlignCh" val="l"/>
              <dgm:param type="parTxRTLAlign" val="l"/>
              <dgm:param type="shpTxRTLAlignCh" val="l"/>
              <dgm:param type="lnSpAfParP" val="10"/>
            </dgm:alg>
          </dgm:if>
          <dgm:else name="Name38">
            <dgm:alg type="tx">
              <dgm:param type="parTxLTRAlign" val="r"/>
              <dgm:param type="shpTxLTRAlignCh" val="r"/>
              <dgm:param type="parTxRTLAlign" val="r"/>
              <dgm:param type="shpTxRTLAlignCh" val="r"/>
              <dgm:param type="lnSpAfParP" val="10"/>
            </dgm:alg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39" axis="ch ch" ptType="node node" st="1 3" cnt="1 1">
      <dgm:layoutNode name="Image3">
        <dgm:alg type="sp"/>
        <dgm:shape xmlns:r="http://schemas.openxmlformats.org/officeDocument/2006/relationships" r:blip="">
          <dgm:adjLst/>
        </dgm:shape>
        <dgm:presOf/>
        <dgm:constrLst/>
        <dgm:forEach name="Name40" ref="ImageRepeat"/>
      </dgm:layoutNode>
      <dgm:layoutNode name="Child3" styleLbl="revTx">
        <dgm:varLst>
          <dgm:chMax val="0"/>
          <dgm:chPref val="0"/>
          <dgm:bulletEnabled val="1"/>
        </dgm:varLst>
        <dgm:choose name="Name41">
          <dgm:if name="Name42" func="var" arg="dir" op="equ" val="norm">
            <dgm:alg type="tx">
              <dgm:param type="parTxLTRAlign" val="l"/>
              <dgm:param type="shpTxLTRAlignCh" val="l"/>
              <dgm:param type="parTxRTLAlign" val="l"/>
              <dgm:param type="shpTxRTLAlignCh" val="l"/>
              <dgm:param type="lnSpAfParP" val="10"/>
            </dgm:alg>
          </dgm:if>
          <dgm:else name="Name43">
            <dgm:alg type="tx">
              <dgm:param type="parTxLTRAlign" val="r"/>
              <dgm:param type="shpTxLTRAlignCh" val="r"/>
              <dgm:param type="parTxRTLAlign" val="r"/>
              <dgm:param type="shpTxRTLAlignCh" val="r"/>
              <dgm:param type="lnSpAfParP" val="10"/>
            </dgm:alg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4" axis="ch ch" ptType="node node" st="1 4" cnt="1 1">
      <dgm:layoutNode name="Image4">
        <dgm:alg type="sp"/>
        <dgm:shape xmlns:r="http://schemas.openxmlformats.org/officeDocument/2006/relationships" r:blip="">
          <dgm:adjLst/>
        </dgm:shape>
        <dgm:presOf/>
        <dgm:constrLst/>
        <dgm:forEach name="Name45" ref="ImageRepeat"/>
      </dgm:layoutNode>
      <dgm:layoutNode name="Child4" styleLbl="revTx">
        <dgm:varLst>
          <dgm:chMax val="0"/>
          <dgm:chPref val="0"/>
          <dgm:bulletEnabled val="1"/>
        </dgm:varLst>
        <dgm:choose name="Name46">
          <dgm:if name="Name47" func="var" arg="dir" op="equ" val="norm">
            <dgm:alg type="tx">
              <dgm:param type="parTxLTRAlign" val="l"/>
              <dgm:param type="shpTxLTRAlignCh" val="l"/>
              <dgm:param type="parTxRTLAlign" val="l"/>
              <dgm:param type="shpTxRTLAlignCh" val="l"/>
              <dgm:param type="lnSpAfParP" val="10"/>
            </dgm:alg>
          </dgm:if>
          <dgm:else name="Name48">
            <dgm:alg type="tx">
              <dgm:param type="parTxLTRAlign" val="r"/>
              <dgm:param type="shpTxLTRAlignCh" val="r"/>
              <dgm:param type="parTxRTLAlign" val="r"/>
              <dgm:param type="shpTxRTLAlignCh" val="r"/>
              <dgm:param type="lnSpAfParP" val="10"/>
            </dgm:alg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11/layout/RadialPictureList">
  <dgm:title val="Radial Picture List"/>
  <dgm:desc val="Use to show relationships to a central idea. The Level 1 shape contains text and all Level 2 shapes contain a picture with corresponding text. Limited to four Level 2 pictures.  Unused pictures do not appear, but remain available if you switch layouts. Works best with a small amount of Level 2 text."/>
  <dgm:catLst>
    <dgm:cat type="picture" pri="2500"/>
    <dgm:cat type="officeonline" pri="2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  <dgm:cxn modelId="5" srcId="10" destId="14" srcOrd="3" destOrd="0"/>
      </dgm:cxnLst>
      <dgm:bg/>
      <dgm:whole/>
    </dgm:dataModel>
  </dgm:clrData>
  <dgm:layoutNode name="Name0">
    <dgm:varLst>
      <dgm:chMax val="1"/>
      <dgm:chPref val="1"/>
      <dgm:dir/>
      <dgm:resizeHandles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st="1 1" cnt="1 0" func="cnt" op="equ" val="0">
            <dgm:alg type="composite">
              <dgm:param type="ar" val="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5" axis="ch ch" ptType="node node" st="1 1" cnt="1 0" func="cnt" op="equ" val="1">
            <dgm:alg type="composite">
              <dgm:param type="ar" val="1.4218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l" for="ch" forName="Accent" refType="w" fact="0"/>
              <dgm:constr type="t" for="ch" forName="Accent" refType="h" fact="0"/>
              <dgm:constr type="w" for="ch" forName="Accent" refType="w" fact="0.6747"/>
              <dgm:constr type="h" for="ch" forName="Accent" refType="h"/>
              <dgm:constr type="l" for="ch" forName="Child1" refType="w" fact="0.76"/>
              <dgm:constr type="t" for="ch" forName="Child1" refType="h" fact="0.3739"/>
              <dgm:constr type="w" for="ch" forName="Child1" refType="w" fact="0.24"/>
              <dgm:constr type="h" for="ch" forName="Child1" refType="h" fact="0.255"/>
              <dgm:constr type="l" for="ch" forName="Parent" refType="w" fact="0.1726"/>
              <dgm:constr type="t" for="ch" forName="Parent" refType="h" fact="0.2646"/>
              <dgm:constr type="w" for="ch" forName="Parent" refType="w" fact="0.3347"/>
              <dgm:constr type="h" for="ch" forName="Parent" refType="h" fact="0.4759"/>
              <dgm:constr type="l" for="ch" forName="Image1" refType="w" fact="0.5661"/>
              <dgm:constr type="t" for="ch" forName="Image1" refType="h" fact="0.3744"/>
              <dgm:constr type="w" for="ch" forName="Image1" refType="w" fact="0.1793"/>
              <dgm:constr type="h" for="ch" forName="Image1" refType="h" fact="0.255"/>
            </dgm:constrLst>
          </dgm:if>
          <dgm:if name="Name6" axis="ch ch" ptType="node node" st="1 1" cnt="1 0" func="cnt" op="equ" val="2">
            <dgm:alg type="composite">
              <dgm:param type="ar" val="1.381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l" for="ch" forName="Accent" refType="w" fact="0"/>
              <dgm:constr type="t" for="ch" forName="Accent" refType="h" fact="0"/>
              <dgm:constr type="w" for="ch" forName="Accent" refType="w" fact="0.6946"/>
              <dgm:constr type="h" for="ch" forName="Accent" refType="h"/>
              <dgm:constr type="l" for="ch" forName="Parent" refType="w" fact="0.1777"/>
              <dgm:constr type="t" for="ch" forName="Parent" refType="h" fact="0.2646"/>
              <dgm:constr type="w" for="ch" forName="Parent" refType="w" fact="0.3446"/>
              <dgm:constr type="h" for="ch" forName="Parent" refType="h" fact="0.4759"/>
              <dgm:constr type="l" for="ch" forName="Image1" refType="w" fact="0.5531"/>
              <dgm:constr type="t" for="ch" forName="Image1" refType="h" fact="0.1585"/>
              <dgm:constr type="w" for="ch" forName="Image1" refType="w" fact="0.1846"/>
              <dgm:constr type="h" for="ch" forName="Image1" refType="h" fact="0.255"/>
              <dgm:constr type="l" for="ch" forName="Image2" refType="w" fact="0.5531"/>
              <dgm:constr type="t" for="ch" forName="Image2" refType="h" fact="0.5624"/>
              <dgm:constr type="w" for="ch" forName="Image2" refType="w" fact="0.1846"/>
              <dgm:constr type="h" for="ch" forName="Image2" refType="h" fact="0.255"/>
              <dgm:constr type="l" for="ch" forName="Child1" refType="w" fact="0.7529"/>
              <dgm:constr type="t" for="ch" forName="Child1" refType="h" fact="0.1618"/>
              <dgm:constr type="w" for="ch" forName="Child1" refType="w" fact="0.2471"/>
              <dgm:constr type="h" for="ch" forName="Child1" refType="h" fact="0.2468"/>
              <dgm:constr type="l" for="ch" forName="Child2" refType="w" fact="0.7529"/>
              <dgm:constr type="t" for="ch" forName="Child2" refType="h" fact="0.5657"/>
              <dgm:constr type="w" for="ch" forName="Child2" refType="w" fact="0.2471"/>
              <dgm:constr type="h" for="ch" forName="Child2" refType="h" fact="0.2468"/>
            </dgm:constrLst>
          </dgm:if>
          <dgm:if name="Name7" axis="ch ch" ptType="node node" st="1 1" cnt="1 0" func="cnt" op="equ" val="3">
            <dgm:alg type="composite">
              <dgm:param type="ar" val="1.4218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" refType="w" fact="0"/>
              <dgm:constr type="t" for="ch" forName="Accent" refType="h" fact="0"/>
              <dgm:constr type="w" for="ch" forName="Accent" refType="w" fact="0.6747"/>
              <dgm:constr type="h" for="ch" forName="Accent" refType="h"/>
              <dgm:constr type="l" for="ch" forName="Parent" refType="w" fact="0.1726"/>
              <dgm:constr type="t" for="ch" forName="Parent" refType="h" fact="0.2646"/>
              <dgm:constr type="w" for="ch" forName="Parent" refType="w" fact="0.3347"/>
              <dgm:constr type="h" for="ch" forName="Parent" refType="h" fact="0.4759"/>
              <dgm:constr type="l" for="ch" forName="Image1" refType="w" fact="0.4968"/>
              <dgm:constr type="t" for="ch" forName="Image1" refType="h" fact="0.0843"/>
              <dgm:constr type="w" for="ch" forName="Image1" refType="w" fact="0.1793"/>
              <dgm:constr type="h" for="ch" forName="Image1" refType="h" fact="0.255"/>
              <dgm:constr type="l" for="ch" forName="Image2" refType="w" fact="0.5661"/>
              <dgm:constr type="t" for="ch" forName="Image2" refType="h" fact="0.3744"/>
              <dgm:constr type="w" for="ch" forName="Image2" refType="w" fact="0.1793"/>
              <dgm:constr type="h" for="ch" forName="Image2" refType="h" fact="0.255"/>
              <dgm:constr type="l" for="ch" forName="Image3" refType="w" fact="0.4968"/>
              <dgm:constr type="t" for="ch" forName="Image3" refType="h" fact="0.6686"/>
              <dgm:constr type="w" for="ch" forName="Image3" refType="w" fact="0.1793"/>
              <dgm:constr type="h" for="ch" forName="Image3" refType="h" fact="0.255"/>
              <dgm:constr type="l" for="ch" forName="Child1" refType="w" fact="0.6897"/>
              <dgm:constr type="t" for="ch" forName="Child1" refType="h" fact="0.0884"/>
              <dgm:constr type="w" for="ch" forName="Child1" refType="w" fact="0.24"/>
              <dgm:constr type="h" for="ch" forName="Child1" refType="h" fact="0.2468"/>
              <dgm:constr type="l" for="ch" forName="Child2" refType="w" fact="0.76"/>
              <dgm:constr type="t" for="ch" forName="Child2" refType="h" fact="0.378"/>
              <dgm:constr type="w" for="ch" forName="Child2" refType="w" fact="0.24"/>
              <dgm:constr type="h" for="ch" forName="Child2" refType="h" fact="0.2468"/>
              <dgm:constr type="l" for="ch" forName="Child3" refType="w" fact="0.6897"/>
              <dgm:constr type="t" for="ch" forName="Child3" refType="h" fact="0.6738"/>
              <dgm:constr type="w" for="ch" forName="Child3" refType="w" fact="0.24"/>
              <dgm:constr type="h" for="ch" forName="Child3" refType="h" fact="0.2468"/>
            </dgm:constrLst>
          </dgm:if>
          <dgm:else name="Name8">
            <dgm:alg type="composite">
              <dgm:param type="ar" val="1.2852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" refType="w" fact="0"/>
              <dgm:constr type="t" for="ch" forName="Accent" refType="h" fact="0.0361"/>
              <dgm:constr type="w" for="ch" forName="Accent" refType="w" fact="0.6865"/>
              <dgm:constr type="h" for="ch" forName="Accent" refType="h" fact="0.9197"/>
              <dgm:constr type="l" for="ch" forName="Parent" refType="w" fact="0.1756"/>
              <dgm:constr type="t" for="ch" forName="Parent" refType="h" fact="0.2795"/>
              <dgm:constr type="w" for="ch" forName="Parent" refType="w" fact="0.3406"/>
              <dgm:constr type="h" for="ch" forName="Parent" refType="h" fact="0.4377"/>
              <dgm:constr type="l" for="ch" forName="Image1" refType="w" fact="0.425"/>
              <dgm:constr type="t" for="ch" forName="Image1" refType="h" fact="0"/>
              <dgm:constr type="w" for="ch" forName="Image1" refType="w" fact="0.1825"/>
              <dgm:constr type="h" for="ch" forName="Image1" refType="h" fact="0.2345"/>
              <dgm:constr type="l" for="ch" forName="Image2" refType="w" fact="0.5598"/>
              <dgm:constr type="t" for="ch" forName="Image2" refType="h" fact="0.2184"/>
              <dgm:constr type="w" for="ch" forName="Image2" refType="w" fact="0.1825"/>
              <dgm:constr type="h" for="ch" forName="Image2" refType="h" fact="0.2345"/>
              <dgm:constr type="l" for="ch" forName="Image3" refType="w" fact="0.5591"/>
              <dgm:constr type="t" for="ch" forName="Image3" refType="h" fact="0.5395"/>
              <dgm:constr type="w" for="ch" forName="Image3" refType="w" fact="0.1825"/>
              <dgm:constr type="h" for="ch" forName="Image3" refType="h" fact="0.2345"/>
              <dgm:constr type="l" for="ch" forName="Image4" refType="w" fact="0.425"/>
              <dgm:constr type="t" for="ch" forName="Image4" refType="h" fact="0.7655"/>
              <dgm:constr type="w" for="ch" forName="Image4" refType="w" fact="0.1825"/>
              <dgm:constr type="h" for="ch" forName="Image4" refType="h" fact="0.2345"/>
              <dgm:constr type="l" for="ch" forName="Child1" refType="w" fact="0.6214"/>
              <dgm:constr type="t" for="ch" forName="Child1" refType="h" fact="0.003"/>
              <dgm:constr type="w" for="ch" forName="Child1" refType="w" fact="0.2443"/>
              <dgm:constr type="h" for="ch" forName="Child1" refType="h" fact="0.227"/>
              <dgm:constr type="l" for="ch" forName="Child2" refType="w" fact="0.7557"/>
              <dgm:constr type="t" for="ch" forName="Child2" refType="h" fact="0.2225"/>
              <dgm:constr type="w" for="ch" forName="Child2" refType="w" fact="0.2443"/>
              <dgm:constr type="h" for="ch" forName="Child2" refType="h" fact="0.227"/>
              <dgm:constr type="l" for="ch" forName="Child3" refType="w" fact="0.7557"/>
              <dgm:constr type="t" for="ch" forName="Child3" refType="h" fact="0.5433"/>
              <dgm:constr type="w" for="ch" forName="Child3" refType="w" fact="0.2443"/>
              <dgm:constr type="h" for="ch" forName="Child3" refType="h" fact="0.227"/>
              <dgm:constr type="l" for="ch" forName="Child4" refType="w" fact="0.6214"/>
              <dgm:constr type="t" for="ch" forName="Child4" refType="h" fact="0.7703"/>
              <dgm:constr type="w" for="ch" forName="Child4" refType="w" fact="0.2443"/>
              <dgm:constr type="h" for="ch" forName="Child4" refType="h" fact="0.227"/>
            </dgm:constrLst>
          </dgm:else>
        </dgm:choose>
      </dgm:if>
      <dgm:else name="Name9">
        <dgm:choose name="Name10">
          <dgm:if name="Name11" axis="ch ch" ptType="node node" st="1 1" cnt="1 0" func="cnt" op="equ" val="0">
            <dgm:alg type="composite">
              <dgm:param type="ar" val="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12" axis="ch ch" ptType="node node" st="1 1" cnt="1 0" func="cnt" op="equ" val="1">
            <dgm:alg type="composite">
              <dgm:param type="ar" val="1.4218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r" for="ch" forName="Accent" refType="w"/>
              <dgm:constr type="t" for="ch" forName="Accent" refType="h" fact="0"/>
              <dgm:constr type="w" for="ch" forName="Accent" refType="w" fact="0.6747"/>
              <dgm:constr type="h" for="ch" forName="Accent" refType="h"/>
              <dgm:constr type="r" for="ch" forName="Child1" refType="w" fact="0.24"/>
              <dgm:constr type="t" for="ch" forName="Child1" refType="h" fact="0.3739"/>
              <dgm:constr type="w" for="ch" forName="Child1" refType="w" fact="0.24"/>
              <dgm:constr type="h" for="ch" forName="Child1" refType="h" fact="0.255"/>
              <dgm:constr type="r" for="ch" forName="Parent" refType="w" fact="0.8274"/>
              <dgm:constr type="t" for="ch" forName="Parent" refType="h" fact="0.2646"/>
              <dgm:constr type="w" for="ch" forName="Parent" refType="w" fact="0.3347"/>
              <dgm:constr type="h" for="ch" forName="Parent" refType="h" fact="0.4759"/>
              <dgm:constr type="r" for="ch" forName="Image1" refType="w" fact="0.4339"/>
              <dgm:constr type="t" for="ch" forName="Image1" refType="h" fact="0.3744"/>
              <dgm:constr type="w" for="ch" forName="Image1" refType="w" fact="0.1793"/>
              <dgm:constr type="h" for="ch" forName="Image1" refType="h" fact="0.255"/>
            </dgm:constrLst>
          </dgm:if>
          <dgm:if name="Name13" axis="ch ch" ptType="node node" st="1 1" cnt="1 0" func="cnt" op="equ" val="2">
            <dgm:alg type="composite">
              <dgm:param type="ar" val="1.381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r" for="ch" forName="Accent" refType="w"/>
              <dgm:constr type="t" for="ch" forName="Accent" refType="h" fact="0"/>
              <dgm:constr type="w" for="ch" forName="Accent" refType="w" fact="0.6946"/>
              <dgm:constr type="h" for="ch" forName="Accent" refType="h"/>
              <dgm:constr type="r" for="ch" forName="Parent" refType="w" fact="0.8223"/>
              <dgm:constr type="t" for="ch" forName="Parent" refType="h" fact="0.2646"/>
              <dgm:constr type="w" for="ch" forName="Parent" refType="w" fact="0.3446"/>
              <dgm:constr type="h" for="ch" forName="Parent" refType="h" fact="0.4759"/>
              <dgm:constr type="r" for="ch" forName="Image1" refType="w" fact="0.4469"/>
              <dgm:constr type="t" for="ch" forName="Image1" refType="h" fact="0.1585"/>
              <dgm:constr type="w" for="ch" forName="Image1" refType="w" fact="0.1846"/>
              <dgm:constr type="h" for="ch" forName="Image1" refType="h" fact="0.255"/>
              <dgm:constr type="r" for="ch" forName="Image2" refType="w" fact="0.4469"/>
              <dgm:constr type="t" for="ch" forName="Image2" refType="h" fact="0.5624"/>
              <dgm:constr type="w" for="ch" forName="Image2" refType="w" fact="0.1846"/>
              <dgm:constr type="h" for="ch" forName="Image2" refType="h" fact="0.255"/>
              <dgm:constr type="r" for="ch" forName="Child1" refType="w" fact="0.2471"/>
              <dgm:constr type="t" for="ch" forName="Child1" refType="h" fact="0.1618"/>
              <dgm:constr type="w" for="ch" forName="Child1" refType="w" fact="0.2471"/>
              <dgm:constr type="h" for="ch" forName="Child1" refType="h" fact="0.2468"/>
              <dgm:constr type="r" for="ch" forName="Child2" refType="w" fact="0.2471"/>
              <dgm:constr type="t" for="ch" forName="Child2" refType="h" fact="0.5657"/>
              <dgm:constr type="w" for="ch" forName="Child2" refType="w" fact="0.2471"/>
              <dgm:constr type="h" for="ch" forName="Child2" refType="h" fact="0.2468"/>
            </dgm:constrLst>
          </dgm:if>
          <dgm:if name="Name14" axis="ch ch" ptType="node node" st="1 1" cnt="1 0" func="cnt" op="equ" val="3">
            <dgm:alg type="composite">
              <dgm:param type="ar" val="1.4218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Accent" refType="w"/>
              <dgm:constr type="t" for="ch" forName="Accent" refType="h" fact="0"/>
              <dgm:constr type="w" for="ch" forName="Accent" refType="w" fact="0.6747"/>
              <dgm:constr type="h" for="ch" forName="Accent" refType="h"/>
              <dgm:constr type="r" for="ch" forName="Parent" refType="w" fact="0.8274"/>
              <dgm:constr type="t" for="ch" forName="Parent" refType="h" fact="0.2646"/>
              <dgm:constr type="w" for="ch" forName="Parent" refType="w" fact="0.3347"/>
              <dgm:constr type="h" for="ch" forName="Parent" refType="h" fact="0.4759"/>
              <dgm:constr type="r" for="ch" forName="Image1" refType="w" fact="0.5032"/>
              <dgm:constr type="t" for="ch" forName="Image1" refType="h" fact="0.0843"/>
              <dgm:constr type="w" for="ch" forName="Image1" refType="w" fact="0.1793"/>
              <dgm:constr type="h" for="ch" forName="Image1" refType="h" fact="0.255"/>
              <dgm:constr type="r" for="ch" forName="Image2" refType="w" fact="0.4339"/>
              <dgm:constr type="t" for="ch" forName="Image2" refType="h" fact="0.3744"/>
              <dgm:constr type="w" for="ch" forName="Image2" refType="w" fact="0.1793"/>
              <dgm:constr type="h" for="ch" forName="Image2" refType="h" fact="0.255"/>
              <dgm:constr type="r" for="ch" forName="Image3" refType="w" fact="0.5032"/>
              <dgm:constr type="t" for="ch" forName="Image3" refType="h" fact="0.6686"/>
              <dgm:constr type="w" for="ch" forName="Image3" refType="w" fact="0.1793"/>
              <dgm:constr type="h" for="ch" forName="Image3" refType="h" fact="0.255"/>
              <dgm:constr type="r" for="ch" forName="Child1" refType="w" fact="0.3103"/>
              <dgm:constr type="t" for="ch" forName="Child1" refType="h" fact="0.0884"/>
              <dgm:constr type="w" for="ch" forName="Child1" refType="w" fact="0.24"/>
              <dgm:constr type="h" for="ch" forName="Child1" refType="h" fact="0.2468"/>
              <dgm:constr type="r" for="ch" forName="Child2" refType="w" fact="0.24"/>
              <dgm:constr type="t" for="ch" forName="Child2" refType="h" fact="0.378"/>
              <dgm:constr type="w" for="ch" forName="Child2" refType="w" fact="0.24"/>
              <dgm:constr type="h" for="ch" forName="Child2" refType="h" fact="0.2468"/>
              <dgm:constr type="r" for="ch" forName="Child3" refType="w" fact="0.3103"/>
              <dgm:constr type="t" for="ch" forName="Child3" refType="h" fact="0.6738"/>
              <dgm:constr type="w" for="ch" forName="Child3" refType="w" fact="0.24"/>
              <dgm:constr type="h" for="ch" forName="Child3" refType="h" fact="0.2468"/>
            </dgm:constrLst>
          </dgm:if>
          <dgm:else name="Name15">
            <dgm:alg type="composite">
              <dgm:param type="ar" val="1.2852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Accent" refType="w"/>
              <dgm:constr type="t" for="ch" forName="Accent" refType="h" fact="0.0361"/>
              <dgm:constr type="w" for="ch" forName="Accent" refType="w" fact="0.6865"/>
              <dgm:constr type="h" for="ch" forName="Accent" refType="h" fact="0.9197"/>
              <dgm:constr type="r" for="ch" forName="Parent" refType="w" fact="0.8244"/>
              <dgm:constr type="t" for="ch" forName="Parent" refType="h" fact="0.2795"/>
              <dgm:constr type="w" for="ch" forName="Parent" refType="w" fact="0.3406"/>
              <dgm:constr type="h" for="ch" forName="Parent" refType="h" fact="0.4377"/>
              <dgm:constr type="r" for="ch" forName="Image1" refType="w" fact="0.575"/>
              <dgm:constr type="t" for="ch" forName="Image1" refType="h" fact="0"/>
              <dgm:constr type="w" for="ch" forName="Image1" refType="w" fact="0.1825"/>
              <dgm:constr type="h" for="ch" forName="Image1" refType="h" fact="0.2345"/>
              <dgm:constr type="r" for="ch" forName="Image2" refType="w" fact="0.4402"/>
              <dgm:constr type="t" for="ch" forName="Image2" refType="h" fact="0.2184"/>
              <dgm:constr type="w" for="ch" forName="Image2" refType="w" fact="0.1825"/>
              <dgm:constr type="h" for="ch" forName="Image2" refType="h" fact="0.2345"/>
              <dgm:constr type="r" for="ch" forName="Image3" refType="w" fact="0.4409"/>
              <dgm:constr type="t" for="ch" forName="Image3" refType="h" fact="0.5395"/>
              <dgm:constr type="w" for="ch" forName="Image3" refType="w" fact="0.1825"/>
              <dgm:constr type="h" for="ch" forName="Image3" refType="h" fact="0.2345"/>
              <dgm:constr type="r" for="ch" forName="Image4" refType="w" fact="0.575"/>
              <dgm:constr type="t" for="ch" forName="Image4" refType="h" fact="0.7655"/>
              <dgm:constr type="w" for="ch" forName="Image4" refType="w" fact="0.1825"/>
              <dgm:constr type="h" for="ch" forName="Image4" refType="h" fact="0.2345"/>
              <dgm:constr type="r" for="ch" forName="Child1" refType="w" fact="0.3786"/>
              <dgm:constr type="t" for="ch" forName="Child1" refType="h" fact="0.003"/>
              <dgm:constr type="w" for="ch" forName="Child1" refType="w" fact="0.2443"/>
              <dgm:constr type="h" for="ch" forName="Child1" refType="h" fact="0.227"/>
              <dgm:constr type="r" for="ch" forName="Child2" refType="w" fact="0.2443"/>
              <dgm:constr type="t" for="ch" forName="Child2" refType="h" fact="0.2225"/>
              <dgm:constr type="w" for="ch" forName="Child2" refType="w" fact="0.2443"/>
              <dgm:constr type="h" for="ch" forName="Child2" refType="h" fact="0.227"/>
              <dgm:constr type="r" for="ch" forName="Child3" refType="w" fact="0.2443"/>
              <dgm:constr type="t" for="ch" forName="Child3" refType="h" fact="0.5433"/>
              <dgm:constr type="w" for="ch" forName="Child3" refType="w" fact="0.2443"/>
              <dgm:constr type="h" for="ch" forName="Child3" refType="h" fact="0.227"/>
              <dgm:constr type="r" for="ch" forName="Child4" refType="w" fact="0.3786"/>
              <dgm:constr type="t" for="ch" forName="Child4" refType="h" fact="0.7703"/>
              <dgm:constr type="w" for="ch" forName="Child4" refType="w" fact="0.2443"/>
              <dgm:constr type="h" for="ch" forName="Child4" refType="h" fact="0.227"/>
            </dgm:constrLst>
          </dgm:else>
        </dgm:choose>
      </dgm:else>
    </dgm:choose>
    <dgm:forEach name="wrapper" axis="self" ptType="parTrans">
      <dgm:forEach name="ImageRepeat" axis="self">
        <dgm:layoutNode name="Image" styleLbl="fgImgPlace1">
          <dgm:alg type="sp"/>
          <dgm:shape xmlns:r="http://schemas.openxmlformats.org/officeDocument/2006/relationships" type="ellipse" r:blip="" blipPhldr="1">
            <dgm:adjLst/>
          </dgm:shape>
          <dgm:presOf/>
        </dgm:layoutNode>
      </dgm:forEach>
    </dgm:forEach>
    <dgm:forEach name="Name16" axis="ch" ptType="node" cnt="1">
      <dgm:layoutNode name="Parent" styleLbl="node1">
        <dgm:varLst>
          <dgm:chMax val="4"/>
          <dgm:chPref val="3"/>
        </dgm:varLst>
        <dgm:alg type="tx"/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17" axis="ch ch" ptType="node node" st="1 1" cnt="1 1">
      <dgm:layoutNode name="Accent" styleLbl="node1">
        <dgm:alg type="sp"/>
        <dgm:choose name="Name18">
          <dgm:if name="Name19" func="var" arg="dir" op="equ" val="norm">
            <dgm:choose name="Name20">
              <dgm:if name="Name21" axis="followSib" ptType="node" func="cnt" op="equ" val="0">
                <dgm:shape xmlns:r="http://schemas.openxmlformats.org/officeDocument/2006/relationships" type="blockArc" r:blip="">
                  <dgm:adjLst>
                    <dgm:adj idx="1" val="-49.0368"/>
                    <dgm:adj idx="2" val="49.4265"/>
                    <dgm:adj idx="3" val="0.0564"/>
                  </dgm:adjLst>
                </dgm:shape>
              </dgm:if>
              <dgm:if name="Name22" axis="followSib" ptType="node" func="cnt" op="equ" val="1">
                <dgm:shape xmlns:r="http://schemas.openxmlformats.org/officeDocument/2006/relationships" type="blockArc" r:blip="">
                  <dgm:adjLst>
                    <dgm:adj idx="1" val="-64.2028"/>
                    <dgm:adj idx="2" val="64.5456"/>
                    <dgm:adj idx="3" val="0.0558"/>
                  </dgm:adjLst>
                </dgm:shape>
              </dgm:if>
              <dgm:if name="Name23" axis="followSib" ptType="node" func="cnt" op="equ" val="2">
                <dgm:shape xmlns:r="http://schemas.openxmlformats.org/officeDocument/2006/relationships" type="blockArc" r:blip="">
                  <dgm:adjLst>
                    <dgm:adj idx="1" val="-67.8702"/>
                    <dgm:adj idx="2" val="68.6519"/>
                    <dgm:adj idx="3" val="0.0575"/>
                  </dgm:adjLst>
                </dgm:shape>
              </dgm:if>
              <dgm:else name="Name24">
                <dgm:shape xmlns:r="http://schemas.openxmlformats.org/officeDocument/2006/relationships" type="blockArc" r:blip="">
                  <dgm:adjLst>
                    <dgm:adj idx="1" val="-84.8426"/>
                    <dgm:adj idx="2" val="84.8009"/>
                    <dgm:adj idx="3" val="0.0524"/>
                  </dgm:adjLst>
                </dgm:shape>
              </dgm:else>
            </dgm:choose>
          </dgm:if>
          <dgm:else name="Name25">
            <dgm:choose name="Name26">
              <dgm:if name="Name27" axis="followSib" ptType="node" func="cnt" op="equ" val="0">
                <dgm:shape xmlns:r="http://schemas.openxmlformats.org/officeDocument/2006/relationships" rot="180" type="blockArc" r:blip="">
                  <dgm:adjLst>
                    <dgm:adj idx="1" val="-49.0368"/>
                    <dgm:adj idx="2" val="49.4265"/>
                    <dgm:adj idx="3" val="0.0564"/>
                  </dgm:adjLst>
                </dgm:shape>
              </dgm:if>
              <dgm:if name="Name28" axis="followSib" ptType="node" func="cnt" op="equ" val="1">
                <dgm:shape xmlns:r="http://schemas.openxmlformats.org/officeDocument/2006/relationships" rot="180" type="blockArc" r:blip="">
                  <dgm:adjLst>
                    <dgm:adj idx="1" val="-64.2028"/>
                    <dgm:adj idx="2" val="64.5456"/>
                    <dgm:adj idx="3" val="0.0558"/>
                  </dgm:adjLst>
                </dgm:shape>
              </dgm:if>
              <dgm:if name="Name29" axis="followSib" ptType="node" func="cnt" op="equ" val="2">
                <dgm:shape xmlns:r="http://schemas.openxmlformats.org/officeDocument/2006/relationships" rot="180" type="blockArc" r:blip="">
                  <dgm:adjLst>
                    <dgm:adj idx="1" val="-67.8702"/>
                    <dgm:adj idx="2" val="68.6519"/>
                    <dgm:adj idx="3" val="0.0575"/>
                  </dgm:adjLst>
                </dgm:shape>
              </dgm:if>
              <dgm:else name="Name30">
                <dgm:shape xmlns:r="http://schemas.openxmlformats.org/officeDocument/2006/relationships" rot="180" type="blockArc" r:blip="">
                  <dgm:adjLst>
                    <dgm:adj idx="1" val="-84.8426"/>
                    <dgm:adj idx="2" val="84.8009"/>
                    <dgm:adj idx="3" val="0.0524"/>
                  </dgm:adjLst>
                </dgm:shape>
              </dgm:else>
            </dgm:choose>
          </dgm:else>
        </dgm:choose>
        <dgm:presOf/>
      </dgm:layoutNode>
      <dgm:layoutNode name="Image1" styleLbl="fgImgPlace1">
        <dgm:alg type="sp"/>
        <dgm:shape xmlns:r="http://schemas.openxmlformats.org/officeDocument/2006/relationships" type="ellipse" r:blip="" blipPhldr="1">
          <dgm:adjLst/>
        </dgm:shape>
        <dgm:presOf/>
      </dgm:layoutNode>
      <dgm:layoutNode name="Child1" styleLbl="revTx">
        <dgm:varLst>
          <dgm:chMax val="0"/>
          <dgm:chPref val="0"/>
          <dgm:bulletEnabled val="1"/>
        </dgm:varLst>
        <dgm:choose name="Name31">
          <dgm:if name="Name32" func="var" arg="dir" op="equ" val="norm">
            <dgm:alg type="tx">
              <dgm:param type="parTxLTRAlign" val="l"/>
              <dgm:param type="shpTxLTRAlignCh" val="l"/>
              <dgm:param type="parTxRTLAlign" val="l"/>
              <dgm:param type="shpTxRTLAlignCh" val="l"/>
              <dgm:param type="lnSpAfParP" val="10"/>
            </dgm:alg>
          </dgm:if>
          <dgm:else name="Name33">
            <dgm:alg type="tx">
              <dgm:param type="parTxLTRAlign" val="r"/>
              <dgm:param type="shpTxLTRAlignCh" val="r"/>
              <dgm:param type="parTxRTLAlign" val="r"/>
              <dgm:param type="shpTxRTLAlignCh" val="r"/>
              <dgm:param type="lnSpAfParP" val="10"/>
            </dgm:alg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34" axis="ch ch" ptType="node node" st="1 2" cnt="1 1">
      <dgm:layoutNode name="Image2">
        <dgm:alg type="sp"/>
        <dgm:shape xmlns:r="http://schemas.openxmlformats.org/officeDocument/2006/relationships" r:blip="">
          <dgm:adjLst/>
        </dgm:shape>
        <dgm:presOf/>
        <dgm:constrLst/>
        <dgm:forEach name="Name35" ref="ImageRepeat"/>
      </dgm:layoutNode>
      <dgm:layoutNode name="Child2" styleLbl="revTx">
        <dgm:varLst>
          <dgm:chMax val="0"/>
          <dgm:chPref val="0"/>
          <dgm:bulletEnabled val="1"/>
        </dgm:varLst>
        <dgm:choose name="Name36">
          <dgm:if name="Name37" func="var" arg="dir" op="equ" val="norm">
            <dgm:alg type="tx">
              <dgm:param type="parTxLTRAlign" val="l"/>
              <dgm:param type="shpTxLTRAlignCh" val="l"/>
              <dgm:param type="parTxRTLAlign" val="l"/>
              <dgm:param type="shpTxRTLAlignCh" val="l"/>
              <dgm:param type="lnSpAfParP" val="10"/>
            </dgm:alg>
          </dgm:if>
          <dgm:else name="Name38">
            <dgm:alg type="tx">
              <dgm:param type="parTxLTRAlign" val="r"/>
              <dgm:param type="shpTxLTRAlignCh" val="r"/>
              <dgm:param type="parTxRTLAlign" val="r"/>
              <dgm:param type="shpTxRTLAlignCh" val="r"/>
              <dgm:param type="lnSpAfParP" val="10"/>
            </dgm:alg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39" axis="ch ch" ptType="node node" st="1 3" cnt="1 1">
      <dgm:layoutNode name="Image3">
        <dgm:alg type="sp"/>
        <dgm:shape xmlns:r="http://schemas.openxmlformats.org/officeDocument/2006/relationships" r:blip="">
          <dgm:adjLst/>
        </dgm:shape>
        <dgm:presOf/>
        <dgm:constrLst/>
        <dgm:forEach name="Name40" ref="ImageRepeat"/>
      </dgm:layoutNode>
      <dgm:layoutNode name="Child3" styleLbl="revTx">
        <dgm:varLst>
          <dgm:chMax val="0"/>
          <dgm:chPref val="0"/>
          <dgm:bulletEnabled val="1"/>
        </dgm:varLst>
        <dgm:choose name="Name41">
          <dgm:if name="Name42" func="var" arg="dir" op="equ" val="norm">
            <dgm:alg type="tx">
              <dgm:param type="parTxLTRAlign" val="l"/>
              <dgm:param type="shpTxLTRAlignCh" val="l"/>
              <dgm:param type="parTxRTLAlign" val="l"/>
              <dgm:param type="shpTxRTLAlignCh" val="l"/>
              <dgm:param type="lnSpAfParP" val="10"/>
            </dgm:alg>
          </dgm:if>
          <dgm:else name="Name43">
            <dgm:alg type="tx">
              <dgm:param type="parTxLTRAlign" val="r"/>
              <dgm:param type="shpTxLTRAlignCh" val="r"/>
              <dgm:param type="parTxRTLAlign" val="r"/>
              <dgm:param type="shpTxRTLAlignCh" val="r"/>
              <dgm:param type="lnSpAfParP" val="10"/>
            </dgm:alg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4" axis="ch ch" ptType="node node" st="1 4" cnt="1 1">
      <dgm:layoutNode name="Image4">
        <dgm:alg type="sp"/>
        <dgm:shape xmlns:r="http://schemas.openxmlformats.org/officeDocument/2006/relationships" r:blip="">
          <dgm:adjLst/>
        </dgm:shape>
        <dgm:presOf/>
        <dgm:constrLst/>
        <dgm:forEach name="Name45" ref="ImageRepeat"/>
      </dgm:layoutNode>
      <dgm:layoutNode name="Child4" styleLbl="revTx">
        <dgm:varLst>
          <dgm:chMax val="0"/>
          <dgm:chPref val="0"/>
          <dgm:bulletEnabled val="1"/>
        </dgm:varLst>
        <dgm:choose name="Name46">
          <dgm:if name="Name47" func="var" arg="dir" op="equ" val="norm">
            <dgm:alg type="tx">
              <dgm:param type="parTxLTRAlign" val="l"/>
              <dgm:param type="shpTxLTRAlignCh" val="l"/>
              <dgm:param type="parTxRTLAlign" val="l"/>
              <dgm:param type="shpTxRTLAlignCh" val="l"/>
              <dgm:param type="lnSpAfParP" val="10"/>
            </dgm:alg>
          </dgm:if>
          <dgm:else name="Name48">
            <dgm:alg type="tx">
              <dgm:param type="parTxLTRAlign" val="r"/>
              <dgm:param type="shpTxLTRAlignCh" val="r"/>
              <dgm:param type="parTxRTLAlign" val="r"/>
              <dgm:param type="shpTxRTLAlignCh" val="r"/>
              <dgm:param type="lnSpAfParP" val="10"/>
            </dgm:alg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11/layout/RadialPictureList">
  <dgm:title val="Radial Picture List"/>
  <dgm:desc val="Use to show relationships to a central idea. The Level 1 shape contains text and all Level 2 shapes contain a picture with corresponding text. Limited to four Level 2 pictures.  Unused pictures do not appear, but remain available if you switch layouts. Works best with a small amount of Level 2 text."/>
  <dgm:catLst>
    <dgm:cat type="picture" pri="2500"/>
    <dgm:cat type="officeonline" pri="2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  <dgm:cxn modelId="5" srcId="10" destId="14" srcOrd="3" destOrd="0"/>
      </dgm:cxnLst>
      <dgm:bg/>
      <dgm:whole/>
    </dgm:dataModel>
  </dgm:clrData>
  <dgm:layoutNode name="Name0">
    <dgm:varLst>
      <dgm:chMax val="1"/>
      <dgm:chPref val="1"/>
      <dgm:dir/>
      <dgm:resizeHandles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st="1 1" cnt="1 0" func="cnt" op="equ" val="0">
            <dgm:alg type="composite">
              <dgm:param type="ar" val="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5" axis="ch ch" ptType="node node" st="1 1" cnt="1 0" func="cnt" op="equ" val="1">
            <dgm:alg type="composite">
              <dgm:param type="ar" val="1.4218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l" for="ch" forName="Accent" refType="w" fact="0"/>
              <dgm:constr type="t" for="ch" forName="Accent" refType="h" fact="0"/>
              <dgm:constr type="w" for="ch" forName="Accent" refType="w" fact="0.6747"/>
              <dgm:constr type="h" for="ch" forName="Accent" refType="h"/>
              <dgm:constr type="l" for="ch" forName="Child1" refType="w" fact="0.76"/>
              <dgm:constr type="t" for="ch" forName="Child1" refType="h" fact="0.3739"/>
              <dgm:constr type="w" for="ch" forName="Child1" refType="w" fact="0.24"/>
              <dgm:constr type="h" for="ch" forName="Child1" refType="h" fact="0.255"/>
              <dgm:constr type="l" for="ch" forName="Parent" refType="w" fact="0.1726"/>
              <dgm:constr type="t" for="ch" forName="Parent" refType="h" fact="0.2646"/>
              <dgm:constr type="w" for="ch" forName="Parent" refType="w" fact="0.3347"/>
              <dgm:constr type="h" for="ch" forName="Parent" refType="h" fact="0.4759"/>
              <dgm:constr type="l" for="ch" forName="Image1" refType="w" fact="0.5661"/>
              <dgm:constr type="t" for="ch" forName="Image1" refType="h" fact="0.3744"/>
              <dgm:constr type="w" for="ch" forName="Image1" refType="w" fact="0.1793"/>
              <dgm:constr type="h" for="ch" forName="Image1" refType="h" fact="0.255"/>
            </dgm:constrLst>
          </dgm:if>
          <dgm:if name="Name6" axis="ch ch" ptType="node node" st="1 1" cnt="1 0" func="cnt" op="equ" val="2">
            <dgm:alg type="composite">
              <dgm:param type="ar" val="1.381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l" for="ch" forName="Accent" refType="w" fact="0"/>
              <dgm:constr type="t" for="ch" forName="Accent" refType="h" fact="0"/>
              <dgm:constr type="w" for="ch" forName="Accent" refType="w" fact="0.6946"/>
              <dgm:constr type="h" for="ch" forName="Accent" refType="h"/>
              <dgm:constr type="l" for="ch" forName="Parent" refType="w" fact="0.1777"/>
              <dgm:constr type="t" for="ch" forName="Parent" refType="h" fact="0.2646"/>
              <dgm:constr type="w" for="ch" forName="Parent" refType="w" fact="0.3446"/>
              <dgm:constr type="h" for="ch" forName="Parent" refType="h" fact="0.4759"/>
              <dgm:constr type="l" for="ch" forName="Image1" refType="w" fact="0.5531"/>
              <dgm:constr type="t" for="ch" forName="Image1" refType="h" fact="0.1585"/>
              <dgm:constr type="w" for="ch" forName="Image1" refType="w" fact="0.1846"/>
              <dgm:constr type="h" for="ch" forName="Image1" refType="h" fact="0.255"/>
              <dgm:constr type="l" for="ch" forName="Image2" refType="w" fact="0.5531"/>
              <dgm:constr type="t" for="ch" forName="Image2" refType="h" fact="0.5624"/>
              <dgm:constr type="w" for="ch" forName="Image2" refType="w" fact="0.1846"/>
              <dgm:constr type="h" for="ch" forName="Image2" refType="h" fact="0.255"/>
              <dgm:constr type="l" for="ch" forName="Child1" refType="w" fact="0.7529"/>
              <dgm:constr type="t" for="ch" forName="Child1" refType="h" fact="0.1618"/>
              <dgm:constr type="w" for="ch" forName="Child1" refType="w" fact="0.2471"/>
              <dgm:constr type="h" for="ch" forName="Child1" refType="h" fact="0.2468"/>
              <dgm:constr type="l" for="ch" forName="Child2" refType="w" fact="0.7529"/>
              <dgm:constr type="t" for="ch" forName="Child2" refType="h" fact="0.5657"/>
              <dgm:constr type="w" for="ch" forName="Child2" refType="w" fact="0.2471"/>
              <dgm:constr type="h" for="ch" forName="Child2" refType="h" fact="0.2468"/>
            </dgm:constrLst>
          </dgm:if>
          <dgm:if name="Name7" axis="ch ch" ptType="node node" st="1 1" cnt="1 0" func="cnt" op="equ" val="3">
            <dgm:alg type="composite">
              <dgm:param type="ar" val="1.4218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" refType="w" fact="0"/>
              <dgm:constr type="t" for="ch" forName="Accent" refType="h" fact="0"/>
              <dgm:constr type="w" for="ch" forName="Accent" refType="w" fact="0.6747"/>
              <dgm:constr type="h" for="ch" forName="Accent" refType="h"/>
              <dgm:constr type="l" for="ch" forName="Parent" refType="w" fact="0.1726"/>
              <dgm:constr type="t" for="ch" forName="Parent" refType="h" fact="0.2646"/>
              <dgm:constr type="w" for="ch" forName="Parent" refType="w" fact="0.3347"/>
              <dgm:constr type="h" for="ch" forName="Parent" refType="h" fact="0.4759"/>
              <dgm:constr type="l" for="ch" forName="Image1" refType="w" fact="0.4968"/>
              <dgm:constr type="t" for="ch" forName="Image1" refType="h" fact="0.0843"/>
              <dgm:constr type="w" for="ch" forName="Image1" refType="w" fact="0.1793"/>
              <dgm:constr type="h" for="ch" forName="Image1" refType="h" fact="0.255"/>
              <dgm:constr type="l" for="ch" forName="Image2" refType="w" fact="0.5661"/>
              <dgm:constr type="t" for="ch" forName="Image2" refType="h" fact="0.3744"/>
              <dgm:constr type="w" for="ch" forName="Image2" refType="w" fact="0.1793"/>
              <dgm:constr type="h" for="ch" forName="Image2" refType="h" fact="0.255"/>
              <dgm:constr type="l" for="ch" forName="Image3" refType="w" fact="0.4968"/>
              <dgm:constr type="t" for="ch" forName="Image3" refType="h" fact="0.6686"/>
              <dgm:constr type="w" for="ch" forName="Image3" refType="w" fact="0.1793"/>
              <dgm:constr type="h" for="ch" forName="Image3" refType="h" fact="0.255"/>
              <dgm:constr type="l" for="ch" forName="Child1" refType="w" fact="0.6897"/>
              <dgm:constr type="t" for="ch" forName="Child1" refType="h" fact="0.0884"/>
              <dgm:constr type="w" for="ch" forName="Child1" refType="w" fact="0.24"/>
              <dgm:constr type="h" for="ch" forName="Child1" refType="h" fact="0.2468"/>
              <dgm:constr type="l" for="ch" forName="Child2" refType="w" fact="0.76"/>
              <dgm:constr type="t" for="ch" forName="Child2" refType="h" fact="0.378"/>
              <dgm:constr type="w" for="ch" forName="Child2" refType="w" fact="0.24"/>
              <dgm:constr type="h" for="ch" forName="Child2" refType="h" fact="0.2468"/>
              <dgm:constr type="l" for="ch" forName="Child3" refType="w" fact="0.6897"/>
              <dgm:constr type="t" for="ch" forName="Child3" refType="h" fact="0.6738"/>
              <dgm:constr type="w" for="ch" forName="Child3" refType="w" fact="0.24"/>
              <dgm:constr type="h" for="ch" forName="Child3" refType="h" fact="0.2468"/>
            </dgm:constrLst>
          </dgm:if>
          <dgm:else name="Name8">
            <dgm:alg type="composite">
              <dgm:param type="ar" val="1.2852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" refType="w" fact="0"/>
              <dgm:constr type="t" for="ch" forName="Accent" refType="h" fact="0.0361"/>
              <dgm:constr type="w" for="ch" forName="Accent" refType="w" fact="0.6865"/>
              <dgm:constr type="h" for="ch" forName="Accent" refType="h" fact="0.9197"/>
              <dgm:constr type="l" for="ch" forName="Parent" refType="w" fact="0.1756"/>
              <dgm:constr type="t" for="ch" forName="Parent" refType="h" fact="0.2795"/>
              <dgm:constr type="w" for="ch" forName="Parent" refType="w" fact="0.3406"/>
              <dgm:constr type="h" for="ch" forName="Parent" refType="h" fact="0.4377"/>
              <dgm:constr type="l" for="ch" forName="Image1" refType="w" fact="0.425"/>
              <dgm:constr type="t" for="ch" forName="Image1" refType="h" fact="0"/>
              <dgm:constr type="w" for="ch" forName="Image1" refType="w" fact="0.1825"/>
              <dgm:constr type="h" for="ch" forName="Image1" refType="h" fact="0.2345"/>
              <dgm:constr type="l" for="ch" forName="Image2" refType="w" fact="0.5598"/>
              <dgm:constr type="t" for="ch" forName="Image2" refType="h" fact="0.2184"/>
              <dgm:constr type="w" for="ch" forName="Image2" refType="w" fact="0.1825"/>
              <dgm:constr type="h" for="ch" forName="Image2" refType="h" fact="0.2345"/>
              <dgm:constr type="l" for="ch" forName="Image3" refType="w" fact="0.5591"/>
              <dgm:constr type="t" for="ch" forName="Image3" refType="h" fact="0.5395"/>
              <dgm:constr type="w" for="ch" forName="Image3" refType="w" fact="0.1825"/>
              <dgm:constr type="h" for="ch" forName="Image3" refType="h" fact="0.2345"/>
              <dgm:constr type="l" for="ch" forName="Image4" refType="w" fact="0.425"/>
              <dgm:constr type="t" for="ch" forName="Image4" refType="h" fact="0.7655"/>
              <dgm:constr type="w" for="ch" forName="Image4" refType="w" fact="0.1825"/>
              <dgm:constr type="h" for="ch" forName="Image4" refType="h" fact="0.2345"/>
              <dgm:constr type="l" for="ch" forName="Child1" refType="w" fact="0.6214"/>
              <dgm:constr type="t" for="ch" forName="Child1" refType="h" fact="0.003"/>
              <dgm:constr type="w" for="ch" forName="Child1" refType="w" fact="0.2443"/>
              <dgm:constr type="h" for="ch" forName="Child1" refType="h" fact="0.227"/>
              <dgm:constr type="l" for="ch" forName="Child2" refType="w" fact="0.7557"/>
              <dgm:constr type="t" for="ch" forName="Child2" refType="h" fact="0.2225"/>
              <dgm:constr type="w" for="ch" forName="Child2" refType="w" fact="0.2443"/>
              <dgm:constr type="h" for="ch" forName="Child2" refType="h" fact="0.227"/>
              <dgm:constr type="l" for="ch" forName="Child3" refType="w" fact="0.7557"/>
              <dgm:constr type="t" for="ch" forName="Child3" refType="h" fact="0.5433"/>
              <dgm:constr type="w" for="ch" forName="Child3" refType="w" fact="0.2443"/>
              <dgm:constr type="h" for="ch" forName="Child3" refType="h" fact="0.227"/>
              <dgm:constr type="l" for="ch" forName="Child4" refType="w" fact="0.6214"/>
              <dgm:constr type="t" for="ch" forName="Child4" refType="h" fact="0.7703"/>
              <dgm:constr type="w" for="ch" forName="Child4" refType="w" fact="0.2443"/>
              <dgm:constr type="h" for="ch" forName="Child4" refType="h" fact="0.227"/>
            </dgm:constrLst>
          </dgm:else>
        </dgm:choose>
      </dgm:if>
      <dgm:else name="Name9">
        <dgm:choose name="Name10">
          <dgm:if name="Name11" axis="ch ch" ptType="node node" st="1 1" cnt="1 0" func="cnt" op="equ" val="0">
            <dgm:alg type="composite">
              <dgm:param type="ar" val="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12" axis="ch ch" ptType="node node" st="1 1" cnt="1 0" func="cnt" op="equ" val="1">
            <dgm:alg type="composite">
              <dgm:param type="ar" val="1.4218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r" for="ch" forName="Accent" refType="w"/>
              <dgm:constr type="t" for="ch" forName="Accent" refType="h" fact="0"/>
              <dgm:constr type="w" for="ch" forName="Accent" refType="w" fact="0.6747"/>
              <dgm:constr type="h" for="ch" forName="Accent" refType="h"/>
              <dgm:constr type="r" for="ch" forName="Child1" refType="w" fact="0.24"/>
              <dgm:constr type="t" for="ch" forName="Child1" refType="h" fact="0.3739"/>
              <dgm:constr type="w" for="ch" forName="Child1" refType="w" fact="0.24"/>
              <dgm:constr type="h" for="ch" forName="Child1" refType="h" fact="0.255"/>
              <dgm:constr type="r" for="ch" forName="Parent" refType="w" fact="0.8274"/>
              <dgm:constr type="t" for="ch" forName="Parent" refType="h" fact="0.2646"/>
              <dgm:constr type="w" for="ch" forName="Parent" refType="w" fact="0.3347"/>
              <dgm:constr type="h" for="ch" forName="Parent" refType="h" fact="0.4759"/>
              <dgm:constr type="r" for="ch" forName="Image1" refType="w" fact="0.4339"/>
              <dgm:constr type="t" for="ch" forName="Image1" refType="h" fact="0.3744"/>
              <dgm:constr type="w" for="ch" forName="Image1" refType="w" fact="0.1793"/>
              <dgm:constr type="h" for="ch" forName="Image1" refType="h" fact="0.255"/>
            </dgm:constrLst>
          </dgm:if>
          <dgm:if name="Name13" axis="ch ch" ptType="node node" st="1 1" cnt="1 0" func="cnt" op="equ" val="2">
            <dgm:alg type="composite">
              <dgm:param type="ar" val="1.381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r" for="ch" forName="Accent" refType="w"/>
              <dgm:constr type="t" for="ch" forName="Accent" refType="h" fact="0"/>
              <dgm:constr type="w" for="ch" forName="Accent" refType="w" fact="0.6946"/>
              <dgm:constr type="h" for="ch" forName="Accent" refType="h"/>
              <dgm:constr type="r" for="ch" forName="Parent" refType="w" fact="0.8223"/>
              <dgm:constr type="t" for="ch" forName="Parent" refType="h" fact="0.2646"/>
              <dgm:constr type="w" for="ch" forName="Parent" refType="w" fact="0.3446"/>
              <dgm:constr type="h" for="ch" forName="Parent" refType="h" fact="0.4759"/>
              <dgm:constr type="r" for="ch" forName="Image1" refType="w" fact="0.4469"/>
              <dgm:constr type="t" for="ch" forName="Image1" refType="h" fact="0.1585"/>
              <dgm:constr type="w" for="ch" forName="Image1" refType="w" fact="0.1846"/>
              <dgm:constr type="h" for="ch" forName="Image1" refType="h" fact="0.255"/>
              <dgm:constr type="r" for="ch" forName="Image2" refType="w" fact="0.4469"/>
              <dgm:constr type="t" for="ch" forName="Image2" refType="h" fact="0.5624"/>
              <dgm:constr type="w" for="ch" forName="Image2" refType="w" fact="0.1846"/>
              <dgm:constr type="h" for="ch" forName="Image2" refType="h" fact="0.255"/>
              <dgm:constr type="r" for="ch" forName="Child1" refType="w" fact="0.2471"/>
              <dgm:constr type="t" for="ch" forName="Child1" refType="h" fact="0.1618"/>
              <dgm:constr type="w" for="ch" forName="Child1" refType="w" fact="0.2471"/>
              <dgm:constr type="h" for="ch" forName="Child1" refType="h" fact="0.2468"/>
              <dgm:constr type="r" for="ch" forName="Child2" refType="w" fact="0.2471"/>
              <dgm:constr type="t" for="ch" forName="Child2" refType="h" fact="0.5657"/>
              <dgm:constr type="w" for="ch" forName="Child2" refType="w" fact="0.2471"/>
              <dgm:constr type="h" for="ch" forName="Child2" refType="h" fact="0.2468"/>
            </dgm:constrLst>
          </dgm:if>
          <dgm:if name="Name14" axis="ch ch" ptType="node node" st="1 1" cnt="1 0" func="cnt" op="equ" val="3">
            <dgm:alg type="composite">
              <dgm:param type="ar" val="1.4218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Accent" refType="w"/>
              <dgm:constr type="t" for="ch" forName="Accent" refType="h" fact="0"/>
              <dgm:constr type="w" for="ch" forName="Accent" refType="w" fact="0.6747"/>
              <dgm:constr type="h" for="ch" forName="Accent" refType="h"/>
              <dgm:constr type="r" for="ch" forName="Parent" refType="w" fact="0.8274"/>
              <dgm:constr type="t" for="ch" forName="Parent" refType="h" fact="0.2646"/>
              <dgm:constr type="w" for="ch" forName="Parent" refType="w" fact="0.3347"/>
              <dgm:constr type="h" for="ch" forName="Parent" refType="h" fact="0.4759"/>
              <dgm:constr type="r" for="ch" forName="Image1" refType="w" fact="0.5032"/>
              <dgm:constr type="t" for="ch" forName="Image1" refType="h" fact="0.0843"/>
              <dgm:constr type="w" for="ch" forName="Image1" refType="w" fact="0.1793"/>
              <dgm:constr type="h" for="ch" forName="Image1" refType="h" fact="0.255"/>
              <dgm:constr type="r" for="ch" forName="Image2" refType="w" fact="0.4339"/>
              <dgm:constr type="t" for="ch" forName="Image2" refType="h" fact="0.3744"/>
              <dgm:constr type="w" for="ch" forName="Image2" refType="w" fact="0.1793"/>
              <dgm:constr type="h" for="ch" forName="Image2" refType="h" fact="0.255"/>
              <dgm:constr type="r" for="ch" forName="Image3" refType="w" fact="0.5032"/>
              <dgm:constr type="t" for="ch" forName="Image3" refType="h" fact="0.6686"/>
              <dgm:constr type="w" for="ch" forName="Image3" refType="w" fact="0.1793"/>
              <dgm:constr type="h" for="ch" forName="Image3" refType="h" fact="0.255"/>
              <dgm:constr type="r" for="ch" forName="Child1" refType="w" fact="0.3103"/>
              <dgm:constr type="t" for="ch" forName="Child1" refType="h" fact="0.0884"/>
              <dgm:constr type="w" for="ch" forName="Child1" refType="w" fact="0.24"/>
              <dgm:constr type="h" for="ch" forName="Child1" refType="h" fact="0.2468"/>
              <dgm:constr type="r" for="ch" forName="Child2" refType="w" fact="0.24"/>
              <dgm:constr type="t" for="ch" forName="Child2" refType="h" fact="0.378"/>
              <dgm:constr type="w" for="ch" forName="Child2" refType="w" fact="0.24"/>
              <dgm:constr type="h" for="ch" forName="Child2" refType="h" fact="0.2468"/>
              <dgm:constr type="r" for="ch" forName="Child3" refType="w" fact="0.3103"/>
              <dgm:constr type="t" for="ch" forName="Child3" refType="h" fact="0.6738"/>
              <dgm:constr type="w" for="ch" forName="Child3" refType="w" fact="0.24"/>
              <dgm:constr type="h" for="ch" forName="Child3" refType="h" fact="0.2468"/>
            </dgm:constrLst>
          </dgm:if>
          <dgm:else name="Name15">
            <dgm:alg type="composite">
              <dgm:param type="ar" val="1.2852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Accent" refType="w"/>
              <dgm:constr type="t" for="ch" forName="Accent" refType="h" fact="0.0361"/>
              <dgm:constr type="w" for="ch" forName="Accent" refType="w" fact="0.6865"/>
              <dgm:constr type="h" for="ch" forName="Accent" refType="h" fact="0.9197"/>
              <dgm:constr type="r" for="ch" forName="Parent" refType="w" fact="0.8244"/>
              <dgm:constr type="t" for="ch" forName="Parent" refType="h" fact="0.2795"/>
              <dgm:constr type="w" for="ch" forName="Parent" refType="w" fact="0.3406"/>
              <dgm:constr type="h" for="ch" forName="Parent" refType="h" fact="0.4377"/>
              <dgm:constr type="r" for="ch" forName="Image1" refType="w" fact="0.575"/>
              <dgm:constr type="t" for="ch" forName="Image1" refType="h" fact="0"/>
              <dgm:constr type="w" for="ch" forName="Image1" refType="w" fact="0.1825"/>
              <dgm:constr type="h" for="ch" forName="Image1" refType="h" fact="0.2345"/>
              <dgm:constr type="r" for="ch" forName="Image2" refType="w" fact="0.4402"/>
              <dgm:constr type="t" for="ch" forName="Image2" refType="h" fact="0.2184"/>
              <dgm:constr type="w" for="ch" forName="Image2" refType="w" fact="0.1825"/>
              <dgm:constr type="h" for="ch" forName="Image2" refType="h" fact="0.2345"/>
              <dgm:constr type="r" for="ch" forName="Image3" refType="w" fact="0.4409"/>
              <dgm:constr type="t" for="ch" forName="Image3" refType="h" fact="0.5395"/>
              <dgm:constr type="w" for="ch" forName="Image3" refType="w" fact="0.1825"/>
              <dgm:constr type="h" for="ch" forName="Image3" refType="h" fact="0.2345"/>
              <dgm:constr type="r" for="ch" forName="Image4" refType="w" fact="0.575"/>
              <dgm:constr type="t" for="ch" forName="Image4" refType="h" fact="0.7655"/>
              <dgm:constr type="w" for="ch" forName="Image4" refType="w" fact="0.1825"/>
              <dgm:constr type="h" for="ch" forName="Image4" refType="h" fact="0.2345"/>
              <dgm:constr type="r" for="ch" forName="Child1" refType="w" fact="0.3786"/>
              <dgm:constr type="t" for="ch" forName="Child1" refType="h" fact="0.003"/>
              <dgm:constr type="w" for="ch" forName="Child1" refType="w" fact="0.2443"/>
              <dgm:constr type="h" for="ch" forName="Child1" refType="h" fact="0.227"/>
              <dgm:constr type="r" for="ch" forName="Child2" refType="w" fact="0.2443"/>
              <dgm:constr type="t" for="ch" forName="Child2" refType="h" fact="0.2225"/>
              <dgm:constr type="w" for="ch" forName="Child2" refType="w" fact="0.2443"/>
              <dgm:constr type="h" for="ch" forName="Child2" refType="h" fact="0.227"/>
              <dgm:constr type="r" for="ch" forName="Child3" refType="w" fact="0.2443"/>
              <dgm:constr type="t" for="ch" forName="Child3" refType="h" fact="0.5433"/>
              <dgm:constr type="w" for="ch" forName="Child3" refType="w" fact="0.2443"/>
              <dgm:constr type="h" for="ch" forName="Child3" refType="h" fact="0.227"/>
              <dgm:constr type="r" for="ch" forName="Child4" refType="w" fact="0.3786"/>
              <dgm:constr type="t" for="ch" forName="Child4" refType="h" fact="0.7703"/>
              <dgm:constr type="w" for="ch" forName="Child4" refType="w" fact="0.2443"/>
              <dgm:constr type="h" for="ch" forName="Child4" refType="h" fact="0.227"/>
            </dgm:constrLst>
          </dgm:else>
        </dgm:choose>
      </dgm:else>
    </dgm:choose>
    <dgm:forEach name="wrapper" axis="self" ptType="parTrans">
      <dgm:forEach name="ImageRepeat" axis="self">
        <dgm:layoutNode name="Image" styleLbl="fgImgPlace1">
          <dgm:alg type="sp"/>
          <dgm:shape xmlns:r="http://schemas.openxmlformats.org/officeDocument/2006/relationships" type="ellipse" r:blip="" blipPhldr="1">
            <dgm:adjLst/>
          </dgm:shape>
          <dgm:presOf/>
        </dgm:layoutNode>
      </dgm:forEach>
    </dgm:forEach>
    <dgm:forEach name="Name16" axis="ch" ptType="node" cnt="1">
      <dgm:layoutNode name="Parent" styleLbl="node1">
        <dgm:varLst>
          <dgm:chMax val="4"/>
          <dgm:chPref val="3"/>
        </dgm:varLst>
        <dgm:alg type="tx"/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17" axis="ch ch" ptType="node node" st="1 1" cnt="1 1">
      <dgm:layoutNode name="Accent" styleLbl="node1">
        <dgm:alg type="sp"/>
        <dgm:choose name="Name18">
          <dgm:if name="Name19" func="var" arg="dir" op="equ" val="norm">
            <dgm:choose name="Name20">
              <dgm:if name="Name21" axis="followSib" ptType="node" func="cnt" op="equ" val="0">
                <dgm:shape xmlns:r="http://schemas.openxmlformats.org/officeDocument/2006/relationships" type="blockArc" r:blip="">
                  <dgm:adjLst>
                    <dgm:adj idx="1" val="-49.0368"/>
                    <dgm:adj idx="2" val="49.4265"/>
                    <dgm:adj idx="3" val="0.0564"/>
                  </dgm:adjLst>
                </dgm:shape>
              </dgm:if>
              <dgm:if name="Name22" axis="followSib" ptType="node" func="cnt" op="equ" val="1">
                <dgm:shape xmlns:r="http://schemas.openxmlformats.org/officeDocument/2006/relationships" type="blockArc" r:blip="">
                  <dgm:adjLst>
                    <dgm:adj idx="1" val="-64.2028"/>
                    <dgm:adj idx="2" val="64.5456"/>
                    <dgm:adj idx="3" val="0.0558"/>
                  </dgm:adjLst>
                </dgm:shape>
              </dgm:if>
              <dgm:if name="Name23" axis="followSib" ptType="node" func="cnt" op="equ" val="2">
                <dgm:shape xmlns:r="http://schemas.openxmlformats.org/officeDocument/2006/relationships" type="blockArc" r:blip="">
                  <dgm:adjLst>
                    <dgm:adj idx="1" val="-67.8702"/>
                    <dgm:adj idx="2" val="68.6519"/>
                    <dgm:adj idx="3" val="0.0575"/>
                  </dgm:adjLst>
                </dgm:shape>
              </dgm:if>
              <dgm:else name="Name24">
                <dgm:shape xmlns:r="http://schemas.openxmlformats.org/officeDocument/2006/relationships" type="blockArc" r:blip="">
                  <dgm:adjLst>
                    <dgm:adj idx="1" val="-84.8426"/>
                    <dgm:adj idx="2" val="84.8009"/>
                    <dgm:adj idx="3" val="0.0524"/>
                  </dgm:adjLst>
                </dgm:shape>
              </dgm:else>
            </dgm:choose>
          </dgm:if>
          <dgm:else name="Name25">
            <dgm:choose name="Name26">
              <dgm:if name="Name27" axis="followSib" ptType="node" func="cnt" op="equ" val="0">
                <dgm:shape xmlns:r="http://schemas.openxmlformats.org/officeDocument/2006/relationships" rot="180" type="blockArc" r:blip="">
                  <dgm:adjLst>
                    <dgm:adj idx="1" val="-49.0368"/>
                    <dgm:adj idx="2" val="49.4265"/>
                    <dgm:adj idx="3" val="0.0564"/>
                  </dgm:adjLst>
                </dgm:shape>
              </dgm:if>
              <dgm:if name="Name28" axis="followSib" ptType="node" func="cnt" op="equ" val="1">
                <dgm:shape xmlns:r="http://schemas.openxmlformats.org/officeDocument/2006/relationships" rot="180" type="blockArc" r:blip="">
                  <dgm:adjLst>
                    <dgm:adj idx="1" val="-64.2028"/>
                    <dgm:adj idx="2" val="64.5456"/>
                    <dgm:adj idx="3" val="0.0558"/>
                  </dgm:adjLst>
                </dgm:shape>
              </dgm:if>
              <dgm:if name="Name29" axis="followSib" ptType="node" func="cnt" op="equ" val="2">
                <dgm:shape xmlns:r="http://schemas.openxmlformats.org/officeDocument/2006/relationships" rot="180" type="blockArc" r:blip="">
                  <dgm:adjLst>
                    <dgm:adj idx="1" val="-67.8702"/>
                    <dgm:adj idx="2" val="68.6519"/>
                    <dgm:adj idx="3" val="0.0575"/>
                  </dgm:adjLst>
                </dgm:shape>
              </dgm:if>
              <dgm:else name="Name30">
                <dgm:shape xmlns:r="http://schemas.openxmlformats.org/officeDocument/2006/relationships" rot="180" type="blockArc" r:blip="">
                  <dgm:adjLst>
                    <dgm:adj idx="1" val="-84.8426"/>
                    <dgm:adj idx="2" val="84.8009"/>
                    <dgm:adj idx="3" val="0.0524"/>
                  </dgm:adjLst>
                </dgm:shape>
              </dgm:else>
            </dgm:choose>
          </dgm:else>
        </dgm:choose>
        <dgm:presOf/>
      </dgm:layoutNode>
      <dgm:layoutNode name="Image1" styleLbl="fgImgPlace1">
        <dgm:alg type="sp"/>
        <dgm:shape xmlns:r="http://schemas.openxmlformats.org/officeDocument/2006/relationships" type="ellipse" r:blip="" blipPhldr="1">
          <dgm:adjLst/>
        </dgm:shape>
        <dgm:presOf/>
      </dgm:layoutNode>
      <dgm:layoutNode name="Child1" styleLbl="revTx">
        <dgm:varLst>
          <dgm:chMax val="0"/>
          <dgm:chPref val="0"/>
          <dgm:bulletEnabled val="1"/>
        </dgm:varLst>
        <dgm:choose name="Name31">
          <dgm:if name="Name32" func="var" arg="dir" op="equ" val="norm">
            <dgm:alg type="tx">
              <dgm:param type="parTxLTRAlign" val="l"/>
              <dgm:param type="shpTxLTRAlignCh" val="l"/>
              <dgm:param type="parTxRTLAlign" val="l"/>
              <dgm:param type="shpTxRTLAlignCh" val="l"/>
              <dgm:param type="lnSpAfParP" val="10"/>
            </dgm:alg>
          </dgm:if>
          <dgm:else name="Name33">
            <dgm:alg type="tx">
              <dgm:param type="parTxLTRAlign" val="r"/>
              <dgm:param type="shpTxLTRAlignCh" val="r"/>
              <dgm:param type="parTxRTLAlign" val="r"/>
              <dgm:param type="shpTxRTLAlignCh" val="r"/>
              <dgm:param type="lnSpAfParP" val="10"/>
            </dgm:alg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34" axis="ch ch" ptType="node node" st="1 2" cnt="1 1">
      <dgm:layoutNode name="Image2">
        <dgm:alg type="sp"/>
        <dgm:shape xmlns:r="http://schemas.openxmlformats.org/officeDocument/2006/relationships" r:blip="">
          <dgm:adjLst/>
        </dgm:shape>
        <dgm:presOf/>
        <dgm:constrLst/>
        <dgm:forEach name="Name35" ref="ImageRepeat"/>
      </dgm:layoutNode>
      <dgm:layoutNode name="Child2" styleLbl="revTx">
        <dgm:varLst>
          <dgm:chMax val="0"/>
          <dgm:chPref val="0"/>
          <dgm:bulletEnabled val="1"/>
        </dgm:varLst>
        <dgm:choose name="Name36">
          <dgm:if name="Name37" func="var" arg="dir" op="equ" val="norm">
            <dgm:alg type="tx">
              <dgm:param type="parTxLTRAlign" val="l"/>
              <dgm:param type="shpTxLTRAlignCh" val="l"/>
              <dgm:param type="parTxRTLAlign" val="l"/>
              <dgm:param type="shpTxRTLAlignCh" val="l"/>
              <dgm:param type="lnSpAfParP" val="10"/>
            </dgm:alg>
          </dgm:if>
          <dgm:else name="Name38">
            <dgm:alg type="tx">
              <dgm:param type="parTxLTRAlign" val="r"/>
              <dgm:param type="shpTxLTRAlignCh" val="r"/>
              <dgm:param type="parTxRTLAlign" val="r"/>
              <dgm:param type="shpTxRTLAlignCh" val="r"/>
              <dgm:param type="lnSpAfParP" val="10"/>
            </dgm:alg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39" axis="ch ch" ptType="node node" st="1 3" cnt="1 1">
      <dgm:layoutNode name="Image3">
        <dgm:alg type="sp"/>
        <dgm:shape xmlns:r="http://schemas.openxmlformats.org/officeDocument/2006/relationships" r:blip="">
          <dgm:adjLst/>
        </dgm:shape>
        <dgm:presOf/>
        <dgm:constrLst/>
        <dgm:forEach name="Name40" ref="ImageRepeat"/>
      </dgm:layoutNode>
      <dgm:layoutNode name="Child3" styleLbl="revTx">
        <dgm:varLst>
          <dgm:chMax val="0"/>
          <dgm:chPref val="0"/>
          <dgm:bulletEnabled val="1"/>
        </dgm:varLst>
        <dgm:choose name="Name41">
          <dgm:if name="Name42" func="var" arg="dir" op="equ" val="norm">
            <dgm:alg type="tx">
              <dgm:param type="parTxLTRAlign" val="l"/>
              <dgm:param type="shpTxLTRAlignCh" val="l"/>
              <dgm:param type="parTxRTLAlign" val="l"/>
              <dgm:param type="shpTxRTLAlignCh" val="l"/>
              <dgm:param type="lnSpAfParP" val="10"/>
            </dgm:alg>
          </dgm:if>
          <dgm:else name="Name43">
            <dgm:alg type="tx">
              <dgm:param type="parTxLTRAlign" val="r"/>
              <dgm:param type="shpTxLTRAlignCh" val="r"/>
              <dgm:param type="parTxRTLAlign" val="r"/>
              <dgm:param type="shpTxRTLAlignCh" val="r"/>
              <dgm:param type="lnSpAfParP" val="10"/>
            </dgm:alg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4" axis="ch ch" ptType="node node" st="1 4" cnt="1 1">
      <dgm:layoutNode name="Image4">
        <dgm:alg type="sp"/>
        <dgm:shape xmlns:r="http://schemas.openxmlformats.org/officeDocument/2006/relationships" r:blip="">
          <dgm:adjLst/>
        </dgm:shape>
        <dgm:presOf/>
        <dgm:constrLst/>
        <dgm:forEach name="Name45" ref="ImageRepeat"/>
      </dgm:layoutNode>
      <dgm:layoutNode name="Child4" styleLbl="revTx">
        <dgm:varLst>
          <dgm:chMax val="0"/>
          <dgm:chPref val="0"/>
          <dgm:bulletEnabled val="1"/>
        </dgm:varLst>
        <dgm:choose name="Name46">
          <dgm:if name="Name47" func="var" arg="dir" op="equ" val="norm">
            <dgm:alg type="tx">
              <dgm:param type="parTxLTRAlign" val="l"/>
              <dgm:param type="shpTxLTRAlignCh" val="l"/>
              <dgm:param type="parTxRTLAlign" val="l"/>
              <dgm:param type="shpTxRTLAlignCh" val="l"/>
              <dgm:param type="lnSpAfParP" val="10"/>
            </dgm:alg>
          </dgm:if>
          <dgm:else name="Name48">
            <dgm:alg type="tx">
              <dgm:param type="parTxLTRAlign" val="r"/>
              <dgm:param type="shpTxLTRAlignCh" val="r"/>
              <dgm:param type="parTxRTLAlign" val="r"/>
              <dgm:param type="shpTxRTLAlignCh" val="r"/>
              <dgm:param type="lnSpAfParP" val="10"/>
            </dgm:alg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11/layout/RadialPictureList">
  <dgm:title val="Radial Picture List"/>
  <dgm:desc val="Use to show relationships to a central idea. The Level 1 shape contains text and all Level 2 shapes contain a picture with corresponding text. Limited to four Level 2 pictures.  Unused pictures do not appear, but remain available if you switch layouts. Works best with a small amount of Level 2 text."/>
  <dgm:catLst>
    <dgm:cat type="picture" pri="2500"/>
    <dgm:cat type="officeonline" pri="2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  <dgm:cxn modelId="5" srcId="10" destId="14" srcOrd="3" destOrd="0"/>
      </dgm:cxnLst>
      <dgm:bg/>
      <dgm:whole/>
    </dgm:dataModel>
  </dgm:clrData>
  <dgm:layoutNode name="Name0">
    <dgm:varLst>
      <dgm:chMax val="1"/>
      <dgm:chPref val="1"/>
      <dgm:dir/>
      <dgm:resizeHandles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st="1 1" cnt="1 0" func="cnt" op="equ" val="0">
            <dgm:alg type="composite">
              <dgm:param type="ar" val="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5" axis="ch ch" ptType="node node" st="1 1" cnt="1 0" func="cnt" op="equ" val="1">
            <dgm:alg type="composite">
              <dgm:param type="ar" val="1.4218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l" for="ch" forName="Accent" refType="w" fact="0"/>
              <dgm:constr type="t" for="ch" forName="Accent" refType="h" fact="0"/>
              <dgm:constr type="w" for="ch" forName="Accent" refType="w" fact="0.6747"/>
              <dgm:constr type="h" for="ch" forName="Accent" refType="h"/>
              <dgm:constr type="l" for="ch" forName="Child1" refType="w" fact="0.76"/>
              <dgm:constr type="t" for="ch" forName="Child1" refType="h" fact="0.3739"/>
              <dgm:constr type="w" for="ch" forName="Child1" refType="w" fact="0.24"/>
              <dgm:constr type="h" for="ch" forName="Child1" refType="h" fact="0.255"/>
              <dgm:constr type="l" for="ch" forName="Parent" refType="w" fact="0.1726"/>
              <dgm:constr type="t" for="ch" forName="Parent" refType="h" fact="0.2646"/>
              <dgm:constr type="w" for="ch" forName="Parent" refType="w" fact="0.3347"/>
              <dgm:constr type="h" for="ch" forName="Parent" refType="h" fact="0.4759"/>
              <dgm:constr type="l" for="ch" forName="Image1" refType="w" fact="0.5661"/>
              <dgm:constr type="t" for="ch" forName="Image1" refType="h" fact="0.3744"/>
              <dgm:constr type="w" for="ch" forName="Image1" refType="w" fact="0.1793"/>
              <dgm:constr type="h" for="ch" forName="Image1" refType="h" fact="0.255"/>
            </dgm:constrLst>
          </dgm:if>
          <dgm:if name="Name6" axis="ch ch" ptType="node node" st="1 1" cnt="1 0" func="cnt" op="equ" val="2">
            <dgm:alg type="composite">
              <dgm:param type="ar" val="1.381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l" for="ch" forName="Accent" refType="w" fact="0"/>
              <dgm:constr type="t" for="ch" forName="Accent" refType="h" fact="0"/>
              <dgm:constr type="w" for="ch" forName="Accent" refType="w" fact="0.6946"/>
              <dgm:constr type="h" for="ch" forName="Accent" refType="h"/>
              <dgm:constr type="l" for="ch" forName="Parent" refType="w" fact="0.1777"/>
              <dgm:constr type="t" for="ch" forName="Parent" refType="h" fact="0.2646"/>
              <dgm:constr type="w" for="ch" forName="Parent" refType="w" fact="0.3446"/>
              <dgm:constr type="h" for="ch" forName="Parent" refType="h" fact="0.4759"/>
              <dgm:constr type="l" for="ch" forName="Image1" refType="w" fact="0.5531"/>
              <dgm:constr type="t" for="ch" forName="Image1" refType="h" fact="0.1585"/>
              <dgm:constr type="w" for="ch" forName="Image1" refType="w" fact="0.1846"/>
              <dgm:constr type="h" for="ch" forName="Image1" refType="h" fact="0.255"/>
              <dgm:constr type="l" for="ch" forName="Image2" refType="w" fact="0.5531"/>
              <dgm:constr type="t" for="ch" forName="Image2" refType="h" fact="0.5624"/>
              <dgm:constr type="w" for="ch" forName="Image2" refType="w" fact="0.1846"/>
              <dgm:constr type="h" for="ch" forName="Image2" refType="h" fact="0.255"/>
              <dgm:constr type="l" for="ch" forName="Child1" refType="w" fact="0.7529"/>
              <dgm:constr type="t" for="ch" forName="Child1" refType="h" fact="0.1618"/>
              <dgm:constr type="w" for="ch" forName="Child1" refType="w" fact="0.2471"/>
              <dgm:constr type="h" for="ch" forName="Child1" refType="h" fact="0.2468"/>
              <dgm:constr type="l" for="ch" forName="Child2" refType="w" fact="0.7529"/>
              <dgm:constr type="t" for="ch" forName="Child2" refType="h" fact="0.5657"/>
              <dgm:constr type="w" for="ch" forName="Child2" refType="w" fact="0.2471"/>
              <dgm:constr type="h" for="ch" forName="Child2" refType="h" fact="0.2468"/>
            </dgm:constrLst>
          </dgm:if>
          <dgm:if name="Name7" axis="ch ch" ptType="node node" st="1 1" cnt="1 0" func="cnt" op="equ" val="3">
            <dgm:alg type="composite">
              <dgm:param type="ar" val="1.4218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" refType="w" fact="0"/>
              <dgm:constr type="t" for="ch" forName="Accent" refType="h" fact="0"/>
              <dgm:constr type="w" for="ch" forName="Accent" refType="w" fact="0.6747"/>
              <dgm:constr type="h" for="ch" forName="Accent" refType="h"/>
              <dgm:constr type="l" for="ch" forName="Parent" refType="w" fact="0.1726"/>
              <dgm:constr type="t" for="ch" forName="Parent" refType="h" fact="0.2646"/>
              <dgm:constr type="w" for="ch" forName="Parent" refType="w" fact="0.3347"/>
              <dgm:constr type="h" for="ch" forName="Parent" refType="h" fact="0.4759"/>
              <dgm:constr type="l" for="ch" forName="Image1" refType="w" fact="0.4968"/>
              <dgm:constr type="t" for="ch" forName="Image1" refType="h" fact="0.0843"/>
              <dgm:constr type="w" for="ch" forName="Image1" refType="w" fact="0.1793"/>
              <dgm:constr type="h" for="ch" forName="Image1" refType="h" fact="0.255"/>
              <dgm:constr type="l" for="ch" forName="Image2" refType="w" fact="0.5661"/>
              <dgm:constr type="t" for="ch" forName="Image2" refType="h" fact="0.3744"/>
              <dgm:constr type="w" for="ch" forName="Image2" refType="w" fact="0.1793"/>
              <dgm:constr type="h" for="ch" forName="Image2" refType="h" fact="0.255"/>
              <dgm:constr type="l" for="ch" forName="Image3" refType="w" fact="0.4968"/>
              <dgm:constr type="t" for="ch" forName="Image3" refType="h" fact="0.6686"/>
              <dgm:constr type="w" for="ch" forName="Image3" refType="w" fact="0.1793"/>
              <dgm:constr type="h" for="ch" forName="Image3" refType="h" fact="0.255"/>
              <dgm:constr type="l" for="ch" forName="Child1" refType="w" fact="0.6897"/>
              <dgm:constr type="t" for="ch" forName="Child1" refType="h" fact="0.0884"/>
              <dgm:constr type="w" for="ch" forName="Child1" refType="w" fact="0.24"/>
              <dgm:constr type="h" for="ch" forName="Child1" refType="h" fact="0.2468"/>
              <dgm:constr type="l" for="ch" forName="Child2" refType="w" fact="0.76"/>
              <dgm:constr type="t" for="ch" forName="Child2" refType="h" fact="0.378"/>
              <dgm:constr type="w" for="ch" forName="Child2" refType="w" fact="0.24"/>
              <dgm:constr type="h" for="ch" forName="Child2" refType="h" fact="0.2468"/>
              <dgm:constr type="l" for="ch" forName="Child3" refType="w" fact="0.6897"/>
              <dgm:constr type="t" for="ch" forName="Child3" refType="h" fact="0.6738"/>
              <dgm:constr type="w" for="ch" forName="Child3" refType="w" fact="0.24"/>
              <dgm:constr type="h" for="ch" forName="Child3" refType="h" fact="0.2468"/>
            </dgm:constrLst>
          </dgm:if>
          <dgm:else name="Name8">
            <dgm:alg type="composite">
              <dgm:param type="ar" val="1.2852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" refType="w" fact="0"/>
              <dgm:constr type="t" for="ch" forName="Accent" refType="h" fact="0.0361"/>
              <dgm:constr type="w" for="ch" forName="Accent" refType="w" fact="0.6865"/>
              <dgm:constr type="h" for="ch" forName="Accent" refType="h" fact="0.9197"/>
              <dgm:constr type="l" for="ch" forName="Parent" refType="w" fact="0.1756"/>
              <dgm:constr type="t" for="ch" forName="Parent" refType="h" fact="0.2795"/>
              <dgm:constr type="w" for="ch" forName="Parent" refType="w" fact="0.3406"/>
              <dgm:constr type="h" for="ch" forName="Parent" refType="h" fact="0.4377"/>
              <dgm:constr type="l" for="ch" forName="Image1" refType="w" fact="0.425"/>
              <dgm:constr type="t" for="ch" forName="Image1" refType="h" fact="0"/>
              <dgm:constr type="w" for="ch" forName="Image1" refType="w" fact="0.1825"/>
              <dgm:constr type="h" for="ch" forName="Image1" refType="h" fact="0.2345"/>
              <dgm:constr type="l" for="ch" forName="Image2" refType="w" fact="0.5598"/>
              <dgm:constr type="t" for="ch" forName="Image2" refType="h" fact="0.2184"/>
              <dgm:constr type="w" for="ch" forName="Image2" refType="w" fact="0.1825"/>
              <dgm:constr type="h" for="ch" forName="Image2" refType="h" fact="0.2345"/>
              <dgm:constr type="l" for="ch" forName="Image3" refType="w" fact="0.5591"/>
              <dgm:constr type="t" for="ch" forName="Image3" refType="h" fact="0.5395"/>
              <dgm:constr type="w" for="ch" forName="Image3" refType="w" fact="0.1825"/>
              <dgm:constr type="h" for="ch" forName="Image3" refType="h" fact="0.2345"/>
              <dgm:constr type="l" for="ch" forName="Image4" refType="w" fact="0.425"/>
              <dgm:constr type="t" for="ch" forName="Image4" refType="h" fact="0.7655"/>
              <dgm:constr type="w" for="ch" forName="Image4" refType="w" fact="0.1825"/>
              <dgm:constr type="h" for="ch" forName="Image4" refType="h" fact="0.2345"/>
              <dgm:constr type="l" for="ch" forName="Child1" refType="w" fact="0.6214"/>
              <dgm:constr type="t" for="ch" forName="Child1" refType="h" fact="0.003"/>
              <dgm:constr type="w" for="ch" forName="Child1" refType="w" fact="0.2443"/>
              <dgm:constr type="h" for="ch" forName="Child1" refType="h" fact="0.227"/>
              <dgm:constr type="l" for="ch" forName="Child2" refType="w" fact="0.7557"/>
              <dgm:constr type="t" for="ch" forName="Child2" refType="h" fact="0.2225"/>
              <dgm:constr type="w" for="ch" forName="Child2" refType="w" fact="0.2443"/>
              <dgm:constr type="h" for="ch" forName="Child2" refType="h" fact="0.227"/>
              <dgm:constr type="l" for="ch" forName="Child3" refType="w" fact="0.7557"/>
              <dgm:constr type="t" for="ch" forName="Child3" refType="h" fact="0.5433"/>
              <dgm:constr type="w" for="ch" forName="Child3" refType="w" fact="0.2443"/>
              <dgm:constr type="h" for="ch" forName="Child3" refType="h" fact="0.227"/>
              <dgm:constr type="l" for="ch" forName="Child4" refType="w" fact="0.6214"/>
              <dgm:constr type="t" for="ch" forName="Child4" refType="h" fact="0.7703"/>
              <dgm:constr type="w" for="ch" forName="Child4" refType="w" fact="0.2443"/>
              <dgm:constr type="h" for="ch" forName="Child4" refType="h" fact="0.227"/>
            </dgm:constrLst>
          </dgm:else>
        </dgm:choose>
      </dgm:if>
      <dgm:else name="Name9">
        <dgm:choose name="Name10">
          <dgm:if name="Name11" axis="ch ch" ptType="node node" st="1 1" cnt="1 0" func="cnt" op="equ" val="0">
            <dgm:alg type="composite">
              <dgm:param type="ar" val="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12" axis="ch ch" ptType="node node" st="1 1" cnt="1 0" func="cnt" op="equ" val="1">
            <dgm:alg type="composite">
              <dgm:param type="ar" val="1.4218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r" for="ch" forName="Accent" refType="w"/>
              <dgm:constr type="t" for="ch" forName="Accent" refType="h" fact="0"/>
              <dgm:constr type="w" for="ch" forName="Accent" refType="w" fact="0.6747"/>
              <dgm:constr type="h" for="ch" forName="Accent" refType="h"/>
              <dgm:constr type="r" for="ch" forName="Child1" refType="w" fact="0.24"/>
              <dgm:constr type="t" for="ch" forName="Child1" refType="h" fact="0.3739"/>
              <dgm:constr type="w" for="ch" forName="Child1" refType="w" fact="0.24"/>
              <dgm:constr type="h" for="ch" forName="Child1" refType="h" fact="0.255"/>
              <dgm:constr type="r" for="ch" forName="Parent" refType="w" fact="0.8274"/>
              <dgm:constr type="t" for="ch" forName="Parent" refType="h" fact="0.2646"/>
              <dgm:constr type="w" for="ch" forName="Parent" refType="w" fact="0.3347"/>
              <dgm:constr type="h" for="ch" forName="Parent" refType="h" fact="0.4759"/>
              <dgm:constr type="r" for="ch" forName="Image1" refType="w" fact="0.4339"/>
              <dgm:constr type="t" for="ch" forName="Image1" refType="h" fact="0.3744"/>
              <dgm:constr type="w" for="ch" forName="Image1" refType="w" fact="0.1793"/>
              <dgm:constr type="h" for="ch" forName="Image1" refType="h" fact="0.255"/>
            </dgm:constrLst>
          </dgm:if>
          <dgm:if name="Name13" axis="ch ch" ptType="node node" st="1 1" cnt="1 0" func="cnt" op="equ" val="2">
            <dgm:alg type="composite">
              <dgm:param type="ar" val="1.381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r" for="ch" forName="Accent" refType="w"/>
              <dgm:constr type="t" for="ch" forName="Accent" refType="h" fact="0"/>
              <dgm:constr type="w" for="ch" forName="Accent" refType="w" fact="0.6946"/>
              <dgm:constr type="h" for="ch" forName="Accent" refType="h"/>
              <dgm:constr type="r" for="ch" forName="Parent" refType="w" fact="0.8223"/>
              <dgm:constr type="t" for="ch" forName="Parent" refType="h" fact="0.2646"/>
              <dgm:constr type="w" for="ch" forName="Parent" refType="w" fact="0.3446"/>
              <dgm:constr type="h" for="ch" forName="Parent" refType="h" fact="0.4759"/>
              <dgm:constr type="r" for="ch" forName="Image1" refType="w" fact="0.4469"/>
              <dgm:constr type="t" for="ch" forName="Image1" refType="h" fact="0.1585"/>
              <dgm:constr type="w" for="ch" forName="Image1" refType="w" fact="0.1846"/>
              <dgm:constr type="h" for="ch" forName="Image1" refType="h" fact="0.255"/>
              <dgm:constr type="r" for="ch" forName="Image2" refType="w" fact="0.4469"/>
              <dgm:constr type="t" for="ch" forName="Image2" refType="h" fact="0.5624"/>
              <dgm:constr type="w" for="ch" forName="Image2" refType="w" fact="0.1846"/>
              <dgm:constr type="h" for="ch" forName="Image2" refType="h" fact="0.255"/>
              <dgm:constr type="r" for="ch" forName="Child1" refType="w" fact="0.2471"/>
              <dgm:constr type="t" for="ch" forName="Child1" refType="h" fact="0.1618"/>
              <dgm:constr type="w" for="ch" forName="Child1" refType="w" fact="0.2471"/>
              <dgm:constr type="h" for="ch" forName="Child1" refType="h" fact="0.2468"/>
              <dgm:constr type="r" for="ch" forName="Child2" refType="w" fact="0.2471"/>
              <dgm:constr type="t" for="ch" forName="Child2" refType="h" fact="0.5657"/>
              <dgm:constr type="w" for="ch" forName="Child2" refType="w" fact="0.2471"/>
              <dgm:constr type="h" for="ch" forName="Child2" refType="h" fact="0.2468"/>
            </dgm:constrLst>
          </dgm:if>
          <dgm:if name="Name14" axis="ch ch" ptType="node node" st="1 1" cnt="1 0" func="cnt" op="equ" val="3">
            <dgm:alg type="composite">
              <dgm:param type="ar" val="1.4218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Accent" refType="w"/>
              <dgm:constr type="t" for="ch" forName="Accent" refType="h" fact="0"/>
              <dgm:constr type="w" for="ch" forName="Accent" refType="w" fact="0.6747"/>
              <dgm:constr type="h" for="ch" forName="Accent" refType="h"/>
              <dgm:constr type="r" for="ch" forName="Parent" refType="w" fact="0.8274"/>
              <dgm:constr type="t" for="ch" forName="Parent" refType="h" fact="0.2646"/>
              <dgm:constr type="w" for="ch" forName="Parent" refType="w" fact="0.3347"/>
              <dgm:constr type="h" for="ch" forName="Parent" refType="h" fact="0.4759"/>
              <dgm:constr type="r" for="ch" forName="Image1" refType="w" fact="0.5032"/>
              <dgm:constr type="t" for="ch" forName="Image1" refType="h" fact="0.0843"/>
              <dgm:constr type="w" for="ch" forName="Image1" refType="w" fact="0.1793"/>
              <dgm:constr type="h" for="ch" forName="Image1" refType="h" fact="0.255"/>
              <dgm:constr type="r" for="ch" forName="Image2" refType="w" fact="0.4339"/>
              <dgm:constr type="t" for="ch" forName="Image2" refType="h" fact="0.3744"/>
              <dgm:constr type="w" for="ch" forName="Image2" refType="w" fact="0.1793"/>
              <dgm:constr type="h" for="ch" forName="Image2" refType="h" fact="0.255"/>
              <dgm:constr type="r" for="ch" forName="Image3" refType="w" fact="0.5032"/>
              <dgm:constr type="t" for="ch" forName="Image3" refType="h" fact="0.6686"/>
              <dgm:constr type="w" for="ch" forName="Image3" refType="w" fact="0.1793"/>
              <dgm:constr type="h" for="ch" forName="Image3" refType="h" fact="0.255"/>
              <dgm:constr type="r" for="ch" forName="Child1" refType="w" fact="0.3103"/>
              <dgm:constr type="t" for="ch" forName="Child1" refType="h" fact="0.0884"/>
              <dgm:constr type="w" for="ch" forName="Child1" refType="w" fact="0.24"/>
              <dgm:constr type="h" for="ch" forName="Child1" refType="h" fact="0.2468"/>
              <dgm:constr type="r" for="ch" forName="Child2" refType="w" fact="0.24"/>
              <dgm:constr type="t" for="ch" forName="Child2" refType="h" fact="0.378"/>
              <dgm:constr type="w" for="ch" forName="Child2" refType="w" fact="0.24"/>
              <dgm:constr type="h" for="ch" forName="Child2" refType="h" fact="0.2468"/>
              <dgm:constr type="r" for="ch" forName="Child3" refType="w" fact="0.3103"/>
              <dgm:constr type="t" for="ch" forName="Child3" refType="h" fact="0.6738"/>
              <dgm:constr type="w" for="ch" forName="Child3" refType="w" fact="0.24"/>
              <dgm:constr type="h" for="ch" forName="Child3" refType="h" fact="0.2468"/>
            </dgm:constrLst>
          </dgm:if>
          <dgm:else name="Name15">
            <dgm:alg type="composite">
              <dgm:param type="ar" val="1.2852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Accent" refType="w"/>
              <dgm:constr type="t" for="ch" forName="Accent" refType="h" fact="0.0361"/>
              <dgm:constr type="w" for="ch" forName="Accent" refType="w" fact="0.6865"/>
              <dgm:constr type="h" for="ch" forName="Accent" refType="h" fact="0.9197"/>
              <dgm:constr type="r" for="ch" forName="Parent" refType="w" fact="0.8244"/>
              <dgm:constr type="t" for="ch" forName="Parent" refType="h" fact="0.2795"/>
              <dgm:constr type="w" for="ch" forName="Parent" refType="w" fact="0.3406"/>
              <dgm:constr type="h" for="ch" forName="Parent" refType="h" fact="0.4377"/>
              <dgm:constr type="r" for="ch" forName="Image1" refType="w" fact="0.575"/>
              <dgm:constr type="t" for="ch" forName="Image1" refType="h" fact="0"/>
              <dgm:constr type="w" for="ch" forName="Image1" refType="w" fact="0.1825"/>
              <dgm:constr type="h" for="ch" forName="Image1" refType="h" fact="0.2345"/>
              <dgm:constr type="r" for="ch" forName="Image2" refType="w" fact="0.4402"/>
              <dgm:constr type="t" for="ch" forName="Image2" refType="h" fact="0.2184"/>
              <dgm:constr type="w" for="ch" forName="Image2" refType="w" fact="0.1825"/>
              <dgm:constr type="h" for="ch" forName="Image2" refType="h" fact="0.2345"/>
              <dgm:constr type="r" for="ch" forName="Image3" refType="w" fact="0.4409"/>
              <dgm:constr type="t" for="ch" forName="Image3" refType="h" fact="0.5395"/>
              <dgm:constr type="w" for="ch" forName="Image3" refType="w" fact="0.1825"/>
              <dgm:constr type="h" for="ch" forName="Image3" refType="h" fact="0.2345"/>
              <dgm:constr type="r" for="ch" forName="Image4" refType="w" fact="0.575"/>
              <dgm:constr type="t" for="ch" forName="Image4" refType="h" fact="0.7655"/>
              <dgm:constr type="w" for="ch" forName="Image4" refType="w" fact="0.1825"/>
              <dgm:constr type="h" for="ch" forName="Image4" refType="h" fact="0.2345"/>
              <dgm:constr type="r" for="ch" forName="Child1" refType="w" fact="0.3786"/>
              <dgm:constr type="t" for="ch" forName="Child1" refType="h" fact="0.003"/>
              <dgm:constr type="w" for="ch" forName="Child1" refType="w" fact="0.2443"/>
              <dgm:constr type="h" for="ch" forName="Child1" refType="h" fact="0.227"/>
              <dgm:constr type="r" for="ch" forName="Child2" refType="w" fact="0.2443"/>
              <dgm:constr type="t" for="ch" forName="Child2" refType="h" fact="0.2225"/>
              <dgm:constr type="w" for="ch" forName="Child2" refType="w" fact="0.2443"/>
              <dgm:constr type="h" for="ch" forName="Child2" refType="h" fact="0.227"/>
              <dgm:constr type="r" for="ch" forName="Child3" refType="w" fact="0.2443"/>
              <dgm:constr type="t" for="ch" forName="Child3" refType="h" fact="0.5433"/>
              <dgm:constr type="w" for="ch" forName="Child3" refType="w" fact="0.2443"/>
              <dgm:constr type="h" for="ch" forName="Child3" refType="h" fact="0.227"/>
              <dgm:constr type="r" for="ch" forName="Child4" refType="w" fact="0.3786"/>
              <dgm:constr type="t" for="ch" forName="Child4" refType="h" fact="0.7703"/>
              <dgm:constr type="w" for="ch" forName="Child4" refType="w" fact="0.2443"/>
              <dgm:constr type="h" for="ch" forName="Child4" refType="h" fact="0.227"/>
            </dgm:constrLst>
          </dgm:else>
        </dgm:choose>
      </dgm:else>
    </dgm:choose>
    <dgm:forEach name="wrapper" axis="self" ptType="parTrans">
      <dgm:forEach name="ImageRepeat" axis="self">
        <dgm:layoutNode name="Image" styleLbl="fgImgPlace1">
          <dgm:alg type="sp"/>
          <dgm:shape xmlns:r="http://schemas.openxmlformats.org/officeDocument/2006/relationships" type="ellipse" r:blip="" blipPhldr="1">
            <dgm:adjLst/>
          </dgm:shape>
          <dgm:presOf/>
        </dgm:layoutNode>
      </dgm:forEach>
    </dgm:forEach>
    <dgm:forEach name="Name16" axis="ch" ptType="node" cnt="1">
      <dgm:layoutNode name="Parent" styleLbl="node1">
        <dgm:varLst>
          <dgm:chMax val="4"/>
          <dgm:chPref val="3"/>
        </dgm:varLst>
        <dgm:alg type="tx"/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17" axis="ch ch" ptType="node node" st="1 1" cnt="1 1">
      <dgm:layoutNode name="Accent" styleLbl="node1">
        <dgm:alg type="sp"/>
        <dgm:choose name="Name18">
          <dgm:if name="Name19" func="var" arg="dir" op="equ" val="norm">
            <dgm:choose name="Name20">
              <dgm:if name="Name21" axis="followSib" ptType="node" func="cnt" op="equ" val="0">
                <dgm:shape xmlns:r="http://schemas.openxmlformats.org/officeDocument/2006/relationships" type="blockArc" r:blip="">
                  <dgm:adjLst>
                    <dgm:adj idx="1" val="-49.0368"/>
                    <dgm:adj idx="2" val="49.4265"/>
                    <dgm:adj idx="3" val="0.0564"/>
                  </dgm:adjLst>
                </dgm:shape>
              </dgm:if>
              <dgm:if name="Name22" axis="followSib" ptType="node" func="cnt" op="equ" val="1">
                <dgm:shape xmlns:r="http://schemas.openxmlformats.org/officeDocument/2006/relationships" type="blockArc" r:blip="">
                  <dgm:adjLst>
                    <dgm:adj idx="1" val="-64.2028"/>
                    <dgm:adj idx="2" val="64.5456"/>
                    <dgm:adj idx="3" val="0.0558"/>
                  </dgm:adjLst>
                </dgm:shape>
              </dgm:if>
              <dgm:if name="Name23" axis="followSib" ptType="node" func="cnt" op="equ" val="2">
                <dgm:shape xmlns:r="http://schemas.openxmlformats.org/officeDocument/2006/relationships" type="blockArc" r:blip="">
                  <dgm:adjLst>
                    <dgm:adj idx="1" val="-67.8702"/>
                    <dgm:adj idx="2" val="68.6519"/>
                    <dgm:adj idx="3" val="0.0575"/>
                  </dgm:adjLst>
                </dgm:shape>
              </dgm:if>
              <dgm:else name="Name24">
                <dgm:shape xmlns:r="http://schemas.openxmlformats.org/officeDocument/2006/relationships" type="blockArc" r:blip="">
                  <dgm:adjLst>
                    <dgm:adj idx="1" val="-84.8426"/>
                    <dgm:adj idx="2" val="84.8009"/>
                    <dgm:adj idx="3" val="0.0524"/>
                  </dgm:adjLst>
                </dgm:shape>
              </dgm:else>
            </dgm:choose>
          </dgm:if>
          <dgm:else name="Name25">
            <dgm:choose name="Name26">
              <dgm:if name="Name27" axis="followSib" ptType="node" func="cnt" op="equ" val="0">
                <dgm:shape xmlns:r="http://schemas.openxmlformats.org/officeDocument/2006/relationships" rot="180" type="blockArc" r:blip="">
                  <dgm:adjLst>
                    <dgm:adj idx="1" val="-49.0368"/>
                    <dgm:adj idx="2" val="49.4265"/>
                    <dgm:adj idx="3" val="0.0564"/>
                  </dgm:adjLst>
                </dgm:shape>
              </dgm:if>
              <dgm:if name="Name28" axis="followSib" ptType="node" func="cnt" op="equ" val="1">
                <dgm:shape xmlns:r="http://schemas.openxmlformats.org/officeDocument/2006/relationships" rot="180" type="blockArc" r:blip="">
                  <dgm:adjLst>
                    <dgm:adj idx="1" val="-64.2028"/>
                    <dgm:adj idx="2" val="64.5456"/>
                    <dgm:adj idx="3" val="0.0558"/>
                  </dgm:adjLst>
                </dgm:shape>
              </dgm:if>
              <dgm:if name="Name29" axis="followSib" ptType="node" func="cnt" op="equ" val="2">
                <dgm:shape xmlns:r="http://schemas.openxmlformats.org/officeDocument/2006/relationships" rot="180" type="blockArc" r:blip="">
                  <dgm:adjLst>
                    <dgm:adj idx="1" val="-67.8702"/>
                    <dgm:adj idx="2" val="68.6519"/>
                    <dgm:adj idx="3" val="0.0575"/>
                  </dgm:adjLst>
                </dgm:shape>
              </dgm:if>
              <dgm:else name="Name30">
                <dgm:shape xmlns:r="http://schemas.openxmlformats.org/officeDocument/2006/relationships" rot="180" type="blockArc" r:blip="">
                  <dgm:adjLst>
                    <dgm:adj idx="1" val="-84.8426"/>
                    <dgm:adj idx="2" val="84.8009"/>
                    <dgm:adj idx="3" val="0.0524"/>
                  </dgm:adjLst>
                </dgm:shape>
              </dgm:else>
            </dgm:choose>
          </dgm:else>
        </dgm:choose>
        <dgm:presOf/>
      </dgm:layoutNode>
      <dgm:layoutNode name="Image1" styleLbl="fgImgPlace1">
        <dgm:alg type="sp"/>
        <dgm:shape xmlns:r="http://schemas.openxmlformats.org/officeDocument/2006/relationships" type="ellipse" r:blip="" blipPhldr="1">
          <dgm:adjLst/>
        </dgm:shape>
        <dgm:presOf/>
      </dgm:layoutNode>
      <dgm:layoutNode name="Child1" styleLbl="revTx">
        <dgm:varLst>
          <dgm:chMax val="0"/>
          <dgm:chPref val="0"/>
          <dgm:bulletEnabled val="1"/>
        </dgm:varLst>
        <dgm:choose name="Name31">
          <dgm:if name="Name32" func="var" arg="dir" op="equ" val="norm">
            <dgm:alg type="tx">
              <dgm:param type="parTxLTRAlign" val="l"/>
              <dgm:param type="shpTxLTRAlignCh" val="l"/>
              <dgm:param type="parTxRTLAlign" val="l"/>
              <dgm:param type="shpTxRTLAlignCh" val="l"/>
              <dgm:param type="lnSpAfParP" val="10"/>
            </dgm:alg>
          </dgm:if>
          <dgm:else name="Name33">
            <dgm:alg type="tx">
              <dgm:param type="parTxLTRAlign" val="r"/>
              <dgm:param type="shpTxLTRAlignCh" val="r"/>
              <dgm:param type="parTxRTLAlign" val="r"/>
              <dgm:param type="shpTxRTLAlignCh" val="r"/>
              <dgm:param type="lnSpAfParP" val="10"/>
            </dgm:alg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34" axis="ch ch" ptType="node node" st="1 2" cnt="1 1">
      <dgm:layoutNode name="Image2">
        <dgm:alg type="sp"/>
        <dgm:shape xmlns:r="http://schemas.openxmlformats.org/officeDocument/2006/relationships" r:blip="">
          <dgm:adjLst/>
        </dgm:shape>
        <dgm:presOf/>
        <dgm:constrLst/>
        <dgm:forEach name="Name35" ref="ImageRepeat"/>
      </dgm:layoutNode>
      <dgm:layoutNode name="Child2" styleLbl="revTx">
        <dgm:varLst>
          <dgm:chMax val="0"/>
          <dgm:chPref val="0"/>
          <dgm:bulletEnabled val="1"/>
        </dgm:varLst>
        <dgm:choose name="Name36">
          <dgm:if name="Name37" func="var" arg="dir" op="equ" val="norm">
            <dgm:alg type="tx">
              <dgm:param type="parTxLTRAlign" val="l"/>
              <dgm:param type="shpTxLTRAlignCh" val="l"/>
              <dgm:param type="parTxRTLAlign" val="l"/>
              <dgm:param type="shpTxRTLAlignCh" val="l"/>
              <dgm:param type="lnSpAfParP" val="10"/>
            </dgm:alg>
          </dgm:if>
          <dgm:else name="Name38">
            <dgm:alg type="tx">
              <dgm:param type="parTxLTRAlign" val="r"/>
              <dgm:param type="shpTxLTRAlignCh" val="r"/>
              <dgm:param type="parTxRTLAlign" val="r"/>
              <dgm:param type="shpTxRTLAlignCh" val="r"/>
              <dgm:param type="lnSpAfParP" val="10"/>
            </dgm:alg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39" axis="ch ch" ptType="node node" st="1 3" cnt="1 1">
      <dgm:layoutNode name="Image3">
        <dgm:alg type="sp"/>
        <dgm:shape xmlns:r="http://schemas.openxmlformats.org/officeDocument/2006/relationships" r:blip="">
          <dgm:adjLst/>
        </dgm:shape>
        <dgm:presOf/>
        <dgm:constrLst/>
        <dgm:forEach name="Name40" ref="ImageRepeat"/>
      </dgm:layoutNode>
      <dgm:layoutNode name="Child3" styleLbl="revTx">
        <dgm:varLst>
          <dgm:chMax val="0"/>
          <dgm:chPref val="0"/>
          <dgm:bulletEnabled val="1"/>
        </dgm:varLst>
        <dgm:choose name="Name41">
          <dgm:if name="Name42" func="var" arg="dir" op="equ" val="norm">
            <dgm:alg type="tx">
              <dgm:param type="parTxLTRAlign" val="l"/>
              <dgm:param type="shpTxLTRAlignCh" val="l"/>
              <dgm:param type="parTxRTLAlign" val="l"/>
              <dgm:param type="shpTxRTLAlignCh" val="l"/>
              <dgm:param type="lnSpAfParP" val="10"/>
            </dgm:alg>
          </dgm:if>
          <dgm:else name="Name43">
            <dgm:alg type="tx">
              <dgm:param type="parTxLTRAlign" val="r"/>
              <dgm:param type="shpTxLTRAlignCh" val="r"/>
              <dgm:param type="parTxRTLAlign" val="r"/>
              <dgm:param type="shpTxRTLAlignCh" val="r"/>
              <dgm:param type="lnSpAfParP" val="10"/>
            </dgm:alg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4" axis="ch ch" ptType="node node" st="1 4" cnt="1 1">
      <dgm:layoutNode name="Image4">
        <dgm:alg type="sp"/>
        <dgm:shape xmlns:r="http://schemas.openxmlformats.org/officeDocument/2006/relationships" r:blip="">
          <dgm:adjLst/>
        </dgm:shape>
        <dgm:presOf/>
        <dgm:constrLst/>
        <dgm:forEach name="Name45" ref="ImageRepeat"/>
      </dgm:layoutNode>
      <dgm:layoutNode name="Child4" styleLbl="revTx">
        <dgm:varLst>
          <dgm:chMax val="0"/>
          <dgm:chPref val="0"/>
          <dgm:bulletEnabled val="1"/>
        </dgm:varLst>
        <dgm:choose name="Name46">
          <dgm:if name="Name47" func="var" arg="dir" op="equ" val="norm">
            <dgm:alg type="tx">
              <dgm:param type="parTxLTRAlign" val="l"/>
              <dgm:param type="shpTxLTRAlignCh" val="l"/>
              <dgm:param type="parTxRTLAlign" val="l"/>
              <dgm:param type="shpTxRTLAlignCh" val="l"/>
              <dgm:param type="lnSpAfParP" val="10"/>
            </dgm:alg>
          </dgm:if>
          <dgm:else name="Name48">
            <dgm:alg type="tx">
              <dgm:param type="parTxLTRAlign" val="r"/>
              <dgm:param type="shpTxLTRAlignCh" val="r"/>
              <dgm:param type="parTxRTLAlign" val="r"/>
              <dgm:param type="shpTxRTLAlignCh" val="r"/>
              <dgm:param type="lnSpAfParP" val="10"/>
            </dgm:alg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11/layout/RadialPictureList">
  <dgm:title val="Radial Picture List"/>
  <dgm:desc val="Use to show relationships to a central idea. The Level 1 shape contains text and all Level 2 shapes contain a picture with corresponding text. Limited to four Level 2 pictures.  Unused pictures do not appear, but remain available if you switch layouts. Works best with a small amount of Level 2 text."/>
  <dgm:catLst>
    <dgm:cat type="picture" pri="2500"/>
    <dgm:cat type="officeonline" pri="2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  <dgm:cxn modelId="5" srcId="10" destId="14" srcOrd="3" destOrd="0"/>
      </dgm:cxnLst>
      <dgm:bg/>
      <dgm:whole/>
    </dgm:dataModel>
  </dgm:clrData>
  <dgm:layoutNode name="Name0">
    <dgm:varLst>
      <dgm:chMax val="1"/>
      <dgm:chPref val="1"/>
      <dgm:dir/>
      <dgm:resizeHandles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st="1 1" cnt="1 0" func="cnt" op="equ" val="0">
            <dgm:alg type="composite">
              <dgm:param type="ar" val="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5" axis="ch ch" ptType="node node" st="1 1" cnt="1 0" func="cnt" op="equ" val="1">
            <dgm:alg type="composite">
              <dgm:param type="ar" val="1.4218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l" for="ch" forName="Accent" refType="w" fact="0"/>
              <dgm:constr type="t" for="ch" forName="Accent" refType="h" fact="0"/>
              <dgm:constr type="w" for="ch" forName="Accent" refType="w" fact="0.6747"/>
              <dgm:constr type="h" for="ch" forName="Accent" refType="h"/>
              <dgm:constr type="l" for="ch" forName="Child1" refType="w" fact="0.76"/>
              <dgm:constr type="t" for="ch" forName="Child1" refType="h" fact="0.3739"/>
              <dgm:constr type="w" for="ch" forName="Child1" refType="w" fact="0.24"/>
              <dgm:constr type="h" for="ch" forName="Child1" refType="h" fact="0.255"/>
              <dgm:constr type="l" for="ch" forName="Parent" refType="w" fact="0.1726"/>
              <dgm:constr type="t" for="ch" forName="Parent" refType="h" fact="0.2646"/>
              <dgm:constr type="w" for="ch" forName="Parent" refType="w" fact="0.3347"/>
              <dgm:constr type="h" for="ch" forName="Parent" refType="h" fact="0.4759"/>
              <dgm:constr type="l" for="ch" forName="Image1" refType="w" fact="0.5661"/>
              <dgm:constr type="t" for="ch" forName="Image1" refType="h" fact="0.3744"/>
              <dgm:constr type="w" for="ch" forName="Image1" refType="w" fact="0.1793"/>
              <dgm:constr type="h" for="ch" forName="Image1" refType="h" fact="0.255"/>
            </dgm:constrLst>
          </dgm:if>
          <dgm:if name="Name6" axis="ch ch" ptType="node node" st="1 1" cnt="1 0" func="cnt" op="equ" val="2">
            <dgm:alg type="composite">
              <dgm:param type="ar" val="1.381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l" for="ch" forName="Accent" refType="w" fact="0"/>
              <dgm:constr type="t" for="ch" forName="Accent" refType="h" fact="0"/>
              <dgm:constr type="w" for="ch" forName="Accent" refType="w" fact="0.6946"/>
              <dgm:constr type="h" for="ch" forName="Accent" refType="h"/>
              <dgm:constr type="l" for="ch" forName="Parent" refType="w" fact="0.1777"/>
              <dgm:constr type="t" for="ch" forName="Parent" refType="h" fact="0.2646"/>
              <dgm:constr type="w" for="ch" forName="Parent" refType="w" fact="0.3446"/>
              <dgm:constr type="h" for="ch" forName="Parent" refType="h" fact="0.4759"/>
              <dgm:constr type="l" for="ch" forName="Image1" refType="w" fact="0.5531"/>
              <dgm:constr type="t" for="ch" forName="Image1" refType="h" fact="0.1585"/>
              <dgm:constr type="w" for="ch" forName="Image1" refType="w" fact="0.1846"/>
              <dgm:constr type="h" for="ch" forName="Image1" refType="h" fact="0.255"/>
              <dgm:constr type="l" for="ch" forName="Image2" refType="w" fact="0.5531"/>
              <dgm:constr type="t" for="ch" forName="Image2" refType="h" fact="0.5624"/>
              <dgm:constr type="w" for="ch" forName="Image2" refType="w" fact="0.1846"/>
              <dgm:constr type="h" for="ch" forName="Image2" refType="h" fact="0.255"/>
              <dgm:constr type="l" for="ch" forName="Child1" refType="w" fact="0.7529"/>
              <dgm:constr type="t" for="ch" forName="Child1" refType="h" fact="0.1618"/>
              <dgm:constr type="w" for="ch" forName="Child1" refType="w" fact="0.2471"/>
              <dgm:constr type="h" for="ch" forName="Child1" refType="h" fact="0.2468"/>
              <dgm:constr type="l" for="ch" forName="Child2" refType="w" fact="0.7529"/>
              <dgm:constr type="t" for="ch" forName="Child2" refType="h" fact="0.5657"/>
              <dgm:constr type="w" for="ch" forName="Child2" refType="w" fact="0.2471"/>
              <dgm:constr type="h" for="ch" forName="Child2" refType="h" fact="0.2468"/>
            </dgm:constrLst>
          </dgm:if>
          <dgm:if name="Name7" axis="ch ch" ptType="node node" st="1 1" cnt="1 0" func="cnt" op="equ" val="3">
            <dgm:alg type="composite">
              <dgm:param type="ar" val="1.4218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" refType="w" fact="0"/>
              <dgm:constr type="t" for="ch" forName="Accent" refType="h" fact="0"/>
              <dgm:constr type="w" for="ch" forName="Accent" refType="w" fact="0.6747"/>
              <dgm:constr type="h" for="ch" forName="Accent" refType="h"/>
              <dgm:constr type="l" for="ch" forName="Parent" refType="w" fact="0.1726"/>
              <dgm:constr type="t" for="ch" forName="Parent" refType="h" fact="0.2646"/>
              <dgm:constr type="w" for="ch" forName="Parent" refType="w" fact="0.3347"/>
              <dgm:constr type="h" for="ch" forName="Parent" refType="h" fact="0.4759"/>
              <dgm:constr type="l" for="ch" forName="Image1" refType="w" fact="0.4968"/>
              <dgm:constr type="t" for="ch" forName="Image1" refType="h" fact="0.0843"/>
              <dgm:constr type="w" for="ch" forName="Image1" refType="w" fact="0.1793"/>
              <dgm:constr type="h" for="ch" forName="Image1" refType="h" fact="0.255"/>
              <dgm:constr type="l" for="ch" forName="Image2" refType="w" fact="0.5661"/>
              <dgm:constr type="t" for="ch" forName="Image2" refType="h" fact="0.3744"/>
              <dgm:constr type="w" for="ch" forName="Image2" refType="w" fact="0.1793"/>
              <dgm:constr type="h" for="ch" forName="Image2" refType="h" fact="0.255"/>
              <dgm:constr type="l" for="ch" forName="Image3" refType="w" fact="0.4968"/>
              <dgm:constr type="t" for="ch" forName="Image3" refType="h" fact="0.6686"/>
              <dgm:constr type="w" for="ch" forName="Image3" refType="w" fact="0.1793"/>
              <dgm:constr type="h" for="ch" forName="Image3" refType="h" fact="0.255"/>
              <dgm:constr type="l" for="ch" forName="Child1" refType="w" fact="0.6897"/>
              <dgm:constr type="t" for="ch" forName="Child1" refType="h" fact="0.0884"/>
              <dgm:constr type="w" for="ch" forName="Child1" refType="w" fact="0.24"/>
              <dgm:constr type="h" for="ch" forName="Child1" refType="h" fact="0.2468"/>
              <dgm:constr type="l" for="ch" forName="Child2" refType="w" fact="0.76"/>
              <dgm:constr type="t" for="ch" forName="Child2" refType="h" fact="0.378"/>
              <dgm:constr type="w" for="ch" forName="Child2" refType="w" fact="0.24"/>
              <dgm:constr type="h" for="ch" forName="Child2" refType="h" fact="0.2468"/>
              <dgm:constr type="l" for="ch" forName="Child3" refType="w" fact="0.6897"/>
              <dgm:constr type="t" for="ch" forName="Child3" refType="h" fact="0.6738"/>
              <dgm:constr type="w" for="ch" forName="Child3" refType="w" fact="0.24"/>
              <dgm:constr type="h" for="ch" forName="Child3" refType="h" fact="0.2468"/>
            </dgm:constrLst>
          </dgm:if>
          <dgm:else name="Name8">
            <dgm:alg type="composite">
              <dgm:param type="ar" val="1.2852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" refType="w" fact="0"/>
              <dgm:constr type="t" for="ch" forName="Accent" refType="h" fact="0.0361"/>
              <dgm:constr type="w" for="ch" forName="Accent" refType="w" fact="0.6865"/>
              <dgm:constr type="h" for="ch" forName="Accent" refType="h" fact="0.9197"/>
              <dgm:constr type="l" for="ch" forName="Parent" refType="w" fact="0.1756"/>
              <dgm:constr type="t" for="ch" forName="Parent" refType="h" fact="0.2795"/>
              <dgm:constr type="w" for="ch" forName="Parent" refType="w" fact="0.3406"/>
              <dgm:constr type="h" for="ch" forName="Parent" refType="h" fact="0.4377"/>
              <dgm:constr type="l" for="ch" forName="Image1" refType="w" fact="0.425"/>
              <dgm:constr type="t" for="ch" forName="Image1" refType="h" fact="0"/>
              <dgm:constr type="w" for="ch" forName="Image1" refType="w" fact="0.1825"/>
              <dgm:constr type="h" for="ch" forName="Image1" refType="h" fact="0.2345"/>
              <dgm:constr type="l" for="ch" forName="Image2" refType="w" fact="0.5598"/>
              <dgm:constr type="t" for="ch" forName="Image2" refType="h" fact="0.2184"/>
              <dgm:constr type="w" for="ch" forName="Image2" refType="w" fact="0.1825"/>
              <dgm:constr type="h" for="ch" forName="Image2" refType="h" fact="0.2345"/>
              <dgm:constr type="l" for="ch" forName="Image3" refType="w" fact="0.5591"/>
              <dgm:constr type="t" for="ch" forName="Image3" refType="h" fact="0.5395"/>
              <dgm:constr type="w" for="ch" forName="Image3" refType="w" fact="0.1825"/>
              <dgm:constr type="h" for="ch" forName="Image3" refType="h" fact="0.2345"/>
              <dgm:constr type="l" for="ch" forName="Image4" refType="w" fact="0.425"/>
              <dgm:constr type="t" for="ch" forName="Image4" refType="h" fact="0.7655"/>
              <dgm:constr type="w" for="ch" forName="Image4" refType="w" fact="0.1825"/>
              <dgm:constr type="h" for="ch" forName="Image4" refType="h" fact="0.2345"/>
              <dgm:constr type="l" for="ch" forName="Child1" refType="w" fact="0.6214"/>
              <dgm:constr type="t" for="ch" forName="Child1" refType="h" fact="0.003"/>
              <dgm:constr type="w" for="ch" forName="Child1" refType="w" fact="0.2443"/>
              <dgm:constr type="h" for="ch" forName="Child1" refType="h" fact="0.227"/>
              <dgm:constr type="l" for="ch" forName="Child2" refType="w" fact="0.7557"/>
              <dgm:constr type="t" for="ch" forName="Child2" refType="h" fact="0.2225"/>
              <dgm:constr type="w" for="ch" forName="Child2" refType="w" fact="0.2443"/>
              <dgm:constr type="h" for="ch" forName="Child2" refType="h" fact="0.227"/>
              <dgm:constr type="l" for="ch" forName="Child3" refType="w" fact="0.7557"/>
              <dgm:constr type="t" for="ch" forName="Child3" refType="h" fact="0.5433"/>
              <dgm:constr type="w" for="ch" forName="Child3" refType="w" fact="0.2443"/>
              <dgm:constr type="h" for="ch" forName="Child3" refType="h" fact="0.227"/>
              <dgm:constr type="l" for="ch" forName="Child4" refType="w" fact="0.6214"/>
              <dgm:constr type="t" for="ch" forName="Child4" refType="h" fact="0.7703"/>
              <dgm:constr type="w" for="ch" forName="Child4" refType="w" fact="0.2443"/>
              <dgm:constr type="h" for="ch" forName="Child4" refType="h" fact="0.227"/>
            </dgm:constrLst>
          </dgm:else>
        </dgm:choose>
      </dgm:if>
      <dgm:else name="Name9">
        <dgm:choose name="Name10">
          <dgm:if name="Name11" axis="ch ch" ptType="node node" st="1 1" cnt="1 0" func="cnt" op="equ" val="0">
            <dgm:alg type="composite">
              <dgm:param type="ar" val="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12" axis="ch ch" ptType="node node" st="1 1" cnt="1 0" func="cnt" op="equ" val="1">
            <dgm:alg type="composite">
              <dgm:param type="ar" val="1.4218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r" for="ch" forName="Accent" refType="w"/>
              <dgm:constr type="t" for="ch" forName="Accent" refType="h" fact="0"/>
              <dgm:constr type="w" for="ch" forName="Accent" refType="w" fact="0.6747"/>
              <dgm:constr type="h" for="ch" forName="Accent" refType="h"/>
              <dgm:constr type="r" for="ch" forName="Child1" refType="w" fact="0.24"/>
              <dgm:constr type="t" for="ch" forName="Child1" refType="h" fact="0.3739"/>
              <dgm:constr type="w" for="ch" forName="Child1" refType="w" fact="0.24"/>
              <dgm:constr type="h" for="ch" forName="Child1" refType="h" fact="0.255"/>
              <dgm:constr type="r" for="ch" forName="Parent" refType="w" fact="0.8274"/>
              <dgm:constr type="t" for="ch" forName="Parent" refType="h" fact="0.2646"/>
              <dgm:constr type="w" for="ch" forName="Parent" refType="w" fact="0.3347"/>
              <dgm:constr type="h" for="ch" forName="Parent" refType="h" fact="0.4759"/>
              <dgm:constr type="r" for="ch" forName="Image1" refType="w" fact="0.4339"/>
              <dgm:constr type="t" for="ch" forName="Image1" refType="h" fact="0.3744"/>
              <dgm:constr type="w" for="ch" forName="Image1" refType="w" fact="0.1793"/>
              <dgm:constr type="h" for="ch" forName="Image1" refType="h" fact="0.255"/>
            </dgm:constrLst>
          </dgm:if>
          <dgm:if name="Name13" axis="ch ch" ptType="node node" st="1 1" cnt="1 0" func="cnt" op="equ" val="2">
            <dgm:alg type="composite">
              <dgm:param type="ar" val="1.381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r" for="ch" forName="Accent" refType="w"/>
              <dgm:constr type="t" for="ch" forName="Accent" refType="h" fact="0"/>
              <dgm:constr type="w" for="ch" forName="Accent" refType="w" fact="0.6946"/>
              <dgm:constr type="h" for="ch" forName="Accent" refType="h"/>
              <dgm:constr type="r" for="ch" forName="Parent" refType="w" fact="0.8223"/>
              <dgm:constr type="t" for="ch" forName="Parent" refType="h" fact="0.2646"/>
              <dgm:constr type="w" for="ch" forName="Parent" refType="w" fact="0.3446"/>
              <dgm:constr type="h" for="ch" forName="Parent" refType="h" fact="0.4759"/>
              <dgm:constr type="r" for="ch" forName="Image1" refType="w" fact="0.4469"/>
              <dgm:constr type="t" for="ch" forName="Image1" refType="h" fact="0.1585"/>
              <dgm:constr type="w" for="ch" forName="Image1" refType="w" fact="0.1846"/>
              <dgm:constr type="h" for="ch" forName="Image1" refType="h" fact="0.255"/>
              <dgm:constr type="r" for="ch" forName="Image2" refType="w" fact="0.4469"/>
              <dgm:constr type="t" for="ch" forName="Image2" refType="h" fact="0.5624"/>
              <dgm:constr type="w" for="ch" forName="Image2" refType="w" fact="0.1846"/>
              <dgm:constr type="h" for="ch" forName="Image2" refType="h" fact="0.255"/>
              <dgm:constr type="r" for="ch" forName="Child1" refType="w" fact="0.2471"/>
              <dgm:constr type="t" for="ch" forName="Child1" refType="h" fact="0.1618"/>
              <dgm:constr type="w" for="ch" forName="Child1" refType="w" fact="0.2471"/>
              <dgm:constr type="h" for="ch" forName="Child1" refType="h" fact="0.2468"/>
              <dgm:constr type="r" for="ch" forName="Child2" refType="w" fact="0.2471"/>
              <dgm:constr type="t" for="ch" forName="Child2" refType="h" fact="0.5657"/>
              <dgm:constr type="w" for="ch" forName="Child2" refType="w" fact="0.2471"/>
              <dgm:constr type="h" for="ch" forName="Child2" refType="h" fact="0.2468"/>
            </dgm:constrLst>
          </dgm:if>
          <dgm:if name="Name14" axis="ch ch" ptType="node node" st="1 1" cnt="1 0" func="cnt" op="equ" val="3">
            <dgm:alg type="composite">
              <dgm:param type="ar" val="1.4218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Accent" refType="w"/>
              <dgm:constr type="t" for="ch" forName="Accent" refType="h" fact="0"/>
              <dgm:constr type="w" for="ch" forName="Accent" refType="w" fact="0.6747"/>
              <dgm:constr type="h" for="ch" forName="Accent" refType="h"/>
              <dgm:constr type="r" for="ch" forName="Parent" refType="w" fact="0.8274"/>
              <dgm:constr type="t" for="ch" forName="Parent" refType="h" fact="0.2646"/>
              <dgm:constr type="w" for="ch" forName="Parent" refType="w" fact="0.3347"/>
              <dgm:constr type="h" for="ch" forName="Parent" refType="h" fact="0.4759"/>
              <dgm:constr type="r" for="ch" forName="Image1" refType="w" fact="0.5032"/>
              <dgm:constr type="t" for="ch" forName="Image1" refType="h" fact="0.0843"/>
              <dgm:constr type="w" for="ch" forName="Image1" refType="w" fact="0.1793"/>
              <dgm:constr type="h" for="ch" forName="Image1" refType="h" fact="0.255"/>
              <dgm:constr type="r" for="ch" forName="Image2" refType="w" fact="0.4339"/>
              <dgm:constr type="t" for="ch" forName="Image2" refType="h" fact="0.3744"/>
              <dgm:constr type="w" for="ch" forName="Image2" refType="w" fact="0.1793"/>
              <dgm:constr type="h" for="ch" forName="Image2" refType="h" fact="0.255"/>
              <dgm:constr type="r" for="ch" forName="Image3" refType="w" fact="0.5032"/>
              <dgm:constr type="t" for="ch" forName="Image3" refType="h" fact="0.6686"/>
              <dgm:constr type="w" for="ch" forName="Image3" refType="w" fact="0.1793"/>
              <dgm:constr type="h" for="ch" forName="Image3" refType="h" fact="0.255"/>
              <dgm:constr type="r" for="ch" forName="Child1" refType="w" fact="0.3103"/>
              <dgm:constr type="t" for="ch" forName="Child1" refType="h" fact="0.0884"/>
              <dgm:constr type="w" for="ch" forName="Child1" refType="w" fact="0.24"/>
              <dgm:constr type="h" for="ch" forName="Child1" refType="h" fact="0.2468"/>
              <dgm:constr type="r" for="ch" forName="Child2" refType="w" fact="0.24"/>
              <dgm:constr type="t" for="ch" forName="Child2" refType="h" fact="0.378"/>
              <dgm:constr type="w" for="ch" forName="Child2" refType="w" fact="0.24"/>
              <dgm:constr type="h" for="ch" forName="Child2" refType="h" fact="0.2468"/>
              <dgm:constr type="r" for="ch" forName="Child3" refType="w" fact="0.3103"/>
              <dgm:constr type="t" for="ch" forName="Child3" refType="h" fact="0.6738"/>
              <dgm:constr type="w" for="ch" forName="Child3" refType="w" fact="0.24"/>
              <dgm:constr type="h" for="ch" forName="Child3" refType="h" fact="0.2468"/>
            </dgm:constrLst>
          </dgm:if>
          <dgm:else name="Name15">
            <dgm:alg type="composite">
              <dgm:param type="ar" val="1.2852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Accent" refType="w"/>
              <dgm:constr type="t" for="ch" forName="Accent" refType="h" fact="0.0361"/>
              <dgm:constr type="w" for="ch" forName="Accent" refType="w" fact="0.6865"/>
              <dgm:constr type="h" for="ch" forName="Accent" refType="h" fact="0.9197"/>
              <dgm:constr type="r" for="ch" forName="Parent" refType="w" fact="0.8244"/>
              <dgm:constr type="t" for="ch" forName="Parent" refType="h" fact="0.2795"/>
              <dgm:constr type="w" for="ch" forName="Parent" refType="w" fact="0.3406"/>
              <dgm:constr type="h" for="ch" forName="Parent" refType="h" fact="0.4377"/>
              <dgm:constr type="r" for="ch" forName="Image1" refType="w" fact="0.575"/>
              <dgm:constr type="t" for="ch" forName="Image1" refType="h" fact="0"/>
              <dgm:constr type="w" for="ch" forName="Image1" refType="w" fact="0.1825"/>
              <dgm:constr type="h" for="ch" forName="Image1" refType="h" fact="0.2345"/>
              <dgm:constr type="r" for="ch" forName="Image2" refType="w" fact="0.4402"/>
              <dgm:constr type="t" for="ch" forName="Image2" refType="h" fact="0.2184"/>
              <dgm:constr type="w" for="ch" forName="Image2" refType="w" fact="0.1825"/>
              <dgm:constr type="h" for="ch" forName="Image2" refType="h" fact="0.2345"/>
              <dgm:constr type="r" for="ch" forName="Image3" refType="w" fact="0.4409"/>
              <dgm:constr type="t" for="ch" forName="Image3" refType="h" fact="0.5395"/>
              <dgm:constr type="w" for="ch" forName="Image3" refType="w" fact="0.1825"/>
              <dgm:constr type="h" for="ch" forName="Image3" refType="h" fact="0.2345"/>
              <dgm:constr type="r" for="ch" forName="Image4" refType="w" fact="0.575"/>
              <dgm:constr type="t" for="ch" forName="Image4" refType="h" fact="0.7655"/>
              <dgm:constr type="w" for="ch" forName="Image4" refType="w" fact="0.1825"/>
              <dgm:constr type="h" for="ch" forName="Image4" refType="h" fact="0.2345"/>
              <dgm:constr type="r" for="ch" forName="Child1" refType="w" fact="0.3786"/>
              <dgm:constr type="t" for="ch" forName="Child1" refType="h" fact="0.003"/>
              <dgm:constr type="w" for="ch" forName="Child1" refType="w" fact="0.2443"/>
              <dgm:constr type="h" for="ch" forName="Child1" refType="h" fact="0.227"/>
              <dgm:constr type="r" for="ch" forName="Child2" refType="w" fact="0.2443"/>
              <dgm:constr type="t" for="ch" forName="Child2" refType="h" fact="0.2225"/>
              <dgm:constr type="w" for="ch" forName="Child2" refType="w" fact="0.2443"/>
              <dgm:constr type="h" for="ch" forName="Child2" refType="h" fact="0.227"/>
              <dgm:constr type="r" for="ch" forName="Child3" refType="w" fact="0.2443"/>
              <dgm:constr type="t" for="ch" forName="Child3" refType="h" fact="0.5433"/>
              <dgm:constr type="w" for="ch" forName="Child3" refType="w" fact="0.2443"/>
              <dgm:constr type="h" for="ch" forName="Child3" refType="h" fact="0.227"/>
              <dgm:constr type="r" for="ch" forName="Child4" refType="w" fact="0.3786"/>
              <dgm:constr type="t" for="ch" forName="Child4" refType="h" fact="0.7703"/>
              <dgm:constr type="w" for="ch" forName="Child4" refType="w" fact="0.2443"/>
              <dgm:constr type="h" for="ch" forName="Child4" refType="h" fact="0.227"/>
            </dgm:constrLst>
          </dgm:else>
        </dgm:choose>
      </dgm:else>
    </dgm:choose>
    <dgm:forEach name="wrapper" axis="self" ptType="parTrans">
      <dgm:forEach name="ImageRepeat" axis="self">
        <dgm:layoutNode name="Image" styleLbl="fgImgPlace1">
          <dgm:alg type="sp"/>
          <dgm:shape xmlns:r="http://schemas.openxmlformats.org/officeDocument/2006/relationships" type="ellipse" r:blip="" blipPhldr="1">
            <dgm:adjLst/>
          </dgm:shape>
          <dgm:presOf/>
        </dgm:layoutNode>
      </dgm:forEach>
    </dgm:forEach>
    <dgm:forEach name="Name16" axis="ch" ptType="node" cnt="1">
      <dgm:layoutNode name="Parent" styleLbl="node1">
        <dgm:varLst>
          <dgm:chMax val="4"/>
          <dgm:chPref val="3"/>
        </dgm:varLst>
        <dgm:alg type="tx"/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17" axis="ch ch" ptType="node node" st="1 1" cnt="1 1">
      <dgm:layoutNode name="Accent" styleLbl="node1">
        <dgm:alg type="sp"/>
        <dgm:choose name="Name18">
          <dgm:if name="Name19" func="var" arg="dir" op="equ" val="norm">
            <dgm:choose name="Name20">
              <dgm:if name="Name21" axis="followSib" ptType="node" func="cnt" op="equ" val="0">
                <dgm:shape xmlns:r="http://schemas.openxmlformats.org/officeDocument/2006/relationships" type="blockArc" r:blip="">
                  <dgm:adjLst>
                    <dgm:adj idx="1" val="-49.0368"/>
                    <dgm:adj idx="2" val="49.4265"/>
                    <dgm:adj idx="3" val="0.0564"/>
                  </dgm:adjLst>
                </dgm:shape>
              </dgm:if>
              <dgm:if name="Name22" axis="followSib" ptType="node" func="cnt" op="equ" val="1">
                <dgm:shape xmlns:r="http://schemas.openxmlformats.org/officeDocument/2006/relationships" type="blockArc" r:blip="">
                  <dgm:adjLst>
                    <dgm:adj idx="1" val="-64.2028"/>
                    <dgm:adj idx="2" val="64.5456"/>
                    <dgm:adj idx="3" val="0.0558"/>
                  </dgm:adjLst>
                </dgm:shape>
              </dgm:if>
              <dgm:if name="Name23" axis="followSib" ptType="node" func="cnt" op="equ" val="2">
                <dgm:shape xmlns:r="http://schemas.openxmlformats.org/officeDocument/2006/relationships" type="blockArc" r:blip="">
                  <dgm:adjLst>
                    <dgm:adj idx="1" val="-67.8702"/>
                    <dgm:adj idx="2" val="68.6519"/>
                    <dgm:adj idx="3" val="0.0575"/>
                  </dgm:adjLst>
                </dgm:shape>
              </dgm:if>
              <dgm:else name="Name24">
                <dgm:shape xmlns:r="http://schemas.openxmlformats.org/officeDocument/2006/relationships" type="blockArc" r:blip="">
                  <dgm:adjLst>
                    <dgm:adj idx="1" val="-84.8426"/>
                    <dgm:adj idx="2" val="84.8009"/>
                    <dgm:adj idx="3" val="0.0524"/>
                  </dgm:adjLst>
                </dgm:shape>
              </dgm:else>
            </dgm:choose>
          </dgm:if>
          <dgm:else name="Name25">
            <dgm:choose name="Name26">
              <dgm:if name="Name27" axis="followSib" ptType="node" func="cnt" op="equ" val="0">
                <dgm:shape xmlns:r="http://schemas.openxmlformats.org/officeDocument/2006/relationships" rot="180" type="blockArc" r:blip="">
                  <dgm:adjLst>
                    <dgm:adj idx="1" val="-49.0368"/>
                    <dgm:adj idx="2" val="49.4265"/>
                    <dgm:adj idx="3" val="0.0564"/>
                  </dgm:adjLst>
                </dgm:shape>
              </dgm:if>
              <dgm:if name="Name28" axis="followSib" ptType="node" func="cnt" op="equ" val="1">
                <dgm:shape xmlns:r="http://schemas.openxmlformats.org/officeDocument/2006/relationships" rot="180" type="blockArc" r:blip="">
                  <dgm:adjLst>
                    <dgm:adj idx="1" val="-64.2028"/>
                    <dgm:adj idx="2" val="64.5456"/>
                    <dgm:adj idx="3" val="0.0558"/>
                  </dgm:adjLst>
                </dgm:shape>
              </dgm:if>
              <dgm:if name="Name29" axis="followSib" ptType="node" func="cnt" op="equ" val="2">
                <dgm:shape xmlns:r="http://schemas.openxmlformats.org/officeDocument/2006/relationships" rot="180" type="blockArc" r:blip="">
                  <dgm:adjLst>
                    <dgm:adj idx="1" val="-67.8702"/>
                    <dgm:adj idx="2" val="68.6519"/>
                    <dgm:adj idx="3" val="0.0575"/>
                  </dgm:adjLst>
                </dgm:shape>
              </dgm:if>
              <dgm:else name="Name30">
                <dgm:shape xmlns:r="http://schemas.openxmlformats.org/officeDocument/2006/relationships" rot="180" type="blockArc" r:blip="">
                  <dgm:adjLst>
                    <dgm:adj idx="1" val="-84.8426"/>
                    <dgm:adj idx="2" val="84.8009"/>
                    <dgm:adj idx="3" val="0.0524"/>
                  </dgm:adjLst>
                </dgm:shape>
              </dgm:else>
            </dgm:choose>
          </dgm:else>
        </dgm:choose>
        <dgm:presOf/>
      </dgm:layoutNode>
      <dgm:layoutNode name="Image1" styleLbl="fgImgPlace1">
        <dgm:alg type="sp"/>
        <dgm:shape xmlns:r="http://schemas.openxmlformats.org/officeDocument/2006/relationships" type="ellipse" r:blip="" blipPhldr="1">
          <dgm:adjLst/>
        </dgm:shape>
        <dgm:presOf/>
      </dgm:layoutNode>
      <dgm:layoutNode name="Child1" styleLbl="revTx">
        <dgm:varLst>
          <dgm:chMax val="0"/>
          <dgm:chPref val="0"/>
          <dgm:bulletEnabled val="1"/>
        </dgm:varLst>
        <dgm:choose name="Name31">
          <dgm:if name="Name32" func="var" arg="dir" op="equ" val="norm">
            <dgm:alg type="tx">
              <dgm:param type="parTxLTRAlign" val="l"/>
              <dgm:param type="shpTxLTRAlignCh" val="l"/>
              <dgm:param type="parTxRTLAlign" val="l"/>
              <dgm:param type="shpTxRTLAlignCh" val="l"/>
              <dgm:param type="lnSpAfParP" val="10"/>
            </dgm:alg>
          </dgm:if>
          <dgm:else name="Name33">
            <dgm:alg type="tx">
              <dgm:param type="parTxLTRAlign" val="r"/>
              <dgm:param type="shpTxLTRAlignCh" val="r"/>
              <dgm:param type="parTxRTLAlign" val="r"/>
              <dgm:param type="shpTxRTLAlignCh" val="r"/>
              <dgm:param type="lnSpAfParP" val="10"/>
            </dgm:alg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34" axis="ch ch" ptType="node node" st="1 2" cnt="1 1">
      <dgm:layoutNode name="Image2">
        <dgm:alg type="sp"/>
        <dgm:shape xmlns:r="http://schemas.openxmlformats.org/officeDocument/2006/relationships" r:blip="">
          <dgm:adjLst/>
        </dgm:shape>
        <dgm:presOf/>
        <dgm:constrLst/>
        <dgm:forEach name="Name35" ref="ImageRepeat"/>
      </dgm:layoutNode>
      <dgm:layoutNode name="Child2" styleLbl="revTx">
        <dgm:varLst>
          <dgm:chMax val="0"/>
          <dgm:chPref val="0"/>
          <dgm:bulletEnabled val="1"/>
        </dgm:varLst>
        <dgm:choose name="Name36">
          <dgm:if name="Name37" func="var" arg="dir" op="equ" val="norm">
            <dgm:alg type="tx">
              <dgm:param type="parTxLTRAlign" val="l"/>
              <dgm:param type="shpTxLTRAlignCh" val="l"/>
              <dgm:param type="parTxRTLAlign" val="l"/>
              <dgm:param type="shpTxRTLAlignCh" val="l"/>
              <dgm:param type="lnSpAfParP" val="10"/>
            </dgm:alg>
          </dgm:if>
          <dgm:else name="Name38">
            <dgm:alg type="tx">
              <dgm:param type="parTxLTRAlign" val="r"/>
              <dgm:param type="shpTxLTRAlignCh" val="r"/>
              <dgm:param type="parTxRTLAlign" val="r"/>
              <dgm:param type="shpTxRTLAlignCh" val="r"/>
              <dgm:param type="lnSpAfParP" val="10"/>
            </dgm:alg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39" axis="ch ch" ptType="node node" st="1 3" cnt="1 1">
      <dgm:layoutNode name="Image3">
        <dgm:alg type="sp"/>
        <dgm:shape xmlns:r="http://schemas.openxmlformats.org/officeDocument/2006/relationships" r:blip="">
          <dgm:adjLst/>
        </dgm:shape>
        <dgm:presOf/>
        <dgm:constrLst/>
        <dgm:forEach name="Name40" ref="ImageRepeat"/>
      </dgm:layoutNode>
      <dgm:layoutNode name="Child3" styleLbl="revTx">
        <dgm:varLst>
          <dgm:chMax val="0"/>
          <dgm:chPref val="0"/>
          <dgm:bulletEnabled val="1"/>
        </dgm:varLst>
        <dgm:choose name="Name41">
          <dgm:if name="Name42" func="var" arg="dir" op="equ" val="norm">
            <dgm:alg type="tx">
              <dgm:param type="parTxLTRAlign" val="l"/>
              <dgm:param type="shpTxLTRAlignCh" val="l"/>
              <dgm:param type="parTxRTLAlign" val="l"/>
              <dgm:param type="shpTxRTLAlignCh" val="l"/>
              <dgm:param type="lnSpAfParP" val="10"/>
            </dgm:alg>
          </dgm:if>
          <dgm:else name="Name43">
            <dgm:alg type="tx">
              <dgm:param type="parTxLTRAlign" val="r"/>
              <dgm:param type="shpTxLTRAlignCh" val="r"/>
              <dgm:param type="parTxRTLAlign" val="r"/>
              <dgm:param type="shpTxRTLAlignCh" val="r"/>
              <dgm:param type="lnSpAfParP" val="10"/>
            </dgm:alg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4" axis="ch ch" ptType="node node" st="1 4" cnt="1 1">
      <dgm:layoutNode name="Image4">
        <dgm:alg type="sp"/>
        <dgm:shape xmlns:r="http://schemas.openxmlformats.org/officeDocument/2006/relationships" r:blip="">
          <dgm:adjLst/>
        </dgm:shape>
        <dgm:presOf/>
        <dgm:constrLst/>
        <dgm:forEach name="Name45" ref="ImageRepeat"/>
      </dgm:layoutNode>
      <dgm:layoutNode name="Child4" styleLbl="revTx">
        <dgm:varLst>
          <dgm:chMax val="0"/>
          <dgm:chPref val="0"/>
          <dgm:bulletEnabled val="1"/>
        </dgm:varLst>
        <dgm:choose name="Name46">
          <dgm:if name="Name47" func="var" arg="dir" op="equ" val="norm">
            <dgm:alg type="tx">
              <dgm:param type="parTxLTRAlign" val="l"/>
              <dgm:param type="shpTxLTRAlignCh" val="l"/>
              <dgm:param type="parTxRTLAlign" val="l"/>
              <dgm:param type="shpTxRTLAlignCh" val="l"/>
              <dgm:param type="lnSpAfParP" val="10"/>
            </dgm:alg>
          </dgm:if>
          <dgm:else name="Name48">
            <dgm:alg type="tx">
              <dgm:param type="parTxLTRAlign" val="r"/>
              <dgm:param type="shpTxLTRAlignCh" val="r"/>
              <dgm:param type="parTxRTLAlign" val="r"/>
              <dgm:param type="shpTxRTLAlignCh" val="r"/>
              <dgm:param type="lnSpAfParP" val="10"/>
            </dgm:alg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11/layout/RadialPictureList">
  <dgm:title val="Radial Picture List"/>
  <dgm:desc val="Use to show relationships to a central idea. The Level 1 shape contains text and all Level 2 shapes contain a picture with corresponding text. Limited to four Level 2 pictures.  Unused pictures do not appear, but remain available if you switch layouts. Works best with a small amount of Level 2 text."/>
  <dgm:catLst>
    <dgm:cat type="picture" pri="2500"/>
    <dgm:cat type="officeonline" pri="2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  <dgm:cxn modelId="5" srcId="10" destId="14" srcOrd="3" destOrd="0"/>
      </dgm:cxnLst>
      <dgm:bg/>
      <dgm:whole/>
    </dgm:dataModel>
  </dgm:clrData>
  <dgm:layoutNode name="Name0">
    <dgm:varLst>
      <dgm:chMax val="1"/>
      <dgm:chPref val="1"/>
      <dgm:dir/>
      <dgm:resizeHandles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st="1 1" cnt="1 0" func="cnt" op="equ" val="0">
            <dgm:alg type="composite">
              <dgm:param type="ar" val="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5" axis="ch ch" ptType="node node" st="1 1" cnt="1 0" func="cnt" op="equ" val="1">
            <dgm:alg type="composite">
              <dgm:param type="ar" val="1.4218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l" for="ch" forName="Accent" refType="w" fact="0"/>
              <dgm:constr type="t" for="ch" forName="Accent" refType="h" fact="0"/>
              <dgm:constr type="w" for="ch" forName="Accent" refType="w" fact="0.6747"/>
              <dgm:constr type="h" for="ch" forName="Accent" refType="h"/>
              <dgm:constr type="l" for="ch" forName="Child1" refType="w" fact="0.76"/>
              <dgm:constr type="t" for="ch" forName="Child1" refType="h" fact="0.3739"/>
              <dgm:constr type="w" for="ch" forName="Child1" refType="w" fact="0.24"/>
              <dgm:constr type="h" for="ch" forName="Child1" refType="h" fact="0.255"/>
              <dgm:constr type="l" for="ch" forName="Parent" refType="w" fact="0.1726"/>
              <dgm:constr type="t" for="ch" forName="Parent" refType="h" fact="0.2646"/>
              <dgm:constr type="w" for="ch" forName="Parent" refType="w" fact="0.3347"/>
              <dgm:constr type="h" for="ch" forName="Parent" refType="h" fact="0.4759"/>
              <dgm:constr type="l" for="ch" forName="Image1" refType="w" fact="0.5661"/>
              <dgm:constr type="t" for="ch" forName="Image1" refType="h" fact="0.3744"/>
              <dgm:constr type="w" for="ch" forName="Image1" refType="w" fact="0.1793"/>
              <dgm:constr type="h" for="ch" forName="Image1" refType="h" fact="0.255"/>
            </dgm:constrLst>
          </dgm:if>
          <dgm:if name="Name6" axis="ch ch" ptType="node node" st="1 1" cnt="1 0" func="cnt" op="equ" val="2">
            <dgm:alg type="composite">
              <dgm:param type="ar" val="1.381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l" for="ch" forName="Accent" refType="w" fact="0"/>
              <dgm:constr type="t" for="ch" forName="Accent" refType="h" fact="0"/>
              <dgm:constr type="w" for="ch" forName="Accent" refType="w" fact="0.6946"/>
              <dgm:constr type="h" for="ch" forName="Accent" refType="h"/>
              <dgm:constr type="l" for="ch" forName="Parent" refType="w" fact="0.1777"/>
              <dgm:constr type="t" for="ch" forName="Parent" refType="h" fact="0.2646"/>
              <dgm:constr type="w" for="ch" forName="Parent" refType="w" fact="0.3446"/>
              <dgm:constr type="h" for="ch" forName="Parent" refType="h" fact="0.4759"/>
              <dgm:constr type="l" for="ch" forName="Image1" refType="w" fact="0.5531"/>
              <dgm:constr type="t" for="ch" forName="Image1" refType="h" fact="0.1585"/>
              <dgm:constr type="w" for="ch" forName="Image1" refType="w" fact="0.1846"/>
              <dgm:constr type="h" for="ch" forName="Image1" refType="h" fact="0.255"/>
              <dgm:constr type="l" for="ch" forName="Image2" refType="w" fact="0.5531"/>
              <dgm:constr type="t" for="ch" forName="Image2" refType="h" fact="0.5624"/>
              <dgm:constr type="w" for="ch" forName="Image2" refType="w" fact="0.1846"/>
              <dgm:constr type="h" for="ch" forName="Image2" refType="h" fact="0.255"/>
              <dgm:constr type="l" for="ch" forName="Child1" refType="w" fact="0.7529"/>
              <dgm:constr type="t" for="ch" forName="Child1" refType="h" fact="0.1618"/>
              <dgm:constr type="w" for="ch" forName="Child1" refType="w" fact="0.2471"/>
              <dgm:constr type="h" for="ch" forName="Child1" refType="h" fact="0.2468"/>
              <dgm:constr type="l" for="ch" forName="Child2" refType="w" fact="0.7529"/>
              <dgm:constr type="t" for="ch" forName="Child2" refType="h" fact="0.5657"/>
              <dgm:constr type="w" for="ch" forName="Child2" refType="w" fact="0.2471"/>
              <dgm:constr type="h" for="ch" forName="Child2" refType="h" fact="0.2468"/>
            </dgm:constrLst>
          </dgm:if>
          <dgm:if name="Name7" axis="ch ch" ptType="node node" st="1 1" cnt="1 0" func="cnt" op="equ" val="3">
            <dgm:alg type="composite">
              <dgm:param type="ar" val="1.4218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" refType="w" fact="0"/>
              <dgm:constr type="t" for="ch" forName="Accent" refType="h" fact="0"/>
              <dgm:constr type="w" for="ch" forName="Accent" refType="w" fact="0.6747"/>
              <dgm:constr type="h" for="ch" forName="Accent" refType="h"/>
              <dgm:constr type="l" for="ch" forName="Parent" refType="w" fact="0.1726"/>
              <dgm:constr type="t" for="ch" forName="Parent" refType="h" fact="0.2646"/>
              <dgm:constr type="w" for="ch" forName="Parent" refType="w" fact="0.3347"/>
              <dgm:constr type="h" for="ch" forName="Parent" refType="h" fact="0.4759"/>
              <dgm:constr type="l" for="ch" forName="Image1" refType="w" fact="0.4968"/>
              <dgm:constr type="t" for="ch" forName="Image1" refType="h" fact="0.0843"/>
              <dgm:constr type="w" for="ch" forName="Image1" refType="w" fact="0.1793"/>
              <dgm:constr type="h" for="ch" forName="Image1" refType="h" fact="0.255"/>
              <dgm:constr type="l" for="ch" forName="Image2" refType="w" fact="0.5661"/>
              <dgm:constr type="t" for="ch" forName="Image2" refType="h" fact="0.3744"/>
              <dgm:constr type="w" for="ch" forName="Image2" refType="w" fact="0.1793"/>
              <dgm:constr type="h" for="ch" forName="Image2" refType="h" fact="0.255"/>
              <dgm:constr type="l" for="ch" forName="Image3" refType="w" fact="0.4968"/>
              <dgm:constr type="t" for="ch" forName="Image3" refType="h" fact="0.6686"/>
              <dgm:constr type="w" for="ch" forName="Image3" refType="w" fact="0.1793"/>
              <dgm:constr type="h" for="ch" forName="Image3" refType="h" fact="0.255"/>
              <dgm:constr type="l" for="ch" forName="Child1" refType="w" fact="0.6897"/>
              <dgm:constr type="t" for="ch" forName="Child1" refType="h" fact="0.0884"/>
              <dgm:constr type="w" for="ch" forName="Child1" refType="w" fact="0.24"/>
              <dgm:constr type="h" for="ch" forName="Child1" refType="h" fact="0.2468"/>
              <dgm:constr type="l" for="ch" forName="Child2" refType="w" fact="0.76"/>
              <dgm:constr type="t" for="ch" forName="Child2" refType="h" fact="0.378"/>
              <dgm:constr type="w" for="ch" forName="Child2" refType="w" fact="0.24"/>
              <dgm:constr type="h" for="ch" forName="Child2" refType="h" fact="0.2468"/>
              <dgm:constr type="l" for="ch" forName="Child3" refType="w" fact="0.6897"/>
              <dgm:constr type="t" for="ch" forName="Child3" refType="h" fact="0.6738"/>
              <dgm:constr type="w" for="ch" forName="Child3" refType="w" fact="0.24"/>
              <dgm:constr type="h" for="ch" forName="Child3" refType="h" fact="0.2468"/>
            </dgm:constrLst>
          </dgm:if>
          <dgm:else name="Name8">
            <dgm:alg type="composite">
              <dgm:param type="ar" val="1.2852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" refType="w" fact="0"/>
              <dgm:constr type="t" for="ch" forName="Accent" refType="h" fact="0.0361"/>
              <dgm:constr type="w" for="ch" forName="Accent" refType="w" fact="0.6865"/>
              <dgm:constr type="h" for="ch" forName="Accent" refType="h" fact="0.9197"/>
              <dgm:constr type="l" for="ch" forName="Parent" refType="w" fact="0.1756"/>
              <dgm:constr type="t" for="ch" forName="Parent" refType="h" fact="0.2795"/>
              <dgm:constr type="w" for="ch" forName="Parent" refType="w" fact="0.3406"/>
              <dgm:constr type="h" for="ch" forName="Parent" refType="h" fact="0.4377"/>
              <dgm:constr type="l" for="ch" forName="Image1" refType="w" fact="0.425"/>
              <dgm:constr type="t" for="ch" forName="Image1" refType="h" fact="0"/>
              <dgm:constr type="w" for="ch" forName="Image1" refType="w" fact="0.1825"/>
              <dgm:constr type="h" for="ch" forName="Image1" refType="h" fact="0.2345"/>
              <dgm:constr type="l" for="ch" forName="Image2" refType="w" fact="0.5598"/>
              <dgm:constr type="t" for="ch" forName="Image2" refType="h" fact="0.2184"/>
              <dgm:constr type="w" for="ch" forName="Image2" refType="w" fact="0.1825"/>
              <dgm:constr type="h" for="ch" forName="Image2" refType="h" fact="0.2345"/>
              <dgm:constr type="l" for="ch" forName="Image3" refType="w" fact="0.5591"/>
              <dgm:constr type="t" for="ch" forName="Image3" refType="h" fact="0.5395"/>
              <dgm:constr type="w" for="ch" forName="Image3" refType="w" fact="0.1825"/>
              <dgm:constr type="h" for="ch" forName="Image3" refType="h" fact="0.2345"/>
              <dgm:constr type="l" for="ch" forName="Image4" refType="w" fact="0.425"/>
              <dgm:constr type="t" for="ch" forName="Image4" refType="h" fact="0.7655"/>
              <dgm:constr type="w" for="ch" forName="Image4" refType="w" fact="0.1825"/>
              <dgm:constr type="h" for="ch" forName="Image4" refType="h" fact="0.2345"/>
              <dgm:constr type="l" for="ch" forName="Child1" refType="w" fact="0.6214"/>
              <dgm:constr type="t" for="ch" forName="Child1" refType="h" fact="0.003"/>
              <dgm:constr type="w" for="ch" forName="Child1" refType="w" fact="0.2443"/>
              <dgm:constr type="h" for="ch" forName="Child1" refType="h" fact="0.227"/>
              <dgm:constr type="l" for="ch" forName="Child2" refType="w" fact="0.7557"/>
              <dgm:constr type="t" for="ch" forName="Child2" refType="h" fact="0.2225"/>
              <dgm:constr type="w" for="ch" forName="Child2" refType="w" fact="0.2443"/>
              <dgm:constr type="h" for="ch" forName="Child2" refType="h" fact="0.227"/>
              <dgm:constr type="l" for="ch" forName="Child3" refType="w" fact="0.7557"/>
              <dgm:constr type="t" for="ch" forName="Child3" refType="h" fact="0.5433"/>
              <dgm:constr type="w" for="ch" forName="Child3" refType="w" fact="0.2443"/>
              <dgm:constr type="h" for="ch" forName="Child3" refType="h" fact="0.227"/>
              <dgm:constr type="l" for="ch" forName="Child4" refType="w" fact="0.6214"/>
              <dgm:constr type="t" for="ch" forName="Child4" refType="h" fact="0.7703"/>
              <dgm:constr type="w" for="ch" forName="Child4" refType="w" fact="0.2443"/>
              <dgm:constr type="h" for="ch" forName="Child4" refType="h" fact="0.227"/>
            </dgm:constrLst>
          </dgm:else>
        </dgm:choose>
      </dgm:if>
      <dgm:else name="Name9">
        <dgm:choose name="Name10">
          <dgm:if name="Name11" axis="ch ch" ptType="node node" st="1 1" cnt="1 0" func="cnt" op="equ" val="0">
            <dgm:alg type="composite">
              <dgm:param type="ar" val="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12" axis="ch ch" ptType="node node" st="1 1" cnt="1 0" func="cnt" op="equ" val="1">
            <dgm:alg type="composite">
              <dgm:param type="ar" val="1.4218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r" for="ch" forName="Accent" refType="w"/>
              <dgm:constr type="t" for="ch" forName="Accent" refType="h" fact="0"/>
              <dgm:constr type="w" for="ch" forName="Accent" refType="w" fact="0.6747"/>
              <dgm:constr type="h" for="ch" forName="Accent" refType="h"/>
              <dgm:constr type="r" for="ch" forName="Child1" refType="w" fact="0.24"/>
              <dgm:constr type="t" for="ch" forName="Child1" refType="h" fact="0.3739"/>
              <dgm:constr type="w" for="ch" forName="Child1" refType="w" fact="0.24"/>
              <dgm:constr type="h" for="ch" forName="Child1" refType="h" fact="0.255"/>
              <dgm:constr type="r" for="ch" forName="Parent" refType="w" fact="0.8274"/>
              <dgm:constr type="t" for="ch" forName="Parent" refType="h" fact="0.2646"/>
              <dgm:constr type="w" for="ch" forName="Parent" refType="w" fact="0.3347"/>
              <dgm:constr type="h" for="ch" forName="Parent" refType="h" fact="0.4759"/>
              <dgm:constr type="r" for="ch" forName="Image1" refType="w" fact="0.4339"/>
              <dgm:constr type="t" for="ch" forName="Image1" refType="h" fact="0.3744"/>
              <dgm:constr type="w" for="ch" forName="Image1" refType="w" fact="0.1793"/>
              <dgm:constr type="h" for="ch" forName="Image1" refType="h" fact="0.255"/>
            </dgm:constrLst>
          </dgm:if>
          <dgm:if name="Name13" axis="ch ch" ptType="node node" st="1 1" cnt="1 0" func="cnt" op="equ" val="2">
            <dgm:alg type="composite">
              <dgm:param type="ar" val="1.381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r" for="ch" forName="Accent" refType="w"/>
              <dgm:constr type="t" for="ch" forName="Accent" refType="h" fact="0"/>
              <dgm:constr type="w" for="ch" forName="Accent" refType="w" fact="0.6946"/>
              <dgm:constr type="h" for="ch" forName="Accent" refType="h"/>
              <dgm:constr type="r" for="ch" forName="Parent" refType="w" fact="0.8223"/>
              <dgm:constr type="t" for="ch" forName="Parent" refType="h" fact="0.2646"/>
              <dgm:constr type="w" for="ch" forName="Parent" refType="w" fact="0.3446"/>
              <dgm:constr type="h" for="ch" forName="Parent" refType="h" fact="0.4759"/>
              <dgm:constr type="r" for="ch" forName="Image1" refType="w" fact="0.4469"/>
              <dgm:constr type="t" for="ch" forName="Image1" refType="h" fact="0.1585"/>
              <dgm:constr type="w" for="ch" forName="Image1" refType="w" fact="0.1846"/>
              <dgm:constr type="h" for="ch" forName="Image1" refType="h" fact="0.255"/>
              <dgm:constr type="r" for="ch" forName="Image2" refType="w" fact="0.4469"/>
              <dgm:constr type="t" for="ch" forName="Image2" refType="h" fact="0.5624"/>
              <dgm:constr type="w" for="ch" forName="Image2" refType="w" fact="0.1846"/>
              <dgm:constr type="h" for="ch" forName="Image2" refType="h" fact="0.255"/>
              <dgm:constr type="r" for="ch" forName="Child1" refType="w" fact="0.2471"/>
              <dgm:constr type="t" for="ch" forName="Child1" refType="h" fact="0.1618"/>
              <dgm:constr type="w" for="ch" forName="Child1" refType="w" fact="0.2471"/>
              <dgm:constr type="h" for="ch" forName="Child1" refType="h" fact="0.2468"/>
              <dgm:constr type="r" for="ch" forName="Child2" refType="w" fact="0.2471"/>
              <dgm:constr type="t" for="ch" forName="Child2" refType="h" fact="0.5657"/>
              <dgm:constr type="w" for="ch" forName="Child2" refType="w" fact="0.2471"/>
              <dgm:constr type="h" for="ch" forName="Child2" refType="h" fact="0.2468"/>
            </dgm:constrLst>
          </dgm:if>
          <dgm:if name="Name14" axis="ch ch" ptType="node node" st="1 1" cnt="1 0" func="cnt" op="equ" val="3">
            <dgm:alg type="composite">
              <dgm:param type="ar" val="1.4218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Accent" refType="w"/>
              <dgm:constr type="t" for="ch" forName="Accent" refType="h" fact="0"/>
              <dgm:constr type="w" for="ch" forName="Accent" refType="w" fact="0.6747"/>
              <dgm:constr type="h" for="ch" forName="Accent" refType="h"/>
              <dgm:constr type="r" for="ch" forName="Parent" refType="w" fact="0.8274"/>
              <dgm:constr type="t" for="ch" forName="Parent" refType="h" fact="0.2646"/>
              <dgm:constr type="w" for="ch" forName="Parent" refType="w" fact="0.3347"/>
              <dgm:constr type="h" for="ch" forName="Parent" refType="h" fact="0.4759"/>
              <dgm:constr type="r" for="ch" forName="Image1" refType="w" fact="0.5032"/>
              <dgm:constr type="t" for="ch" forName="Image1" refType="h" fact="0.0843"/>
              <dgm:constr type="w" for="ch" forName="Image1" refType="w" fact="0.1793"/>
              <dgm:constr type="h" for="ch" forName="Image1" refType="h" fact="0.255"/>
              <dgm:constr type="r" for="ch" forName="Image2" refType="w" fact="0.4339"/>
              <dgm:constr type="t" for="ch" forName="Image2" refType="h" fact="0.3744"/>
              <dgm:constr type="w" for="ch" forName="Image2" refType="w" fact="0.1793"/>
              <dgm:constr type="h" for="ch" forName="Image2" refType="h" fact="0.255"/>
              <dgm:constr type="r" for="ch" forName="Image3" refType="w" fact="0.5032"/>
              <dgm:constr type="t" for="ch" forName="Image3" refType="h" fact="0.6686"/>
              <dgm:constr type="w" for="ch" forName="Image3" refType="w" fact="0.1793"/>
              <dgm:constr type="h" for="ch" forName="Image3" refType="h" fact="0.255"/>
              <dgm:constr type="r" for="ch" forName="Child1" refType="w" fact="0.3103"/>
              <dgm:constr type="t" for="ch" forName="Child1" refType="h" fact="0.0884"/>
              <dgm:constr type="w" for="ch" forName="Child1" refType="w" fact="0.24"/>
              <dgm:constr type="h" for="ch" forName="Child1" refType="h" fact="0.2468"/>
              <dgm:constr type="r" for="ch" forName="Child2" refType="w" fact="0.24"/>
              <dgm:constr type="t" for="ch" forName="Child2" refType="h" fact="0.378"/>
              <dgm:constr type="w" for="ch" forName="Child2" refType="w" fact="0.24"/>
              <dgm:constr type="h" for="ch" forName="Child2" refType="h" fact="0.2468"/>
              <dgm:constr type="r" for="ch" forName="Child3" refType="w" fact="0.3103"/>
              <dgm:constr type="t" for="ch" forName="Child3" refType="h" fact="0.6738"/>
              <dgm:constr type="w" for="ch" forName="Child3" refType="w" fact="0.24"/>
              <dgm:constr type="h" for="ch" forName="Child3" refType="h" fact="0.2468"/>
            </dgm:constrLst>
          </dgm:if>
          <dgm:else name="Name15">
            <dgm:alg type="composite">
              <dgm:param type="ar" val="1.2852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Accent" refType="w"/>
              <dgm:constr type="t" for="ch" forName="Accent" refType="h" fact="0.0361"/>
              <dgm:constr type="w" for="ch" forName="Accent" refType="w" fact="0.6865"/>
              <dgm:constr type="h" for="ch" forName="Accent" refType="h" fact="0.9197"/>
              <dgm:constr type="r" for="ch" forName="Parent" refType="w" fact="0.8244"/>
              <dgm:constr type="t" for="ch" forName="Parent" refType="h" fact="0.2795"/>
              <dgm:constr type="w" for="ch" forName="Parent" refType="w" fact="0.3406"/>
              <dgm:constr type="h" for="ch" forName="Parent" refType="h" fact="0.4377"/>
              <dgm:constr type="r" for="ch" forName="Image1" refType="w" fact="0.575"/>
              <dgm:constr type="t" for="ch" forName="Image1" refType="h" fact="0"/>
              <dgm:constr type="w" for="ch" forName="Image1" refType="w" fact="0.1825"/>
              <dgm:constr type="h" for="ch" forName="Image1" refType="h" fact="0.2345"/>
              <dgm:constr type="r" for="ch" forName="Image2" refType="w" fact="0.4402"/>
              <dgm:constr type="t" for="ch" forName="Image2" refType="h" fact="0.2184"/>
              <dgm:constr type="w" for="ch" forName="Image2" refType="w" fact="0.1825"/>
              <dgm:constr type="h" for="ch" forName="Image2" refType="h" fact="0.2345"/>
              <dgm:constr type="r" for="ch" forName="Image3" refType="w" fact="0.4409"/>
              <dgm:constr type="t" for="ch" forName="Image3" refType="h" fact="0.5395"/>
              <dgm:constr type="w" for="ch" forName="Image3" refType="w" fact="0.1825"/>
              <dgm:constr type="h" for="ch" forName="Image3" refType="h" fact="0.2345"/>
              <dgm:constr type="r" for="ch" forName="Image4" refType="w" fact="0.575"/>
              <dgm:constr type="t" for="ch" forName="Image4" refType="h" fact="0.7655"/>
              <dgm:constr type="w" for="ch" forName="Image4" refType="w" fact="0.1825"/>
              <dgm:constr type="h" for="ch" forName="Image4" refType="h" fact="0.2345"/>
              <dgm:constr type="r" for="ch" forName="Child1" refType="w" fact="0.3786"/>
              <dgm:constr type="t" for="ch" forName="Child1" refType="h" fact="0.003"/>
              <dgm:constr type="w" for="ch" forName="Child1" refType="w" fact="0.2443"/>
              <dgm:constr type="h" for="ch" forName="Child1" refType="h" fact="0.227"/>
              <dgm:constr type="r" for="ch" forName="Child2" refType="w" fact="0.2443"/>
              <dgm:constr type="t" for="ch" forName="Child2" refType="h" fact="0.2225"/>
              <dgm:constr type="w" for="ch" forName="Child2" refType="w" fact="0.2443"/>
              <dgm:constr type="h" for="ch" forName="Child2" refType="h" fact="0.227"/>
              <dgm:constr type="r" for="ch" forName="Child3" refType="w" fact="0.2443"/>
              <dgm:constr type="t" for="ch" forName="Child3" refType="h" fact="0.5433"/>
              <dgm:constr type="w" for="ch" forName="Child3" refType="w" fact="0.2443"/>
              <dgm:constr type="h" for="ch" forName="Child3" refType="h" fact="0.227"/>
              <dgm:constr type="r" for="ch" forName="Child4" refType="w" fact="0.3786"/>
              <dgm:constr type="t" for="ch" forName="Child4" refType="h" fact="0.7703"/>
              <dgm:constr type="w" for="ch" forName="Child4" refType="w" fact="0.2443"/>
              <dgm:constr type="h" for="ch" forName="Child4" refType="h" fact="0.227"/>
            </dgm:constrLst>
          </dgm:else>
        </dgm:choose>
      </dgm:else>
    </dgm:choose>
    <dgm:forEach name="wrapper" axis="self" ptType="parTrans">
      <dgm:forEach name="ImageRepeat" axis="self">
        <dgm:layoutNode name="Image" styleLbl="fgImgPlace1">
          <dgm:alg type="sp"/>
          <dgm:shape xmlns:r="http://schemas.openxmlformats.org/officeDocument/2006/relationships" type="ellipse" r:blip="" blipPhldr="1">
            <dgm:adjLst/>
          </dgm:shape>
          <dgm:presOf/>
        </dgm:layoutNode>
      </dgm:forEach>
    </dgm:forEach>
    <dgm:forEach name="Name16" axis="ch" ptType="node" cnt="1">
      <dgm:layoutNode name="Parent" styleLbl="node1">
        <dgm:varLst>
          <dgm:chMax val="4"/>
          <dgm:chPref val="3"/>
        </dgm:varLst>
        <dgm:alg type="tx"/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17" axis="ch ch" ptType="node node" st="1 1" cnt="1 1">
      <dgm:layoutNode name="Accent" styleLbl="node1">
        <dgm:alg type="sp"/>
        <dgm:choose name="Name18">
          <dgm:if name="Name19" func="var" arg="dir" op="equ" val="norm">
            <dgm:choose name="Name20">
              <dgm:if name="Name21" axis="followSib" ptType="node" func="cnt" op="equ" val="0">
                <dgm:shape xmlns:r="http://schemas.openxmlformats.org/officeDocument/2006/relationships" type="blockArc" r:blip="">
                  <dgm:adjLst>
                    <dgm:adj idx="1" val="-49.0368"/>
                    <dgm:adj idx="2" val="49.4265"/>
                    <dgm:adj idx="3" val="0.0564"/>
                  </dgm:adjLst>
                </dgm:shape>
              </dgm:if>
              <dgm:if name="Name22" axis="followSib" ptType="node" func="cnt" op="equ" val="1">
                <dgm:shape xmlns:r="http://schemas.openxmlformats.org/officeDocument/2006/relationships" type="blockArc" r:blip="">
                  <dgm:adjLst>
                    <dgm:adj idx="1" val="-64.2028"/>
                    <dgm:adj idx="2" val="64.5456"/>
                    <dgm:adj idx="3" val="0.0558"/>
                  </dgm:adjLst>
                </dgm:shape>
              </dgm:if>
              <dgm:if name="Name23" axis="followSib" ptType="node" func="cnt" op="equ" val="2">
                <dgm:shape xmlns:r="http://schemas.openxmlformats.org/officeDocument/2006/relationships" type="blockArc" r:blip="">
                  <dgm:adjLst>
                    <dgm:adj idx="1" val="-67.8702"/>
                    <dgm:adj idx="2" val="68.6519"/>
                    <dgm:adj idx="3" val="0.0575"/>
                  </dgm:adjLst>
                </dgm:shape>
              </dgm:if>
              <dgm:else name="Name24">
                <dgm:shape xmlns:r="http://schemas.openxmlformats.org/officeDocument/2006/relationships" type="blockArc" r:blip="">
                  <dgm:adjLst>
                    <dgm:adj idx="1" val="-84.8426"/>
                    <dgm:adj idx="2" val="84.8009"/>
                    <dgm:adj idx="3" val="0.0524"/>
                  </dgm:adjLst>
                </dgm:shape>
              </dgm:else>
            </dgm:choose>
          </dgm:if>
          <dgm:else name="Name25">
            <dgm:choose name="Name26">
              <dgm:if name="Name27" axis="followSib" ptType="node" func="cnt" op="equ" val="0">
                <dgm:shape xmlns:r="http://schemas.openxmlformats.org/officeDocument/2006/relationships" rot="180" type="blockArc" r:blip="">
                  <dgm:adjLst>
                    <dgm:adj idx="1" val="-49.0368"/>
                    <dgm:adj idx="2" val="49.4265"/>
                    <dgm:adj idx="3" val="0.0564"/>
                  </dgm:adjLst>
                </dgm:shape>
              </dgm:if>
              <dgm:if name="Name28" axis="followSib" ptType="node" func="cnt" op="equ" val="1">
                <dgm:shape xmlns:r="http://schemas.openxmlformats.org/officeDocument/2006/relationships" rot="180" type="blockArc" r:blip="">
                  <dgm:adjLst>
                    <dgm:adj idx="1" val="-64.2028"/>
                    <dgm:adj idx="2" val="64.5456"/>
                    <dgm:adj idx="3" val="0.0558"/>
                  </dgm:adjLst>
                </dgm:shape>
              </dgm:if>
              <dgm:if name="Name29" axis="followSib" ptType="node" func="cnt" op="equ" val="2">
                <dgm:shape xmlns:r="http://schemas.openxmlformats.org/officeDocument/2006/relationships" rot="180" type="blockArc" r:blip="">
                  <dgm:adjLst>
                    <dgm:adj idx="1" val="-67.8702"/>
                    <dgm:adj idx="2" val="68.6519"/>
                    <dgm:adj idx="3" val="0.0575"/>
                  </dgm:adjLst>
                </dgm:shape>
              </dgm:if>
              <dgm:else name="Name30">
                <dgm:shape xmlns:r="http://schemas.openxmlformats.org/officeDocument/2006/relationships" rot="180" type="blockArc" r:blip="">
                  <dgm:adjLst>
                    <dgm:adj idx="1" val="-84.8426"/>
                    <dgm:adj idx="2" val="84.8009"/>
                    <dgm:adj idx="3" val="0.0524"/>
                  </dgm:adjLst>
                </dgm:shape>
              </dgm:else>
            </dgm:choose>
          </dgm:else>
        </dgm:choose>
        <dgm:presOf/>
      </dgm:layoutNode>
      <dgm:layoutNode name="Image1" styleLbl="fgImgPlace1">
        <dgm:alg type="sp"/>
        <dgm:shape xmlns:r="http://schemas.openxmlformats.org/officeDocument/2006/relationships" type="ellipse" r:blip="" blipPhldr="1">
          <dgm:adjLst/>
        </dgm:shape>
        <dgm:presOf/>
      </dgm:layoutNode>
      <dgm:layoutNode name="Child1" styleLbl="revTx">
        <dgm:varLst>
          <dgm:chMax val="0"/>
          <dgm:chPref val="0"/>
          <dgm:bulletEnabled val="1"/>
        </dgm:varLst>
        <dgm:choose name="Name31">
          <dgm:if name="Name32" func="var" arg="dir" op="equ" val="norm">
            <dgm:alg type="tx">
              <dgm:param type="parTxLTRAlign" val="l"/>
              <dgm:param type="shpTxLTRAlignCh" val="l"/>
              <dgm:param type="parTxRTLAlign" val="l"/>
              <dgm:param type="shpTxRTLAlignCh" val="l"/>
              <dgm:param type="lnSpAfParP" val="10"/>
            </dgm:alg>
          </dgm:if>
          <dgm:else name="Name33">
            <dgm:alg type="tx">
              <dgm:param type="parTxLTRAlign" val="r"/>
              <dgm:param type="shpTxLTRAlignCh" val="r"/>
              <dgm:param type="parTxRTLAlign" val="r"/>
              <dgm:param type="shpTxRTLAlignCh" val="r"/>
              <dgm:param type="lnSpAfParP" val="10"/>
            </dgm:alg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34" axis="ch ch" ptType="node node" st="1 2" cnt="1 1">
      <dgm:layoutNode name="Image2">
        <dgm:alg type="sp"/>
        <dgm:shape xmlns:r="http://schemas.openxmlformats.org/officeDocument/2006/relationships" r:blip="">
          <dgm:adjLst/>
        </dgm:shape>
        <dgm:presOf/>
        <dgm:constrLst/>
        <dgm:forEach name="Name35" ref="ImageRepeat"/>
      </dgm:layoutNode>
      <dgm:layoutNode name="Child2" styleLbl="revTx">
        <dgm:varLst>
          <dgm:chMax val="0"/>
          <dgm:chPref val="0"/>
          <dgm:bulletEnabled val="1"/>
        </dgm:varLst>
        <dgm:choose name="Name36">
          <dgm:if name="Name37" func="var" arg="dir" op="equ" val="norm">
            <dgm:alg type="tx">
              <dgm:param type="parTxLTRAlign" val="l"/>
              <dgm:param type="shpTxLTRAlignCh" val="l"/>
              <dgm:param type="parTxRTLAlign" val="l"/>
              <dgm:param type="shpTxRTLAlignCh" val="l"/>
              <dgm:param type="lnSpAfParP" val="10"/>
            </dgm:alg>
          </dgm:if>
          <dgm:else name="Name38">
            <dgm:alg type="tx">
              <dgm:param type="parTxLTRAlign" val="r"/>
              <dgm:param type="shpTxLTRAlignCh" val="r"/>
              <dgm:param type="parTxRTLAlign" val="r"/>
              <dgm:param type="shpTxRTLAlignCh" val="r"/>
              <dgm:param type="lnSpAfParP" val="10"/>
            </dgm:alg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39" axis="ch ch" ptType="node node" st="1 3" cnt="1 1">
      <dgm:layoutNode name="Image3">
        <dgm:alg type="sp"/>
        <dgm:shape xmlns:r="http://schemas.openxmlformats.org/officeDocument/2006/relationships" r:blip="">
          <dgm:adjLst/>
        </dgm:shape>
        <dgm:presOf/>
        <dgm:constrLst/>
        <dgm:forEach name="Name40" ref="ImageRepeat"/>
      </dgm:layoutNode>
      <dgm:layoutNode name="Child3" styleLbl="revTx">
        <dgm:varLst>
          <dgm:chMax val="0"/>
          <dgm:chPref val="0"/>
          <dgm:bulletEnabled val="1"/>
        </dgm:varLst>
        <dgm:choose name="Name41">
          <dgm:if name="Name42" func="var" arg="dir" op="equ" val="norm">
            <dgm:alg type="tx">
              <dgm:param type="parTxLTRAlign" val="l"/>
              <dgm:param type="shpTxLTRAlignCh" val="l"/>
              <dgm:param type="parTxRTLAlign" val="l"/>
              <dgm:param type="shpTxRTLAlignCh" val="l"/>
              <dgm:param type="lnSpAfParP" val="10"/>
            </dgm:alg>
          </dgm:if>
          <dgm:else name="Name43">
            <dgm:alg type="tx">
              <dgm:param type="parTxLTRAlign" val="r"/>
              <dgm:param type="shpTxLTRAlignCh" val="r"/>
              <dgm:param type="parTxRTLAlign" val="r"/>
              <dgm:param type="shpTxRTLAlignCh" val="r"/>
              <dgm:param type="lnSpAfParP" val="10"/>
            </dgm:alg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4" axis="ch ch" ptType="node node" st="1 4" cnt="1 1">
      <dgm:layoutNode name="Image4">
        <dgm:alg type="sp"/>
        <dgm:shape xmlns:r="http://schemas.openxmlformats.org/officeDocument/2006/relationships" r:blip="">
          <dgm:adjLst/>
        </dgm:shape>
        <dgm:presOf/>
        <dgm:constrLst/>
        <dgm:forEach name="Name45" ref="ImageRepeat"/>
      </dgm:layoutNode>
      <dgm:layoutNode name="Child4" styleLbl="revTx">
        <dgm:varLst>
          <dgm:chMax val="0"/>
          <dgm:chPref val="0"/>
          <dgm:bulletEnabled val="1"/>
        </dgm:varLst>
        <dgm:choose name="Name46">
          <dgm:if name="Name47" func="var" arg="dir" op="equ" val="norm">
            <dgm:alg type="tx">
              <dgm:param type="parTxLTRAlign" val="l"/>
              <dgm:param type="shpTxLTRAlignCh" val="l"/>
              <dgm:param type="parTxRTLAlign" val="l"/>
              <dgm:param type="shpTxRTLAlignCh" val="l"/>
              <dgm:param type="lnSpAfParP" val="10"/>
            </dgm:alg>
          </dgm:if>
          <dgm:else name="Name48">
            <dgm:alg type="tx">
              <dgm:param type="parTxLTRAlign" val="r"/>
              <dgm:param type="shpTxLTRAlignCh" val="r"/>
              <dgm:param type="parTxRTLAlign" val="r"/>
              <dgm:param type="shpTxRTLAlignCh" val="r"/>
              <dgm:param type="lnSpAfParP" val="10"/>
            </dgm:alg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11/layout/RadialPictureList">
  <dgm:title val="Radial Picture List"/>
  <dgm:desc val="Use to show relationships to a central idea. The Level 1 shape contains text and all Level 2 shapes contain a picture with corresponding text. Limited to four Level 2 pictures.  Unused pictures do not appear, but remain available if you switch layouts. Works best with a small amount of Level 2 text."/>
  <dgm:catLst>
    <dgm:cat type="picture" pri="2500"/>
    <dgm:cat type="officeonline" pri="2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  <dgm:cxn modelId="5" srcId="10" destId="14" srcOrd="3" destOrd="0"/>
      </dgm:cxnLst>
      <dgm:bg/>
      <dgm:whole/>
    </dgm:dataModel>
  </dgm:clrData>
  <dgm:layoutNode name="Name0">
    <dgm:varLst>
      <dgm:chMax val="1"/>
      <dgm:chPref val="1"/>
      <dgm:dir/>
      <dgm:resizeHandles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st="1 1" cnt="1 0" func="cnt" op="equ" val="0">
            <dgm:alg type="composite">
              <dgm:param type="ar" val="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5" axis="ch ch" ptType="node node" st="1 1" cnt="1 0" func="cnt" op="equ" val="1">
            <dgm:alg type="composite">
              <dgm:param type="ar" val="1.4218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l" for="ch" forName="Accent" refType="w" fact="0"/>
              <dgm:constr type="t" for="ch" forName="Accent" refType="h" fact="0"/>
              <dgm:constr type="w" for="ch" forName="Accent" refType="w" fact="0.6747"/>
              <dgm:constr type="h" for="ch" forName="Accent" refType="h"/>
              <dgm:constr type="l" for="ch" forName="Child1" refType="w" fact="0.76"/>
              <dgm:constr type="t" for="ch" forName="Child1" refType="h" fact="0.3739"/>
              <dgm:constr type="w" for="ch" forName="Child1" refType="w" fact="0.24"/>
              <dgm:constr type="h" for="ch" forName="Child1" refType="h" fact="0.255"/>
              <dgm:constr type="l" for="ch" forName="Parent" refType="w" fact="0.1726"/>
              <dgm:constr type="t" for="ch" forName="Parent" refType="h" fact="0.2646"/>
              <dgm:constr type="w" for="ch" forName="Parent" refType="w" fact="0.3347"/>
              <dgm:constr type="h" for="ch" forName="Parent" refType="h" fact="0.4759"/>
              <dgm:constr type="l" for="ch" forName="Image1" refType="w" fact="0.5661"/>
              <dgm:constr type="t" for="ch" forName="Image1" refType="h" fact="0.3744"/>
              <dgm:constr type="w" for="ch" forName="Image1" refType="w" fact="0.1793"/>
              <dgm:constr type="h" for="ch" forName="Image1" refType="h" fact="0.255"/>
            </dgm:constrLst>
          </dgm:if>
          <dgm:if name="Name6" axis="ch ch" ptType="node node" st="1 1" cnt="1 0" func="cnt" op="equ" val="2">
            <dgm:alg type="composite">
              <dgm:param type="ar" val="1.381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l" for="ch" forName="Accent" refType="w" fact="0"/>
              <dgm:constr type="t" for="ch" forName="Accent" refType="h" fact="0"/>
              <dgm:constr type="w" for="ch" forName="Accent" refType="w" fact="0.6946"/>
              <dgm:constr type="h" for="ch" forName="Accent" refType="h"/>
              <dgm:constr type="l" for="ch" forName="Parent" refType="w" fact="0.1777"/>
              <dgm:constr type="t" for="ch" forName="Parent" refType="h" fact="0.2646"/>
              <dgm:constr type="w" for="ch" forName="Parent" refType="w" fact="0.3446"/>
              <dgm:constr type="h" for="ch" forName="Parent" refType="h" fact="0.4759"/>
              <dgm:constr type="l" for="ch" forName="Image1" refType="w" fact="0.5531"/>
              <dgm:constr type="t" for="ch" forName="Image1" refType="h" fact="0.1585"/>
              <dgm:constr type="w" for="ch" forName="Image1" refType="w" fact="0.1846"/>
              <dgm:constr type="h" for="ch" forName="Image1" refType="h" fact="0.255"/>
              <dgm:constr type="l" for="ch" forName="Image2" refType="w" fact="0.5531"/>
              <dgm:constr type="t" for="ch" forName="Image2" refType="h" fact="0.5624"/>
              <dgm:constr type="w" for="ch" forName="Image2" refType="w" fact="0.1846"/>
              <dgm:constr type="h" for="ch" forName="Image2" refType="h" fact="0.255"/>
              <dgm:constr type="l" for="ch" forName="Child1" refType="w" fact="0.7529"/>
              <dgm:constr type="t" for="ch" forName="Child1" refType="h" fact="0.1618"/>
              <dgm:constr type="w" for="ch" forName="Child1" refType="w" fact="0.2471"/>
              <dgm:constr type="h" for="ch" forName="Child1" refType="h" fact="0.2468"/>
              <dgm:constr type="l" for="ch" forName="Child2" refType="w" fact="0.7529"/>
              <dgm:constr type="t" for="ch" forName="Child2" refType="h" fact="0.5657"/>
              <dgm:constr type="w" for="ch" forName="Child2" refType="w" fact="0.2471"/>
              <dgm:constr type="h" for="ch" forName="Child2" refType="h" fact="0.2468"/>
            </dgm:constrLst>
          </dgm:if>
          <dgm:if name="Name7" axis="ch ch" ptType="node node" st="1 1" cnt="1 0" func="cnt" op="equ" val="3">
            <dgm:alg type="composite">
              <dgm:param type="ar" val="1.4218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" refType="w" fact="0"/>
              <dgm:constr type="t" for="ch" forName="Accent" refType="h" fact="0"/>
              <dgm:constr type="w" for="ch" forName="Accent" refType="w" fact="0.6747"/>
              <dgm:constr type="h" for="ch" forName="Accent" refType="h"/>
              <dgm:constr type="l" for="ch" forName="Parent" refType="w" fact="0.1726"/>
              <dgm:constr type="t" for="ch" forName="Parent" refType="h" fact="0.2646"/>
              <dgm:constr type="w" for="ch" forName="Parent" refType="w" fact="0.3347"/>
              <dgm:constr type="h" for="ch" forName="Parent" refType="h" fact="0.4759"/>
              <dgm:constr type="l" for="ch" forName="Image1" refType="w" fact="0.4968"/>
              <dgm:constr type="t" for="ch" forName="Image1" refType="h" fact="0.0843"/>
              <dgm:constr type="w" for="ch" forName="Image1" refType="w" fact="0.1793"/>
              <dgm:constr type="h" for="ch" forName="Image1" refType="h" fact="0.255"/>
              <dgm:constr type="l" for="ch" forName="Image2" refType="w" fact="0.5661"/>
              <dgm:constr type="t" for="ch" forName="Image2" refType="h" fact="0.3744"/>
              <dgm:constr type="w" for="ch" forName="Image2" refType="w" fact="0.1793"/>
              <dgm:constr type="h" for="ch" forName="Image2" refType="h" fact="0.255"/>
              <dgm:constr type="l" for="ch" forName="Image3" refType="w" fact="0.4968"/>
              <dgm:constr type="t" for="ch" forName="Image3" refType="h" fact="0.6686"/>
              <dgm:constr type="w" for="ch" forName="Image3" refType="w" fact="0.1793"/>
              <dgm:constr type="h" for="ch" forName="Image3" refType="h" fact="0.255"/>
              <dgm:constr type="l" for="ch" forName="Child1" refType="w" fact="0.6897"/>
              <dgm:constr type="t" for="ch" forName="Child1" refType="h" fact="0.0884"/>
              <dgm:constr type="w" for="ch" forName="Child1" refType="w" fact="0.24"/>
              <dgm:constr type="h" for="ch" forName="Child1" refType="h" fact="0.2468"/>
              <dgm:constr type="l" for="ch" forName="Child2" refType="w" fact="0.76"/>
              <dgm:constr type="t" for="ch" forName="Child2" refType="h" fact="0.378"/>
              <dgm:constr type="w" for="ch" forName="Child2" refType="w" fact="0.24"/>
              <dgm:constr type="h" for="ch" forName="Child2" refType="h" fact="0.2468"/>
              <dgm:constr type="l" for="ch" forName="Child3" refType="w" fact="0.6897"/>
              <dgm:constr type="t" for="ch" forName="Child3" refType="h" fact="0.6738"/>
              <dgm:constr type="w" for="ch" forName="Child3" refType="w" fact="0.24"/>
              <dgm:constr type="h" for="ch" forName="Child3" refType="h" fact="0.2468"/>
            </dgm:constrLst>
          </dgm:if>
          <dgm:else name="Name8">
            <dgm:alg type="composite">
              <dgm:param type="ar" val="1.2852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" refType="w" fact="0"/>
              <dgm:constr type="t" for="ch" forName="Accent" refType="h" fact="0.0361"/>
              <dgm:constr type="w" for="ch" forName="Accent" refType="w" fact="0.6865"/>
              <dgm:constr type="h" for="ch" forName="Accent" refType="h" fact="0.9197"/>
              <dgm:constr type="l" for="ch" forName="Parent" refType="w" fact="0.1756"/>
              <dgm:constr type="t" for="ch" forName="Parent" refType="h" fact="0.2795"/>
              <dgm:constr type="w" for="ch" forName="Parent" refType="w" fact="0.3406"/>
              <dgm:constr type="h" for="ch" forName="Parent" refType="h" fact="0.4377"/>
              <dgm:constr type="l" for="ch" forName="Image1" refType="w" fact="0.425"/>
              <dgm:constr type="t" for="ch" forName="Image1" refType="h" fact="0"/>
              <dgm:constr type="w" for="ch" forName="Image1" refType="w" fact="0.1825"/>
              <dgm:constr type="h" for="ch" forName="Image1" refType="h" fact="0.2345"/>
              <dgm:constr type="l" for="ch" forName="Image2" refType="w" fact="0.5598"/>
              <dgm:constr type="t" for="ch" forName="Image2" refType="h" fact="0.2184"/>
              <dgm:constr type="w" for="ch" forName="Image2" refType="w" fact="0.1825"/>
              <dgm:constr type="h" for="ch" forName="Image2" refType="h" fact="0.2345"/>
              <dgm:constr type="l" for="ch" forName="Image3" refType="w" fact="0.5591"/>
              <dgm:constr type="t" for="ch" forName="Image3" refType="h" fact="0.5395"/>
              <dgm:constr type="w" for="ch" forName="Image3" refType="w" fact="0.1825"/>
              <dgm:constr type="h" for="ch" forName="Image3" refType="h" fact="0.2345"/>
              <dgm:constr type="l" for="ch" forName="Image4" refType="w" fact="0.425"/>
              <dgm:constr type="t" for="ch" forName="Image4" refType="h" fact="0.7655"/>
              <dgm:constr type="w" for="ch" forName="Image4" refType="w" fact="0.1825"/>
              <dgm:constr type="h" for="ch" forName="Image4" refType="h" fact="0.2345"/>
              <dgm:constr type="l" for="ch" forName="Child1" refType="w" fact="0.6214"/>
              <dgm:constr type="t" for="ch" forName="Child1" refType="h" fact="0.003"/>
              <dgm:constr type="w" for="ch" forName="Child1" refType="w" fact="0.2443"/>
              <dgm:constr type="h" for="ch" forName="Child1" refType="h" fact="0.227"/>
              <dgm:constr type="l" for="ch" forName="Child2" refType="w" fact="0.7557"/>
              <dgm:constr type="t" for="ch" forName="Child2" refType="h" fact="0.2225"/>
              <dgm:constr type="w" for="ch" forName="Child2" refType="w" fact="0.2443"/>
              <dgm:constr type="h" for="ch" forName="Child2" refType="h" fact="0.227"/>
              <dgm:constr type="l" for="ch" forName="Child3" refType="w" fact="0.7557"/>
              <dgm:constr type="t" for="ch" forName="Child3" refType="h" fact="0.5433"/>
              <dgm:constr type="w" for="ch" forName="Child3" refType="w" fact="0.2443"/>
              <dgm:constr type="h" for="ch" forName="Child3" refType="h" fact="0.227"/>
              <dgm:constr type="l" for="ch" forName="Child4" refType="w" fact="0.6214"/>
              <dgm:constr type="t" for="ch" forName="Child4" refType="h" fact="0.7703"/>
              <dgm:constr type="w" for="ch" forName="Child4" refType="w" fact="0.2443"/>
              <dgm:constr type="h" for="ch" forName="Child4" refType="h" fact="0.227"/>
            </dgm:constrLst>
          </dgm:else>
        </dgm:choose>
      </dgm:if>
      <dgm:else name="Name9">
        <dgm:choose name="Name10">
          <dgm:if name="Name11" axis="ch ch" ptType="node node" st="1 1" cnt="1 0" func="cnt" op="equ" val="0">
            <dgm:alg type="composite">
              <dgm:param type="ar" val="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12" axis="ch ch" ptType="node node" st="1 1" cnt="1 0" func="cnt" op="equ" val="1">
            <dgm:alg type="composite">
              <dgm:param type="ar" val="1.4218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r" for="ch" forName="Accent" refType="w"/>
              <dgm:constr type="t" for="ch" forName="Accent" refType="h" fact="0"/>
              <dgm:constr type="w" for="ch" forName="Accent" refType="w" fact="0.6747"/>
              <dgm:constr type="h" for="ch" forName="Accent" refType="h"/>
              <dgm:constr type="r" for="ch" forName="Child1" refType="w" fact="0.24"/>
              <dgm:constr type="t" for="ch" forName="Child1" refType="h" fact="0.3739"/>
              <dgm:constr type="w" for="ch" forName="Child1" refType="w" fact="0.24"/>
              <dgm:constr type="h" for="ch" forName="Child1" refType="h" fact="0.255"/>
              <dgm:constr type="r" for="ch" forName="Parent" refType="w" fact="0.8274"/>
              <dgm:constr type="t" for="ch" forName="Parent" refType="h" fact="0.2646"/>
              <dgm:constr type="w" for="ch" forName="Parent" refType="w" fact="0.3347"/>
              <dgm:constr type="h" for="ch" forName="Parent" refType="h" fact="0.4759"/>
              <dgm:constr type="r" for="ch" forName="Image1" refType="w" fact="0.4339"/>
              <dgm:constr type="t" for="ch" forName="Image1" refType="h" fact="0.3744"/>
              <dgm:constr type="w" for="ch" forName="Image1" refType="w" fact="0.1793"/>
              <dgm:constr type="h" for="ch" forName="Image1" refType="h" fact="0.255"/>
            </dgm:constrLst>
          </dgm:if>
          <dgm:if name="Name13" axis="ch ch" ptType="node node" st="1 1" cnt="1 0" func="cnt" op="equ" val="2">
            <dgm:alg type="composite">
              <dgm:param type="ar" val="1.381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r" for="ch" forName="Accent" refType="w"/>
              <dgm:constr type="t" for="ch" forName="Accent" refType="h" fact="0"/>
              <dgm:constr type="w" for="ch" forName="Accent" refType="w" fact="0.6946"/>
              <dgm:constr type="h" for="ch" forName="Accent" refType="h"/>
              <dgm:constr type="r" for="ch" forName="Parent" refType="w" fact="0.8223"/>
              <dgm:constr type="t" for="ch" forName="Parent" refType="h" fact="0.2646"/>
              <dgm:constr type="w" for="ch" forName="Parent" refType="w" fact="0.3446"/>
              <dgm:constr type="h" for="ch" forName="Parent" refType="h" fact="0.4759"/>
              <dgm:constr type="r" for="ch" forName="Image1" refType="w" fact="0.4469"/>
              <dgm:constr type="t" for="ch" forName="Image1" refType="h" fact="0.1585"/>
              <dgm:constr type="w" for="ch" forName="Image1" refType="w" fact="0.1846"/>
              <dgm:constr type="h" for="ch" forName="Image1" refType="h" fact="0.255"/>
              <dgm:constr type="r" for="ch" forName="Image2" refType="w" fact="0.4469"/>
              <dgm:constr type="t" for="ch" forName="Image2" refType="h" fact="0.5624"/>
              <dgm:constr type="w" for="ch" forName="Image2" refType="w" fact="0.1846"/>
              <dgm:constr type="h" for="ch" forName="Image2" refType="h" fact="0.255"/>
              <dgm:constr type="r" for="ch" forName="Child1" refType="w" fact="0.2471"/>
              <dgm:constr type="t" for="ch" forName="Child1" refType="h" fact="0.1618"/>
              <dgm:constr type="w" for="ch" forName="Child1" refType="w" fact="0.2471"/>
              <dgm:constr type="h" for="ch" forName="Child1" refType="h" fact="0.2468"/>
              <dgm:constr type="r" for="ch" forName="Child2" refType="w" fact="0.2471"/>
              <dgm:constr type="t" for="ch" forName="Child2" refType="h" fact="0.5657"/>
              <dgm:constr type="w" for="ch" forName="Child2" refType="w" fact="0.2471"/>
              <dgm:constr type="h" for="ch" forName="Child2" refType="h" fact="0.2468"/>
            </dgm:constrLst>
          </dgm:if>
          <dgm:if name="Name14" axis="ch ch" ptType="node node" st="1 1" cnt="1 0" func="cnt" op="equ" val="3">
            <dgm:alg type="composite">
              <dgm:param type="ar" val="1.4218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Accent" refType="w"/>
              <dgm:constr type="t" for="ch" forName="Accent" refType="h" fact="0"/>
              <dgm:constr type="w" for="ch" forName="Accent" refType="w" fact="0.6747"/>
              <dgm:constr type="h" for="ch" forName="Accent" refType="h"/>
              <dgm:constr type="r" for="ch" forName="Parent" refType="w" fact="0.8274"/>
              <dgm:constr type="t" for="ch" forName="Parent" refType="h" fact="0.2646"/>
              <dgm:constr type="w" for="ch" forName="Parent" refType="w" fact="0.3347"/>
              <dgm:constr type="h" for="ch" forName="Parent" refType="h" fact="0.4759"/>
              <dgm:constr type="r" for="ch" forName="Image1" refType="w" fact="0.5032"/>
              <dgm:constr type="t" for="ch" forName="Image1" refType="h" fact="0.0843"/>
              <dgm:constr type="w" for="ch" forName="Image1" refType="w" fact="0.1793"/>
              <dgm:constr type="h" for="ch" forName="Image1" refType="h" fact="0.255"/>
              <dgm:constr type="r" for="ch" forName="Image2" refType="w" fact="0.4339"/>
              <dgm:constr type="t" for="ch" forName="Image2" refType="h" fact="0.3744"/>
              <dgm:constr type="w" for="ch" forName="Image2" refType="w" fact="0.1793"/>
              <dgm:constr type="h" for="ch" forName="Image2" refType="h" fact="0.255"/>
              <dgm:constr type="r" for="ch" forName="Image3" refType="w" fact="0.5032"/>
              <dgm:constr type="t" for="ch" forName="Image3" refType="h" fact="0.6686"/>
              <dgm:constr type="w" for="ch" forName="Image3" refType="w" fact="0.1793"/>
              <dgm:constr type="h" for="ch" forName="Image3" refType="h" fact="0.255"/>
              <dgm:constr type="r" for="ch" forName="Child1" refType="w" fact="0.3103"/>
              <dgm:constr type="t" for="ch" forName="Child1" refType="h" fact="0.0884"/>
              <dgm:constr type="w" for="ch" forName="Child1" refType="w" fact="0.24"/>
              <dgm:constr type="h" for="ch" forName="Child1" refType="h" fact="0.2468"/>
              <dgm:constr type="r" for="ch" forName="Child2" refType="w" fact="0.24"/>
              <dgm:constr type="t" for="ch" forName="Child2" refType="h" fact="0.378"/>
              <dgm:constr type="w" for="ch" forName="Child2" refType="w" fact="0.24"/>
              <dgm:constr type="h" for="ch" forName="Child2" refType="h" fact="0.2468"/>
              <dgm:constr type="r" for="ch" forName="Child3" refType="w" fact="0.3103"/>
              <dgm:constr type="t" for="ch" forName="Child3" refType="h" fact="0.6738"/>
              <dgm:constr type="w" for="ch" forName="Child3" refType="w" fact="0.24"/>
              <dgm:constr type="h" for="ch" forName="Child3" refType="h" fact="0.2468"/>
            </dgm:constrLst>
          </dgm:if>
          <dgm:else name="Name15">
            <dgm:alg type="composite">
              <dgm:param type="ar" val="1.2852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Accent" refType="w"/>
              <dgm:constr type="t" for="ch" forName="Accent" refType="h" fact="0.0361"/>
              <dgm:constr type="w" for="ch" forName="Accent" refType="w" fact="0.6865"/>
              <dgm:constr type="h" for="ch" forName="Accent" refType="h" fact="0.9197"/>
              <dgm:constr type="r" for="ch" forName="Parent" refType="w" fact="0.8244"/>
              <dgm:constr type="t" for="ch" forName="Parent" refType="h" fact="0.2795"/>
              <dgm:constr type="w" for="ch" forName="Parent" refType="w" fact="0.3406"/>
              <dgm:constr type="h" for="ch" forName="Parent" refType="h" fact="0.4377"/>
              <dgm:constr type="r" for="ch" forName="Image1" refType="w" fact="0.575"/>
              <dgm:constr type="t" for="ch" forName="Image1" refType="h" fact="0"/>
              <dgm:constr type="w" for="ch" forName="Image1" refType="w" fact="0.1825"/>
              <dgm:constr type="h" for="ch" forName="Image1" refType="h" fact="0.2345"/>
              <dgm:constr type="r" for="ch" forName="Image2" refType="w" fact="0.4402"/>
              <dgm:constr type="t" for="ch" forName="Image2" refType="h" fact="0.2184"/>
              <dgm:constr type="w" for="ch" forName="Image2" refType="w" fact="0.1825"/>
              <dgm:constr type="h" for="ch" forName="Image2" refType="h" fact="0.2345"/>
              <dgm:constr type="r" for="ch" forName="Image3" refType="w" fact="0.4409"/>
              <dgm:constr type="t" for="ch" forName="Image3" refType="h" fact="0.5395"/>
              <dgm:constr type="w" for="ch" forName="Image3" refType="w" fact="0.1825"/>
              <dgm:constr type="h" for="ch" forName="Image3" refType="h" fact="0.2345"/>
              <dgm:constr type="r" for="ch" forName="Image4" refType="w" fact="0.575"/>
              <dgm:constr type="t" for="ch" forName="Image4" refType="h" fact="0.7655"/>
              <dgm:constr type="w" for="ch" forName="Image4" refType="w" fact="0.1825"/>
              <dgm:constr type="h" for="ch" forName="Image4" refType="h" fact="0.2345"/>
              <dgm:constr type="r" for="ch" forName="Child1" refType="w" fact="0.3786"/>
              <dgm:constr type="t" for="ch" forName="Child1" refType="h" fact="0.003"/>
              <dgm:constr type="w" for="ch" forName="Child1" refType="w" fact="0.2443"/>
              <dgm:constr type="h" for="ch" forName="Child1" refType="h" fact="0.227"/>
              <dgm:constr type="r" for="ch" forName="Child2" refType="w" fact="0.2443"/>
              <dgm:constr type="t" for="ch" forName="Child2" refType="h" fact="0.2225"/>
              <dgm:constr type="w" for="ch" forName="Child2" refType="w" fact="0.2443"/>
              <dgm:constr type="h" for="ch" forName="Child2" refType="h" fact="0.227"/>
              <dgm:constr type="r" for="ch" forName="Child3" refType="w" fact="0.2443"/>
              <dgm:constr type="t" for="ch" forName="Child3" refType="h" fact="0.5433"/>
              <dgm:constr type="w" for="ch" forName="Child3" refType="w" fact="0.2443"/>
              <dgm:constr type="h" for="ch" forName="Child3" refType="h" fact="0.227"/>
              <dgm:constr type="r" for="ch" forName="Child4" refType="w" fact="0.3786"/>
              <dgm:constr type="t" for="ch" forName="Child4" refType="h" fact="0.7703"/>
              <dgm:constr type="w" for="ch" forName="Child4" refType="w" fact="0.2443"/>
              <dgm:constr type="h" for="ch" forName="Child4" refType="h" fact="0.227"/>
            </dgm:constrLst>
          </dgm:else>
        </dgm:choose>
      </dgm:else>
    </dgm:choose>
    <dgm:forEach name="wrapper" axis="self" ptType="parTrans">
      <dgm:forEach name="ImageRepeat" axis="self">
        <dgm:layoutNode name="Image" styleLbl="fgImgPlace1">
          <dgm:alg type="sp"/>
          <dgm:shape xmlns:r="http://schemas.openxmlformats.org/officeDocument/2006/relationships" type="ellipse" r:blip="" blipPhldr="1">
            <dgm:adjLst/>
          </dgm:shape>
          <dgm:presOf/>
        </dgm:layoutNode>
      </dgm:forEach>
    </dgm:forEach>
    <dgm:forEach name="Name16" axis="ch" ptType="node" cnt="1">
      <dgm:layoutNode name="Parent" styleLbl="node1">
        <dgm:varLst>
          <dgm:chMax val="4"/>
          <dgm:chPref val="3"/>
        </dgm:varLst>
        <dgm:alg type="tx"/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17" axis="ch ch" ptType="node node" st="1 1" cnt="1 1">
      <dgm:layoutNode name="Accent" styleLbl="node1">
        <dgm:alg type="sp"/>
        <dgm:choose name="Name18">
          <dgm:if name="Name19" func="var" arg="dir" op="equ" val="norm">
            <dgm:choose name="Name20">
              <dgm:if name="Name21" axis="followSib" ptType="node" func="cnt" op="equ" val="0">
                <dgm:shape xmlns:r="http://schemas.openxmlformats.org/officeDocument/2006/relationships" type="blockArc" r:blip="">
                  <dgm:adjLst>
                    <dgm:adj idx="1" val="-49.0368"/>
                    <dgm:adj idx="2" val="49.4265"/>
                    <dgm:adj idx="3" val="0.0564"/>
                  </dgm:adjLst>
                </dgm:shape>
              </dgm:if>
              <dgm:if name="Name22" axis="followSib" ptType="node" func="cnt" op="equ" val="1">
                <dgm:shape xmlns:r="http://schemas.openxmlformats.org/officeDocument/2006/relationships" type="blockArc" r:blip="">
                  <dgm:adjLst>
                    <dgm:adj idx="1" val="-64.2028"/>
                    <dgm:adj idx="2" val="64.5456"/>
                    <dgm:adj idx="3" val="0.0558"/>
                  </dgm:adjLst>
                </dgm:shape>
              </dgm:if>
              <dgm:if name="Name23" axis="followSib" ptType="node" func="cnt" op="equ" val="2">
                <dgm:shape xmlns:r="http://schemas.openxmlformats.org/officeDocument/2006/relationships" type="blockArc" r:blip="">
                  <dgm:adjLst>
                    <dgm:adj idx="1" val="-67.8702"/>
                    <dgm:adj idx="2" val="68.6519"/>
                    <dgm:adj idx="3" val="0.0575"/>
                  </dgm:adjLst>
                </dgm:shape>
              </dgm:if>
              <dgm:else name="Name24">
                <dgm:shape xmlns:r="http://schemas.openxmlformats.org/officeDocument/2006/relationships" type="blockArc" r:blip="">
                  <dgm:adjLst>
                    <dgm:adj idx="1" val="-84.8426"/>
                    <dgm:adj idx="2" val="84.8009"/>
                    <dgm:adj idx="3" val="0.0524"/>
                  </dgm:adjLst>
                </dgm:shape>
              </dgm:else>
            </dgm:choose>
          </dgm:if>
          <dgm:else name="Name25">
            <dgm:choose name="Name26">
              <dgm:if name="Name27" axis="followSib" ptType="node" func="cnt" op="equ" val="0">
                <dgm:shape xmlns:r="http://schemas.openxmlformats.org/officeDocument/2006/relationships" rot="180" type="blockArc" r:blip="">
                  <dgm:adjLst>
                    <dgm:adj idx="1" val="-49.0368"/>
                    <dgm:adj idx="2" val="49.4265"/>
                    <dgm:adj idx="3" val="0.0564"/>
                  </dgm:adjLst>
                </dgm:shape>
              </dgm:if>
              <dgm:if name="Name28" axis="followSib" ptType="node" func="cnt" op="equ" val="1">
                <dgm:shape xmlns:r="http://schemas.openxmlformats.org/officeDocument/2006/relationships" rot="180" type="blockArc" r:blip="">
                  <dgm:adjLst>
                    <dgm:adj idx="1" val="-64.2028"/>
                    <dgm:adj idx="2" val="64.5456"/>
                    <dgm:adj idx="3" val="0.0558"/>
                  </dgm:adjLst>
                </dgm:shape>
              </dgm:if>
              <dgm:if name="Name29" axis="followSib" ptType="node" func="cnt" op="equ" val="2">
                <dgm:shape xmlns:r="http://schemas.openxmlformats.org/officeDocument/2006/relationships" rot="180" type="blockArc" r:blip="">
                  <dgm:adjLst>
                    <dgm:adj idx="1" val="-67.8702"/>
                    <dgm:adj idx="2" val="68.6519"/>
                    <dgm:adj idx="3" val="0.0575"/>
                  </dgm:adjLst>
                </dgm:shape>
              </dgm:if>
              <dgm:else name="Name30">
                <dgm:shape xmlns:r="http://schemas.openxmlformats.org/officeDocument/2006/relationships" rot="180" type="blockArc" r:blip="">
                  <dgm:adjLst>
                    <dgm:adj idx="1" val="-84.8426"/>
                    <dgm:adj idx="2" val="84.8009"/>
                    <dgm:adj idx="3" val="0.0524"/>
                  </dgm:adjLst>
                </dgm:shape>
              </dgm:else>
            </dgm:choose>
          </dgm:else>
        </dgm:choose>
        <dgm:presOf/>
      </dgm:layoutNode>
      <dgm:layoutNode name="Image1" styleLbl="fgImgPlace1">
        <dgm:alg type="sp"/>
        <dgm:shape xmlns:r="http://schemas.openxmlformats.org/officeDocument/2006/relationships" type="ellipse" r:blip="" blipPhldr="1">
          <dgm:adjLst/>
        </dgm:shape>
        <dgm:presOf/>
      </dgm:layoutNode>
      <dgm:layoutNode name="Child1" styleLbl="revTx">
        <dgm:varLst>
          <dgm:chMax val="0"/>
          <dgm:chPref val="0"/>
          <dgm:bulletEnabled val="1"/>
        </dgm:varLst>
        <dgm:choose name="Name31">
          <dgm:if name="Name32" func="var" arg="dir" op="equ" val="norm">
            <dgm:alg type="tx">
              <dgm:param type="parTxLTRAlign" val="l"/>
              <dgm:param type="shpTxLTRAlignCh" val="l"/>
              <dgm:param type="parTxRTLAlign" val="l"/>
              <dgm:param type="shpTxRTLAlignCh" val="l"/>
              <dgm:param type="lnSpAfParP" val="10"/>
            </dgm:alg>
          </dgm:if>
          <dgm:else name="Name33">
            <dgm:alg type="tx">
              <dgm:param type="parTxLTRAlign" val="r"/>
              <dgm:param type="shpTxLTRAlignCh" val="r"/>
              <dgm:param type="parTxRTLAlign" val="r"/>
              <dgm:param type="shpTxRTLAlignCh" val="r"/>
              <dgm:param type="lnSpAfParP" val="10"/>
            </dgm:alg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34" axis="ch ch" ptType="node node" st="1 2" cnt="1 1">
      <dgm:layoutNode name="Image2">
        <dgm:alg type="sp"/>
        <dgm:shape xmlns:r="http://schemas.openxmlformats.org/officeDocument/2006/relationships" r:blip="">
          <dgm:adjLst/>
        </dgm:shape>
        <dgm:presOf/>
        <dgm:constrLst/>
        <dgm:forEach name="Name35" ref="ImageRepeat"/>
      </dgm:layoutNode>
      <dgm:layoutNode name="Child2" styleLbl="revTx">
        <dgm:varLst>
          <dgm:chMax val="0"/>
          <dgm:chPref val="0"/>
          <dgm:bulletEnabled val="1"/>
        </dgm:varLst>
        <dgm:choose name="Name36">
          <dgm:if name="Name37" func="var" arg="dir" op="equ" val="norm">
            <dgm:alg type="tx">
              <dgm:param type="parTxLTRAlign" val="l"/>
              <dgm:param type="shpTxLTRAlignCh" val="l"/>
              <dgm:param type="parTxRTLAlign" val="l"/>
              <dgm:param type="shpTxRTLAlignCh" val="l"/>
              <dgm:param type="lnSpAfParP" val="10"/>
            </dgm:alg>
          </dgm:if>
          <dgm:else name="Name38">
            <dgm:alg type="tx">
              <dgm:param type="parTxLTRAlign" val="r"/>
              <dgm:param type="shpTxLTRAlignCh" val="r"/>
              <dgm:param type="parTxRTLAlign" val="r"/>
              <dgm:param type="shpTxRTLAlignCh" val="r"/>
              <dgm:param type="lnSpAfParP" val="10"/>
            </dgm:alg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39" axis="ch ch" ptType="node node" st="1 3" cnt="1 1">
      <dgm:layoutNode name="Image3">
        <dgm:alg type="sp"/>
        <dgm:shape xmlns:r="http://schemas.openxmlformats.org/officeDocument/2006/relationships" r:blip="">
          <dgm:adjLst/>
        </dgm:shape>
        <dgm:presOf/>
        <dgm:constrLst/>
        <dgm:forEach name="Name40" ref="ImageRepeat"/>
      </dgm:layoutNode>
      <dgm:layoutNode name="Child3" styleLbl="revTx">
        <dgm:varLst>
          <dgm:chMax val="0"/>
          <dgm:chPref val="0"/>
          <dgm:bulletEnabled val="1"/>
        </dgm:varLst>
        <dgm:choose name="Name41">
          <dgm:if name="Name42" func="var" arg="dir" op="equ" val="norm">
            <dgm:alg type="tx">
              <dgm:param type="parTxLTRAlign" val="l"/>
              <dgm:param type="shpTxLTRAlignCh" val="l"/>
              <dgm:param type="parTxRTLAlign" val="l"/>
              <dgm:param type="shpTxRTLAlignCh" val="l"/>
              <dgm:param type="lnSpAfParP" val="10"/>
            </dgm:alg>
          </dgm:if>
          <dgm:else name="Name43">
            <dgm:alg type="tx">
              <dgm:param type="parTxLTRAlign" val="r"/>
              <dgm:param type="shpTxLTRAlignCh" val="r"/>
              <dgm:param type="parTxRTLAlign" val="r"/>
              <dgm:param type="shpTxRTLAlignCh" val="r"/>
              <dgm:param type="lnSpAfParP" val="10"/>
            </dgm:alg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4" axis="ch ch" ptType="node node" st="1 4" cnt="1 1">
      <dgm:layoutNode name="Image4">
        <dgm:alg type="sp"/>
        <dgm:shape xmlns:r="http://schemas.openxmlformats.org/officeDocument/2006/relationships" r:blip="">
          <dgm:adjLst/>
        </dgm:shape>
        <dgm:presOf/>
        <dgm:constrLst/>
        <dgm:forEach name="Name45" ref="ImageRepeat"/>
      </dgm:layoutNode>
      <dgm:layoutNode name="Child4" styleLbl="revTx">
        <dgm:varLst>
          <dgm:chMax val="0"/>
          <dgm:chPref val="0"/>
          <dgm:bulletEnabled val="1"/>
        </dgm:varLst>
        <dgm:choose name="Name46">
          <dgm:if name="Name47" func="var" arg="dir" op="equ" val="norm">
            <dgm:alg type="tx">
              <dgm:param type="parTxLTRAlign" val="l"/>
              <dgm:param type="shpTxLTRAlignCh" val="l"/>
              <dgm:param type="parTxRTLAlign" val="l"/>
              <dgm:param type="shpTxRTLAlignCh" val="l"/>
              <dgm:param type="lnSpAfParP" val="10"/>
            </dgm:alg>
          </dgm:if>
          <dgm:else name="Name48">
            <dgm:alg type="tx">
              <dgm:param type="parTxLTRAlign" val="r"/>
              <dgm:param type="shpTxLTRAlignCh" val="r"/>
              <dgm:param type="parTxRTLAlign" val="r"/>
              <dgm:param type="shpTxRTLAlignCh" val="r"/>
              <dgm:param type="lnSpAfParP" val="10"/>
            </dgm:alg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11/layout/RadialPictureList">
  <dgm:title val="Radial Picture List"/>
  <dgm:desc val="Use to show relationships to a central idea. The Level 1 shape contains text and all Level 2 shapes contain a picture with corresponding text. Limited to four Level 2 pictures.  Unused pictures do not appear, but remain available if you switch layouts. Works best with a small amount of Level 2 text."/>
  <dgm:catLst>
    <dgm:cat type="picture" pri="2500"/>
    <dgm:cat type="officeonline" pri="2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  <dgm:cxn modelId="5" srcId="10" destId="14" srcOrd="3" destOrd="0"/>
      </dgm:cxnLst>
      <dgm:bg/>
      <dgm:whole/>
    </dgm:dataModel>
  </dgm:clrData>
  <dgm:layoutNode name="Name0">
    <dgm:varLst>
      <dgm:chMax val="1"/>
      <dgm:chPref val="1"/>
      <dgm:dir/>
      <dgm:resizeHandles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st="1 1" cnt="1 0" func="cnt" op="equ" val="0">
            <dgm:alg type="composite">
              <dgm:param type="ar" val="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5" axis="ch ch" ptType="node node" st="1 1" cnt="1 0" func="cnt" op="equ" val="1">
            <dgm:alg type="composite">
              <dgm:param type="ar" val="1.4218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l" for="ch" forName="Accent" refType="w" fact="0"/>
              <dgm:constr type="t" for="ch" forName="Accent" refType="h" fact="0"/>
              <dgm:constr type="w" for="ch" forName="Accent" refType="w" fact="0.6747"/>
              <dgm:constr type="h" for="ch" forName="Accent" refType="h"/>
              <dgm:constr type="l" for="ch" forName="Child1" refType="w" fact="0.76"/>
              <dgm:constr type="t" for="ch" forName="Child1" refType="h" fact="0.3739"/>
              <dgm:constr type="w" for="ch" forName="Child1" refType="w" fact="0.24"/>
              <dgm:constr type="h" for="ch" forName="Child1" refType="h" fact="0.255"/>
              <dgm:constr type="l" for="ch" forName="Parent" refType="w" fact="0.1726"/>
              <dgm:constr type="t" for="ch" forName="Parent" refType="h" fact="0.2646"/>
              <dgm:constr type="w" for="ch" forName="Parent" refType="w" fact="0.3347"/>
              <dgm:constr type="h" for="ch" forName="Parent" refType="h" fact="0.4759"/>
              <dgm:constr type="l" for="ch" forName="Image1" refType="w" fact="0.5661"/>
              <dgm:constr type="t" for="ch" forName="Image1" refType="h" fact="0.3744"/>
              <dgm:constr type="w" for="ch" forName="Image1" refType="w" fact="0.1793"/>
              <dgm:constr type="h" for="ch" forName="Image1" refType="h" fact="0.255"/>
            </dgm:constrLst>
          </dgm:if>
          <dgm:if name="Name6" axis="ch ch" ptType="node node" st="1 1" cnt="1 0" func="cnt" op="equ" val="2">
            <dgm:alg type="composite">
              <dgm:param type="ar" val="1.381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l" for="ch" forName="Accent" refType="w" fact="0"/>
              <dgm:constr type="t" for="ch" forName="Accent" refType="h" fact="0"/>
              <dgm:constr type="w" for="ch" forName="Accent" refType="w" fact="0.6946"/>
              <dgm:constr type="h" for="ch" forName="Accent" refType="h"/>
              <dgm:constr type="l" for="ch" forName="Parent" refType="w" fact="0.1777"/>
              <dgm:constr type="t" for="ch" forName="Parent" refType="h" fact="0.2646"/>
              <dgm:constr type="w" for="ch" forName="Parent" refType="w" fact="0.3446"/>
              <dgm:constr type="h" for="ch" forName="Parent" refType="h" fact="0.4759"/>
              <dgm:constr type="l" for="ch" forName="Image1" refType="w" fact="0.5531"/>
              <dgm:constr type="t" for="ch" forName="Image1" refType="h" fact="0.1585"/>
              <dgm:constr type="w" for="ch" forName="Image1" refType="w" fact="0.1846"/>
              <dgm:constr type="h" for="ch" forName="Image1" refType="h" fact="0.255"/>
              <dgm:constr type="l" for="ch" forName="Image2" refType="w" fact="0.5531"/>
              <dgm:constr type="t" for="ch" forName="Image2" refType="h" fact="0.5624"/>
              <dgm:constr type="w" for="ch" forName="Image2" refType="w" fact="0.1846"/>
              <dgm:constr type="h" for="ch" forName="Image2" refType="h" fact="0.255"/>
              <dgm:constr type="l" for="ch" forName="Child1" refType="w" fact="0.7529"/>
              <dgm:constr type="t" for="ch" forName="Child1" refType="h" fact="0.1618"/>
              <dgm:constr type="w" for="ch" forName="Child1" refType="w" fact="0.2471"/>
              <dgm:constr type="h" for="ch" forName="Child1" refType="h" fact="0.2468"/>
              <dgm:constr type="l" for="ch" forName="Child2" refType="w" fact="0.7529"/>
              <dgm:constr type="t" for="ch" forName="Child2" refType="h" fact="0.5657"/>
              <dgm:constr type="w" for="ch" forName="Child2" refType="w" fact="0.2471"/>
              <dgm:constr type="h" for="ch" forName="Child2" refType="h" fact="0.2468"/>
            </dgm:constrLst>
          </dgm:if>
          <dgm:if name="Name7" axis="ch ch" ptType="node node" st="1 1" cnt="1 0" func="cnt" op="equ" val="3">
            <dgm:alg type="composite">
              <dgm:param type="ar" val="1.4218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" refType="w" fact="0"/>
              <dgm:constr type="t" for="ch" forName="Accent" refType="h" fact="0"/>
              <dgm:constr type="w" for="ch" forName="Accent" refType="w" fact="0.6747"/>
              <dgm:constr type="h" for="ch" forName="Accent" refType="h"/>
              <dgm:constr type="l" for="ch" forName="Parent" refType="w" fact="0.1726"/>
              <dgm:constr type="t" for="ch" forName="Parent" refType="h" fact="0.2646"/>
              <dgm:constr type="w" for="ch" forName="Parent" refType="w" fact="0.3347"/>
              <dgm:constr type="h" for="ch" forName="Parent" refType="h" fact="0.4759"/>
              <dgm:constr type="l" for="ch" forName="Image1" refType="w" fact="0.4968"/>
              <dgm:constr type="t" for="ch" forName="Image1" refType="h" fact="0.0843"/>
              <dgm:constr type="w" for="ch" forName="Image1" refType="w" fact="0.1793"/>
              <dgm:constr type="h" for="ch" forName="Image1" refType="h" fact="0.255"/>
              <dgm:constr type="l" for="ch" forName="Image2" refType="w" fact="0.5661"/>
              <dgm:constr type="t" for="ch" forName="Image2" refType="h" fact="0.3744"/>
              <dgm:constr type="w" for="ch" forName="Image2" refType="w" fact="0.1793"/>
              <dgm:constr type="h" for="ch" forName="Image2" refType="h" fact="0.255"/>
              <dgm:constr type="l" for="ch" forName="Image3" refType="w" fact="0.4968"/>
              <dgm:constr type="t" for="ch" forName="Image3" refType="h" fact="0.6686"/>
              <dgm:constr type="w" for="ch" forName="Image3" refType="w" fact="0.1793"/>
              <dgm:constr type="h" for="ch" forName="Image3" refType="h" fact="0.255"/>
              <dgm:constr type="l" for="ch" forName="Child1" refType="w" fact="0.6897"/>
              <dgm:constr type="t" for="ch" forName="Child1" refType="h" fact="0.0884"/>
              <dgm:constr type="w" for="ch" forName="Child1" refType="w" fact="0.24"/>
              <dgm:constr type="h" for="ch" forName="Child1" refType="h" fact="0.2468"/>
              <dgm:constr type="l" for="ch" forName="Child2" refType="w" fact="0.76"/>
              <dgm:constr type="t" for="ch" forName="Child2" refType="h" fact="0.378"/>
              <dgm:constr type="w" for="ch" forName="Child2" refType="w" fact="0.24"/>
              <dgm:constr type="h" for="ch" forName="Child2" refType="h" fact="0.2468"/>
              <dgm:constr type="l" for="ch" forName="Child3" refType="w" fact="0.6897"/>
              <dgm:constr type="t" for="ch" forName="Child3" refType="h" fact="0.6738"/>
              <dgm:constr type="w" for="ch" forName="Child3" refType="w" fact="0.24"/>
              <dgm:constr type="h" for="ch" forName="Child3" refType="h" fact="0.2468"/>
            </dgm:constrLst>
          </dgm:if>
          <dgm:else name="Name8">
            <dgm:alg type="composite">
              <dgm:param type="ar" val="1.2852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" refType="w" fact="0"/>
              <dgm:constr type="t" for="ch" forName="Accent" refType="h" fact="0.0361"/>
              <dgm:constr type="w" for="ch" forName="Accent" refType="w" fact="0.6865"/>
              <dgm:constr type="h" for="ch" forName="Accent" refType="h" fact="0.9197"/>
              <dgm:constr type="l" for="ch" forName="Parent" refType="w" fact="0.1756"/>
              <dgm:constr type="t" for="ch" forName="Parent" refType="h" fact="0.2795"/>
              <dgm:constr type="w" for="ch" forName="Parent" refType="w" fact="0.3406"/>
              <dgm:constr type="h" for="ch" forName="Parent" refType="h" fact="0.4377"/>
              <dgm:constr type="l" for="ch" forName="Image1" refType="w" fact="0.425"/>
              <dgm:constr type="t" for="ch" forName="Image1" refType="h" fact="0"/>
              <dgm:constr type="w" for="ch" forName="Image1" refType="w" fact="0.1825"/>
              <dgm:constr type="h" for="ch" forName="Image1" refType="h" fact="0.2345"/>
              <dgm:constr type="l" for="ch" forName="Image2" refType="w" fact="0.5598"/>
              <dgm:constr type="t" for="ch" forName="Image2" refType="h" fact="0.2184"/>
              <dgm:constr type="w" for="ch" forName="Image2" refType="w" fact="0.1825"/>
              <dgm:constr type="h" for="ch" forName="Image2" refType="h" fact="0.2345"/>
              <dgm:constr type="l" for="ch" forName="Image3" refType="w" fact="0.5591"/>
              <dgm:constr type="t" for="ch" forName="Image3" refType="h" fact="0.5395"/>
              <dgm:constr type="w" for="ch" forName="Image3" refType="w" fact="0.1825"/>
              <dgm:constr type="h" for="ch" forName="Image3" refType="h" fact="0.2345"/>
              <dgm:constr type="l" for="ch" forName="Image4" refType="w" fact="0.425"/>
              <dgm:constr type="t" for="ch" forName="Image4" refType="h" fact="0.7655"/>
              <dgm:constr type="w" for="ch" forName="Image4" refType="w" fact="0.1825"/>
              <dgm:constr type="h" for="ch" forName="Image4" refType="h" fact="0.2345"/>
              <dgm:constr type="l" for="ch" forName="Child1" refType="w" fact="0.6214"/>
              <dgm:constr type="t" for="ch" forName="Child1" refType="h" fact="0.003"/>
              <dgm:constr type="w" for="ch" forName="Child1" refType="w" fact="0.2443"/>
              <dgm:constr type="h" for="ch" forName="Child1" refType="h" fact="0.227"/>
              <dgm:constr type="l" for="ch" forName="Child2" refType="w" fact="0.7557"/>
              <dgm:constr type="t" for="ch" forName="Child2" refType="h" fact="0.2225"/>
              <dgm:constr type="w" for="ch" forName="Child2" refType="w" fact="0.2443"/>
              <dgm:constr type="h" for="ch" forName="Child2" refType="h" fact="0.227"/>
              <dgm:constr type="l" for="ch" forName="Child3" refType="w" fact="0.7557"/>
              <dgm:constr type="t" for="ch" forName="Child3" refType="h" fact="0.5433"/>
              <dgm:constr type="w" for="ch" forName="Child3" refType="w" fact="0.2443"/>
              <dgm:constr type="h" for="ch" forName="Child3" refType="h" fact="0.227"/>
              <dgm:constr type="l" for="ch" forName="Child4" refType="w" fact="0.6214"/>
              <dgm:constr type="t" for="ch" forName="Child4" refType="h" fact="0.7703"/>
              <dgm:constr type="w" for="ch" forName="Child4" refType="w" fact="0.2443"/>
              <dgm:constr type="h" for="ch" forName="Child4" refType="h" fact="0.227"/>
            </dgm:constrLst>
          </dgm:else>
        </dgm:choose>
      </dgm:if>
      <dgm:else name="Name9">
        <dgm:choose name="Name10">
          <dgm:if name="Name11" axis="ch ch" ptType="node node" st="1 1" cnt="1 0" func="cnt" op="equ" val="0">
            <dgm:alg type="composite">
              <dgm:param type="ar" val="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12" axis="ch ch" ptType="node node" st="1 1" cnt="1 0" func="cnt" op="equ" val="1">
            <dgm:alg type="composite">
              <dgm:param type="ar" val="1.4218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r" for="ch" forName="Accent" refType="w"/>
              <dgm:constr type="t" for="ch" forName="Accent" refType="h" fact="0"/>
              <dgm:constr type="w" for="ch" forName="Accent" refType="w" fact="0.6747"/>
              <dgm:constr type="h" for="ch" forName="Accent" refType="h"/>
              <dgm:constr type="r" for="ch" forName="Child1" refType="w" fact="0.24"/>
              <dgm:constr type="t" for="ch" forName="Child1" refType="h" fact="0.3739"/>
              <dgm:constr type="w" for="ch" forName="Child1" refType="w" fact="0.24"/>
              <dgm:constr type="h" for="ch" forName="Child1" refType="h" fact="0.255"/>
              <dgm:constr type="r" for="ch" forName="Parent" refType="w" fact="0.8274"/>
              <dgm:constr type="t" for="ch" forName="Parent" refType="h" fact="0.2646"/>
              <dgm:constr type="w" for="ch" forName="Parent" refType="w" fact="0.3347"/>
              <dgm:constr type="h" for="ch" forName="Parent" refType="h" fact="0.4759"/>
              <dgm:constr type="r" for="ch" forName="Image1" refType="w" fact="0.4339"/>
              <dgm:constr type="t" for="ch" forName="Image1" refType="h" fact="0.3744"/>
              <dgm:constr type="w" for="ch" forName="Image1" refType="w" fact="0.1793"/>
              <dgm:constr type="h" for="ch" forName="Image1" refType="h" fact="0.255"/>
            </dgm:constrLst>
          </dgm:if>
          <dgm:if name="Name13" axis="ch ch" ptType="node node" st="1 1" cnt="1 0" func="cnt" op="equ" val="2">
            <dgm:alg type="composite">
              <dgm:param type="ar" val="1.381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r" for="ch" forName="Accent" refType="w"/>
              <dgm:constr type="t" for="ch" forName="Accent" refType="h" fact="0"/>
              <dgm:constr type="w" for="ch" forName="Accent" refType="w" fact="0.6946"/>
              <dgm:constr type="h" for="ch" forName="Accent" refType="h"/>
              <dgm:constr type="r" for="ch" forName="Parent" refType="w" fact="0.8223"/>
              <dgm:constr type="t" for="ch" forName="Parent" refType="h" fact="0.2646"/>
              <dgm:constr type="w" for="ch" forName="Parent" refType="w" fact="0.3446"/>
              <dgm:constr type="h" for="ch" forName="Parent" refType="h" fact="0.4759"/>
              <dgm:constr type="r" for="ch" forName="Image1" refType="w" fact="0.4469"/>
              <dgm:constr type="t" for="ch" forName="Image1" refType="h" fact="0.1585"/>
              <dgm:constr type="w" for="ch" forName="Image1" refType="w" fact="0.1846"/>
              <dgm:constr type="h" for="ch" forName="Image1" refType="h" fact="0.255"/>
              <dgm:constr type="r" for="ch" forName="Image2" refType="w" fact="0.4469"/>
              <dgm:constr type="t" for="ch" forName="Image2" refType="h" fact="0.5624"/>
              <dgm:constr type="w" for="ch" forName="Image2" refType="w" fact="0.1846"/>
              <dgm:constr type="h" for="ch" forName="Image2" refType="h" fact="0.255"/>
              <dgm:constr type="r" for="ch" forName="Child1" refType="w" fact="0.2471"/>
              <dgm:constr type="t" for="ch" forName="Child1" refType="h" fact="0.1618"/>
              <dgm:constr type="w" for="ch" forName="Child1" refType="w" fact="0.2471"/>
              <dgm:constr type="h" for="ch" forName="Child1" refType="h" fact="0.2468"/>
              <dgm:constr type="r" for="ch" forName="Child2" refType="w" fact="0.2471"/>
              <dgm:constr type="t" for="ch" forName="Child2" refType="h" fact="0.5657"/>
              <dgm:constr type="w" for="ch" forName="Child2" refType="w" fact="0.2471"/>
              <dgm:constr type="h" for="ch" forName="Child2" refType="h" fact="0.2468"/>
            </dgm:constrLst>
          </dgm:if>
          <dgm:if name="Name14" axis="ch ch" ptType="node node" st="1 1" cnt="1 0" func="cnt" op="equ" val="3">
            <dgm:alg type="composite">
              <dgm:param type="ar" val="1.4218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Accent" refType="w"/>
              <dgm:constr type="t" for="ch" forName="Accent" refType="h" fact="0"/>
              <dgm:constr type="w" for="ch" forName="Accent" refType="w" fact="0.6747"/>
              <dgm:constr type="h" for="ch" forName="Accent" refType="h"/>
              <dgm:constr type="r" for="ch" forName="Parent" refType="w" fact="0.8274"/>
              <dgm:constr type="t" for="ch" forName="Parent" refType="h" fact="0.2646"/>
              <dgm:constr type="w" for="ch" forName="Parent" refType="w" fact="0.3347"/>
              <dgm:constr type="h" for="ch" forName="Parent" refType="h" fact="0.4759"/>
              <dgm:constr type="r" for="ch" forName="Image1" refType="w" fact="0.5032"/>
              <dgm:constr type="t" for="ch" forName="Image1" refType="h" fact="0.0843"/>
              <dgm:constr type="w" for="ch" forName="Image1" refType="w" fact="0.1793"/>
              <dgm:constr type="h" for="ch" forName="Image1" refType="h" fact="0.255"/>
              <dgm:constr type="r" for="ch" forName="Image2" refType="w" fact="0.4339"/>
              <dgm:constr type="t" for="ch" forName="Image2" refType="h" fact="0.3744"/>
              <dgm:constr type="w" for="ch" forName="Image2" refType="w" fact="0.1793"/>
              <dgm:constr type="h" for="ch" forName="Image2" refType="h" fact="0.255"/>
              <dgm:constr type="r" for="ch" forName="Image3" refType="w" fact="0.5032"/>
              <dgm:constr type="t" for="ch" forName="Image3" refType="h" fact="0.6686"/>
              <dgm:constr type="w" for="ch" forName="Image3" refType="w" fact="0.1793"/>
              <dgm:constr type="h" for="ch" forName="Image3" refType="h" fact="0.255"/>
              <dgm:constr type="r" for="ch" forName="Child1" refType="w" fact="0.3103"/>
              <dgm:constr type="t" for="ch" forName="Child1" refType="h" fact="0.0884"/>
              <dgm:constr type="w" for="ch" forName="Child1" refType="w" fact="0.24"/>
              <dgm:constr type="h" for="ch" forName="Child1" refType="h" fact="0.2468"/>
              <dgm:constr type="r" for="ch" forName="Child2" refType="w" fact="0.24"/>
              <dgm:constr type="t" for="ch" forName="Child2" refType="h" fact="0.378"/>
              <dgm:constr type="w" for="ch" forName="Child2" refType="w" fact="0.24"/>
              <dgm:constr type="h" for="ch" forName="Child2" refType="h" fact="0.2468"/>
              <dgm:constr type="r" for="ch" forName="Child3" refType="w" fact="0.3103"/>
              <dgm:constr type="t" for="ch" forName="Child3" refType="h" fact="0.6738"/>
              <dgm:constr type="w" for="ch" forName="Child3" refType="w" fact="0.24"/>
              <dgm:constr type="h" for="ch" forName="Child3" refType="h" fact="0.2468"/>
            </dgm:constrLst>
          </dgm:if>
          <dgm:else name="Name15">
            <dgm:alg type="composite">
              <dgm:param type="ar" val="1.2852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Accent" refType="w"/>
              <dgm:constr type="t" for="ch" forName="Accent" refType="h" fact="0.0361"/>
              <dgm:constr type="w" for="ch" forName="Accent" refType="w" fact="0.6865"/>
              <dgm:constr type="h" for="ch" forName="Accent" refType="h" fact="0.9197"/>
              <dgm:constr type="r" for="ch" forName="Parent" refType="w" fact="0.8244"/>
              <dgm:constr type="t" for="ch" forName="Parent" refType="h" fact="0.2795"/>
              <dgm:constr type="w" for="ch" forName="Parent" refType="w" fact="0.3406"/>
              <dgm:constr type="h" for="ch" forName="Parent" refType="h" fact="0.4377"/>
              <dgm:constr type="r" for="ch" forName="Image1" refType="w" fact="0.575"/>
              <dgm:constr type="t" for="ch" forName="Image1" refType="h" fact="0"/>
              <dgm:constr type="w" for="ch" forName="Image1" refType="w" fact="0.1825"/>
              <dgm:constr type="h" for="ch" forName="Image1" refType="h" fact="0.2345"/>
              <dgm:constr type="r" for="ch" forName="Image2" refType="w" fact="0.4402"/>
              <dgm:constr type="t" for="ch" forName="Image2" refType="h" fact="0.2184"/>
              <dgm:constr type="w" for="ch" forName="Image2" refType="w" fact="0.1825"/>
              <dgm:constr type="h" for="ch" forName="Image2" refType="h" fact="0.2345"/>
              <dgm:constr type="r" for="ch" forName="Image3" refType="w" fact="0.4409"/>
              <dgm:constr type="t" for="ch" forName="Image3" refType="h" fact="0.5395"/>
              <dgm:constr type="w" for="ch" forName="Image3" refType="w" fact="0.1825"/>
              <dgm:constr type="h" for="ch" forName="Image3" refType="h" fact="0.2345"/>
              <dgm:constr type="r" for="ch" forName="Image4" refType="w" fact="0.575"/>
              <dgm:constr type="t" for="ch" forName="Image4" refType="h" fact="0.7655"/>
              <dgm:constr type="w" for="ch" forName="Image4" refType="w" fact="0.1825"/>
              <dgm:constr type="h" for="ch" forName="Image4" refType="h" fact="0.2345"/>
              <dgm:constr type="r" for="ch" forName="Child1" refType="w" fact="0.3786"/>
              <dgm:constr type="t" for="ch" forName="Child1" refType="h" fact="0.003"/>
              <dgm:constr type="w" for="ch" forName="Child1" refType="w" fact="0.2443"/>
              <dgm:constr type="h" for="ch" forName="Child1" refType="h" fact="0.227"/>
              <dgm:constr type="r" for="ch" forName="Child2" refType="w" fact="0.2443"/>
              <dgm:constr type="t" for="ch" forName="Child2" refType="h" fact="0.2225"/>
              <dgm:constr type="w" for="ch" forName="Child2" refType="w" fact="0.2443"/>
              <dgm:constr type="h" for="ch" forName="Child2" refType="h" fact="0.227"/>
              <dgm:constr type="r" for="ch" forName="Child3" refType="w" fact="0.2443"/>
              <dgm:constr type="t" for="ch" forName="Child3" refType="h" fact="0.5433"/>
              <dgm:constr type="w" for="ch" forName="Child3" refType="w" fact="0.2443"/>
              <dgm:constr type="h" for="ch" forName="Child3" refType="h" fact="0.227"/>
              <dgm:constr type="r" for="ch" forName="Child4" refType="w" fact="0.3786"/>
              <dgm:constr type="t" for="ch" forName="Child4" refType="h" fact="0.7703"/>
              <dgm:constr type="w" for="ch" forName="Child4" refType="w" fact="0.2443"/>
              <dgm:constr type="h" for="ch" forName="Child4" refType="h" fact="0.227"/>
            </dgm:constrLst>
          </dgm:else>
        </dgm:choose>
      </dgm:else>
    </dgm:choose>
    <dgm:forEach name="wrapper" axis="self" ptType="parTrans">
      <dgm:forEach name="ImageRepeat" axis="self">
        <dgm:layoutNode name="Image" styleLbl="fgImgPlace1">
          <dgm:alg type="sp"/>
          <dgm:shape xmlns:r="http://schemas.openxmlformats.org/officeDocument/2006/relationships" type="ellipse" r:blip="" blipPhldr="1">
            <dgm:adjLst/>
          </dgm:shape>
          <dgm:presOf/>
        </dgm:layoutNode>
      </dgm:forEach>
    </dgm:forEach>
    <dgm:forEach name="Name16" axis="ch" ptType="node" cnt="1">
      <dgm:layoutNode name="Parent" styleLbl="node1">
        <dgm:varLst>
          <dgm:chMax val="4"/>
          <dgm:chPref val="3"/>
        </dgm:varLst>
        <dgm:alg type="tx"/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17" axis="ch ch" ptType="node node" st="1 1" cnt="1 1">
      <dgm:layoutNode name="Accent" styleLbl="node1">
        <dgm:alg type="sp"/>
        <dgm:choose name="Name18">
          <dgm:if name="Name19" func="var" arg="dir" op="equ" val="norm">
            <dgm:choose name="Name20">
              <dgm:if name="Name21" axis="followSib" ptType="node" func="cnt" op="equ" val="0">
                <dgm:shape xmlns:r="http://schemas.openxmlformats.org/officeDocument/2006/relationships" type="blockArc" r:blip="">
                  <dgm:adjLst>
                    <dgm:adj idx="1" val="-49.0368"/>
                    <dgm:adj idx="2" val="49.4265"/>
                    <dgm:adj idx="3" val="0.0564"/>
                  </dgm:adjLst>
                </dgm:shape>
              </dgm:if>
              <dgm:if name="Name22" axis="followSib" ptType="node" func="cnt" op="equ" val="1">
                <dgm:shape xmlns:r="http://schemas.openxmlformats.org/officeDocument/2006/relationships" type="blockArc" r:blip="">
                  <dgm:adjLst>
                    <dgm:adj idx="1" val="-64.2028"/>
                    <dgm:adj idx="2" val="64.5456"/>
                    <dgm:adj idx="3" val="0.0558"/>
                  </dgm:adjLst>
                </dgm:shape>
              </dgm:if>
              <dgm:if name="Name23" axis="followSib" ptType="node" func="cnt" op="equ" val="2">
                <dgm:shape xmlns:r="http://schemas.openxmlformats.org/officeDocument/2006/relationships" type="blockArc" r:blip="">
                  <dgm:adjLst>
                    <dgm:adj idx="1" val="-67.8702"/>
                    <dgm:adj idx="2" val="68.6519"/>
                    <dgm:adj idx="3" val="0.0575"/>
                  </dgm:adjLst>
                </dgm:shape>
              </dgm:if>
              <dgm:else name="Name24">
                <dgm:shape xmlns:r="http://schemas.openxmlformats.org/officeDocument/2006/relationships" type="blockArc" r:blip="">
                  <dgm:adjLst>
                    <dgm:adj idx="1" val="-84.8426"/>
                    <dgm:adj idx="2" val="84.8009"/>
                    <dgm:adj idx="3" val="0.0524"/>
                  </dgm:adjLst>
                </dgm:shape>
              </dgm:else>
            </dgm:choose>
          </dgm:if>
          <dgm:else name="Name25">
            <dgm:choose name="Name26">
              <dgm:if name="Name27" axis="followSib" ptType="node" func="cnt" op="equ" val="0">
                <dgm:shape xmlns:r="http://schemas.openxmlformats.org/officeDocument/2006/relationships" rot="180" type="blockArc" r:blip="">
                  <dgm:adjLst>
                    <dgm:adj idx="1" val="-49.0368"/>
                    <dgm:adj idx="2" val="49.4265"/>
                    <dgm:adj idx="3" val="0.0564"/>
                  </dgm:adjLst>
                </dgm:shape>
              </dgm:if>
              <dgm:if name="Name28" axis="followSib" ptType="node" func="cnt" op="equ" val="1">
                <dgm:shape xmlns:r="http://schemas.openxmlformats.org/officeDocument/2006/relationships" rot="180" type="blockArc" r:blip="">
                  <dgm:adjLst>
                    <dgm:adj idx="1" val="-64.2028"/>
                    <dgm:adj idx="2" val="64.5456"/>
                    <dgm:adj idx="3" val="0.0558"/>
                  </dgm:adjLst>
                </dgm:shape>
              </dgm:if>
              <dgm:if name="Name29" axis="followSib" ptType="node" func="cnt" op="equ" val="2">
                <dgm:shape xmlns:r="http://schemas.openxmlformats.org/officeDocument/2006/relationships" rot="180" type="blockArc" r:blip="">
                  <dgm:adjLst>
                    <dgm:adj idx="1" val="-67.8702"/>
                    <dgm:adj idx="2" val="68.6519"/>
                    <dgm:adj idx="3" val="0.0575"/>
                  </dgm:adjLst>
                </dgm:shape>
              </dgm:if>
              <dgm:else name="Name30">
                <dgm:shape xmlns:r="http://schemas.openxmlformats.org/officeDocument/2006/relationships" rot="180" type="blockArc" r:blip="">
                  <dgm:adjLst>
                    <dgm:adj idx="1" val="-84.8426"/>
                    <dgm:adj idx="2" val="84.8009"/>
                    <dgm:adj idx="3" val="0.0524"/>
                  </dgm:adjLst>
                </dgm:shape>
              </dgm:else>
            </dgm:choose>
          </dgm:else>
        </dgm:choose>
        <dgm:presOf/>
      </dgm:layoutNode>
      <dgm:layoutNode name="Image1" styleLbl="fgImgPlace1">
        <dgm:alg type="sp"/>
        <dgm:shape xmlns:r="http://schemas.openxmlformats.org/officeDocument/2006/relationships" type="ellipse" r:blip="" blipPhldr="1">
          <dgm:adjLst/>
        </dgm:shape>
        <dgm:presOf/>
      </dgm:layoutNode>
      <dgm:layoutNode name="Child1" styleLbl="revTx">
        <dgm:varLst>
          <dgm:chMax val="0"/>
          <dgm:chPref val="0"/>
          <dgm:bulletEnabled val="1"/>
        </dgm:varLst>
        <dgm:choose name="Name31">
          <dgm:if name="Name32" func="var" arg="dir" op="equ" val="norm">
            <dgm:alg type="tx">
              <dgm:param type="parTxLTRAlign" val="l"/>
              <dgm:param type="shpTxLTRAlignCh" val="l"/>
              <dgm:param type="parTxRTLAlign" val="l"/>
              <dgm:param type="shpTxRTLAlignCh" val="l"/>
              <dgm:param type="lnSpAfParP" val="10"/>
            </dgm:alg>
          </dgm:if>
          <dgm:else name="Name33">
            <dgm:alg type="tx">
              <dgm:param type="parTxLTRAlign" val="r"/>
              <dgm:param type="shpTxLTRAlignCh" val="r"/>
              <dgm:param type="parTxRTLAlign" val="r"/>
              <dgm:param type="shpTxRTLAlignCh" val="r"/>
              <dgm:param type="lnSpAfParP" val="10"/>
            </dgm:alg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34" axis="ch ch" ptType="node node" st="1 2" cnt="1 1">
      <dgm:layoutNode name="Image2">
        <dgm:alg type="sp"/>
        <dgm:shape xmlns:r="http://schemas.openxmlformats.org/officeDocument/2006/relationships" r:blip="">
          <dgm:adjLst/>
        </dgm:shape>
        <dgm:presOf/>
        <dgm:constrLst/>
        <dgm:forEach name="Name35" ref="ImageRepeat"/>
      </dgm:layoutNode>
      <dgm:layoutNode name="Child2" styleLbl="revTx">
        <dgm:varLst>
          <dgm:chMax val="0"/>
          <dgm:chPref val="0"/>
          <dgm:bulletEnabled val="1"/>
        </dgm:varLst>
        <dgm:choose name="Name36">
          <dgm:if name="Name37" func="var" arg="dir" op="equ" val="norm">
            <dgm:alg type="tx">
              <dgm:param type="parTxLTRAlign" val="l"/>
              <dgm:param type="shpTxLTRAlignCh" val="l"/>
              <dgm:param type="parTxRTLAlign" val="l"/>
              <dgm:param type="shpTxRTLAlignCh" val="l"/>
              <dgm:param type="lnSpAfParP" val="10"/>
            </dgm:alg>
          </dgm:if>
          <dgm:else name="Name38">
            <dgm:alg type="tx">
              <dgm:param type="parTxLTRAlign" val="r"/>
              <dgm:param type="shpTxLTRAlignCh" val="r"/>
              <dgm:param type="parTxRTLAlign" val="r"/>
              <dgm:param type="shpTxRTLAlignCh" val="r"/>
              <dgm:param type="lnSpAfParP" val="10"/>
            </dgm:alg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39" axis="ch ch" ptType="node node" st="1 3" cnt="1 1">
      <dgm:layoutNode name="Image3">
        <dgm:alg type="sp"/>
        <dgm:shape xmlns:r="http://schemas.openxmlformats.org/officeDocument/2006/relationships" r:blip="">
          <dgm:adjLst/>
        </dgm:shape>
        <dgm:presOf/>
        <dgm:constrLst/>
        <dgm:forEach name="Name40" ref="ImageRepeat"/>
      </dgm:layoutNode>
      <dgm:layoutNode name="Child3" styleLbl="revTx">
        <dgm:varLst>
          <dgm:chMax val="0"/>
          <dgm:chPref val="0"/>
          <dgm:bulletEnabled val="1"/>
        </dgm:varLst>
        <dgm:choose name="Name41">
          <dgm:if name="Name42" func="var" arg="dir" op="equ" val="norm">
            <dgm:alg type="tx">
              <dgm:param type="parTxLTRAlign" val="l"/>
              <dgm:param type="shpTxLTRAlignCh" val="l"/>
              <dgm:param type="parTxRTLAlign" val="l"/>
              <dgm:param type="shpTxRTLAlignCh" val="l"/>
              <dgm:param type="lnSpAfParP" val="10"/>
            </dgm:alg>
          </dgm:if>
          <dgm:else name="Name43">
            <dgm:alg type="tx">
              <dgm:param type="parTxLTRAlign" val="r"/>
              <dgm:param type="shpTxLTRAlignCh" val="r"/>
              <dgm:param type="parTxRTLAlign" val="r"/>
              <dgm:param type="shpTxRTLAlignCh" val="r"/>
              <dgm:param type="lnSpAfParP" val="10"/>
            </dgm:alg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4" axis="ch ch" ptType="node node" st="1 4" cnt="1 1">
      <dgm:layoutNode name="Image4">
        <dgm:alg type="sp"/>
        <dgm:shape xmlns:r="http://schemas.openxmlformats.org/officeDocument/2006/relationships" r:blip="">
          <dgm:adjLst/>
        </dgm:shape>
        <dgm:presOf/>
        <dgm:constrLst/>
        <dgm:forEach name="Name45" ref="ImageRepeat"/>
      </dgm:layoutNode>
      <dgm:layoutNode name="Child4" styleLbl="revTx">
        <dgm:varLst>
          <dgm:chMax val="0"/>
          <dgm:chPref val="0"/>
          <dgm:bulletEnabled val="1"/>
        </dgm:varLst>
        <dgm:choose name="Name46">
          <dgm:if name="Name47" func="var" arg="dir" op="equ" val="norm">
            <dgm:alg type="tx">
              <dgm:param type="parTxLTRAlign" val="l"/>
              <dgm:param type="shpTxLTRAlignCh" val="l"/>
              <dgm:param type="parTxRTLAlign" val="l"/>
              <dgm:param type="shpTxRTLAlignCh" val="l"/>
              <dgm:param type="lnSpAfParP" val="10"/>
            </dgm:alg>
          </dgm:if>
          <dgm:else name="Name48">
            <dgm:alg type="tx">
              <dgm:param type="parTxLTRAlign" val="r"/>
              <dgm:param type="shpTxLTRAlignCh" val="r"/>
              <dgm:param type="parTxRTLAlign" val="r"/>
              <dgm:param type="shpTxRTLAlignCh" val="r"/>
              <dgm:param type="lnSpAfParP" val="10"/>
            </dgm:alg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11/layout/RadialPictureList">
  <dgm:title val="Radial Picture List"/>
  <dgm:desc val="Use to show relationships to a central idea. The Level 1 shape contains text and all Level 2 shapes contain a picture with corresponding text. Limited to four Level 2 pictures.  Unused pictures do not appear, but remain available if you switch layouts. Works best with a small amount of Level 2 text."/>
  <dgm:catLst>
    <dgm:cat type="picture" pri="2500"/>
    <dgm:cat type="officeonline" pri="2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  <dgm:cxn modelId="5" srcId="10" destId="14" srcOrd="3" destOrd="0"/>
      </dgm:cxnLst>
      <dgm:bg/>
      <dgm:whole/>
    </dgm:dataModel>
  </dgm:clrData>
  <dgm:layoutNode name="Name0">
    <dgm:varLst>
      <dgm:chMax val="1"/>
      <dgm:chPref val="1"/>
      <dgm:dir/>
      <dgm:resizeHandles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st="1 1" cnt="1 0" func="cnt" op="equ" val="0">
            <dgm:alg type="composite">
              <dgm:param type="ar" val="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5" axis="ch ch" ptType="node node" st="1 1" cnt="1 0" func="cnt" op="equ" val="1">
            <dgm:alg type="composite">
              <dgm:param type="ar" val="1.4218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l" for="ch" forName="Accent" refType="w" fact="0"/>
              <dgm:constr type="t" for="ch" forName="Accent" refType="h" fact="0"/>
              <dgm:constr type="w" for="ch" forName="Accent" refType="w" fact="0.6747"/>
              <dgm:constr type="h" for="ch" forName="Accent" refType="h"/>
              <dgm:constr type="l" for="ch" forName="Child1" refType="w" fact="0.76"/>
              <dgm:constr type="t" for="ch" forName="Child1" refType="h" fact="0.3739"/>
              <dgm:constr type="w" for="ch" forName="Child1" refType="w" fact="0.24"/>
              <dgm:constr type="h" for="ch" forName="Child1" refType="h" fact="0.255"/>
              <dgm:constr type="l" for="ch" forName="Parent" refType="w" fact="0.1726"/>
              <dgm:constr type="t" for="ch" forName="Parent" refType="h" fact="0.2646"/>
              <dgm:constr type="w" for="ch" forName="Parent" refType="w" fact="0.3347"/>
              <dgm:constr type="h" for="ch" forName="Parent" refType="h" fact="0.4759"/>
              <dgm:constr type="l" for="ch" forName="Image1" refType="w" fact="0.5661"/>
              <dgm:constr type="t" for="ch" forName="Image1" refType="h" fact="0.3744"/>
              <dgm:constr type="w" for="ch" forName="Image1" refType="w" fact="0.1793"/>
              <dgm:constr type="h" for="ch" forName="Image1" refType="h" fact="0.255"/>
            </dgm:constrLst>
          </dgm:if>
          <dgm:if name="Name6" axis="ch ch" ptType="node node" st="1 1" cnt="1 0" func="cnt" op="equ" val="2">
            <dgm:alg type="composite">
              <dgm:param type="ar" val="1.381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l" for="ch" forName="Accent" refType="w" fact="0"/>
              <dgm:constr type="t" for="ch" forName="Accent" refType="h" fact="0"/>
              <dgm:constr type="w" for="ch" forName="Accent" refType="w" fact="0.6946"/>
              <dgm:constr type="h" for="ch" forName="Accent" refType="h"/>
              <dgm:constr type="l" for="ch" forName="Parent" refType="w" fact="0.1777"/>
              <dgm:constr type="t" for="ch" forName="Parent" refType="h" fact="0.2646"/>
              <dgm:constr type="w" for="ch" forName="Parent" refType="w" fact="0.3446"/>
              <dgm:constr type="h" for="ch" forName="Parent" refType="h" fact="0.4759"/>
              <dgm:constr type="l" for="ch" forName="Image1" refType="w" fact="0.5531"/>
              <dgm:constr type="t" for="ch" forName="Image1" refType="h" fact="0.1585"/>
              <dgm:constr type="w" for="ch" forName="Image1" refType="w" fact="0.1846"/>
              <dgm:constr type="h" for="ch" forName="Image1" refType="h" fact="0.255"/>
              <dgm:constr type="l" for="ch" forName="Image2" refType="w" fact="0.5531"/>
              <dgm:constr type="t" for="ch" forName="Image2" refType="h" fact="0.5624"/>
              <dgm:constr type="w" for="ch" forName="Image2" refType="w" fact="0.1846"/>
              <dgm:constr type="h" for="ch" forName="Image2" refType="h" fact="0.255"/>
              <dgm:constr type="l" for="ch" forName="Child1" refType="w" fact="0.7529"/>
              <dgm:constr type="t" for="ch" forName="Child1" refType="h" fact="0.1618"/>
              <dgm:constr type="w" for="ch" forName="Child1" refType="w" fact="0.2471"/>
              <dgm:constr type="h" for="ch" forName="Child1" refType="h" fact="0.2468"/>
              <dgm:constr type="l" for="ch" forName="Child2" refType="w" fact="0.7529"/>
              <dgm:constr type="t" for="ch" forName="Child2" refType="h" fact="0.5657"/>
              <dgm:constr type="w" for="ch" forName="Child2" refType="w" fact="0.2471"/>
              <dgm:constr type="h" for="ch" forName="Child2" refType="h" fact="0.2468"/>
            </dgm:constrLst>
          </dgm:if>
          <dgm:if name="Name7" axis="ch ch" ptType="node node" st="1 1" cnt="1 0" func="cnt" op="equ" val="3">
            <dgm:alg type="composite">
              <dgm:param type="ar" val="1.4218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" refType="w" fact="0"/>
              <dgm:constr type="t" for="ch" forName="Accent" refType="h" fact="0"/>
              <dgm:constr type="w" for="ch" forName="Accent" refType="w" fact="0.6747"/>
              <dgm:constr type="h" for="ch" forName="Accent" refType="h"/>
              <dgm:constr type="l" for="ch" forName="Parent" refType="w" fact="0.1726"/>
              <dgm:constr type="t" for="ch" forName="Parent" refType="h" fact="0.2646"/>
              <dgm:constr type="w" for="ch" forName="Parent" refType="w" fact="0.3347"/>
              <dgm:constr type="h" for="ch" forName="Parent" refType="h" fact="0.4759"/>
              <dgm:constr type="l" for="ch" forName="Image1" refType="w" fact="0.4968"/>
              <dgm:constr type="t" for="ch" forName="Image1" refType="h" fact="0.0843"/>
              <dgm:constr type="w" for="ch" forName="Image1" refType="w" fact="0.1793"/>
              <dgm:constr type="h" for="ch" forName="Image1" refType="h" fact="0.255"/>
              <dgm:constr type="l" for="ch" forName="Image2" refType="w" fact="0.5661"/>
              <dgm:constr type="t" for="ch" forName="Image2" refType="h" fact="0.3744"/>
              <dgm:constr type="w" for="ch" forName="Image2" refType="w" fact="0.1793"/>
              <dgm:constr type="h" for="ch" forName="Image2" refType="h" fact="0.255"/>
              <dgm:constr type="l" for="ch" forName="Image3" refType="w" fact="0.4968"/>
              <dgm:constr type="t" for="ch" forName="Image3" refType="h" fact="0.6686"/>
              <dgm:constr type="w" for="ch" forName="Image3" refType="w" fact="0.1793"/>
              <dgm:constr type="h" for="ch" forName="Image3" refType="h" fact="0.255"/>
              <dgm:constr type="l" for="ch" forName="Child1" refType="w" fact="0.6897"/>
              <dgm:constr type="t" for="ch" forName="Child1" refType="h" fact="0.0884"/>
              <dgm:constr type="w" for="ch" forName="Child1" refType="w" fact="0.24"/>
              <dgm:constr type="h" for="ch" forName="Child1" refType="h" fact="0.2468"/>
              <dgm:constr type="l" for="ch" forName="Child2" refType="w" fact="0.76"/>
              <dgm:constr type="t" for="ch" forName="Child2" refType="h" fact="0.378"/>
              <dgm:constr type="w" for="ch" forName="Child2" refType="w" fact="0.24"/>
              <dgm:constr type="h" for="ch" forName="Child2" refType="h" fact="0.2468"/>
              <dgm:constr type="l" for="ch" forName="Child3" refType="w" fact="0.6897"/>
              <dgm:constr type="t" for="ch" forName="Child3" refType="h" fact="0.6738"/>
              <dgm:constr type="w" for="ch" forName="Child3" refType="w" fact="0.24"/>
              <dgm:constr type="h" for="ch" forName="Child3" refType="h" fact="0.2468"/>
            </dgm:constrLst>
          </dgm:if>
          <dgm:else name="Name8">
            <dgm:alg type="composite">
              <dgm:param type="ar" val="1.2852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" refType="w" fact="0"/>
              <dgm:constr type="t" for="ch" forName="Accent" refType="h" fact="0.0361"/>
              <dgm:constr type="w" for="ch" forName="Accent" refType="w" fact="0.6865"/>
              <dgm:constr type="h" for="ch" forName="Accent" refType="h" fact="0.9197"/>
              <dgm:constr type="l" for="ch" forName="Parent" refType="w" fact="0.1756"/>
              <dgm:constr type="t" for="ch" forName="Parent" refType="h" fact="0.2795"/>
              <dgm:constr type="w" for="ch" forName="Parent" refType="w" fact="0.3406"/>
              <dgm:constr type="h" for="ch" forName="Parent" refType="h" fact="0.4377"/>
              <dgm:constr type="l" for="ch" forName="Image1" refType="w" fact="0.425"/>
              <dgm:constr type="t" for="ch" forName="Image1" refType="h" fact="0"/>
              <dgm:constr type="w" for="ch" forName="Image1" refType="w" fact="0.1825"/>
              <dgm:constr type="h" for="ch" forName="Image1" refType="h" fact="0.2345"/>
              <dgm:constr type="l" for="ch" forName="Image2" refType="w" fact="0.5598"/>
              <dgm:constr type="t" for="ch" forName="Image2" refType="h" fact="0.2184"/>
              <dgm:constr type="w" for="ch" forName="Image2" refType="w" fact="0.1825"/>
              <dgm:constr type="h" for="ch" forName="Image2" refType="h" fact="0.2345"/>
              <dgm:constr type="l" for="ch" forName="Image3" refType="w" fact="0.5591"/>
              <dgm:constr type="t" for="ch" forName="Image3" refType="h" fact="0.5395"/>
              <dgm:constr type="w" for="ch" forName="Image3" refType="w" fact="0.1825"/>
              <dgm:constr type="h" for="ch" forName="Image3" refType="h" fact="0.2345"/>
              <dgm:constr type="l" for="ch" forName="Image4" refType="w" fact="0.425"/>
              <dgm:constr type="t" for="ch" forName="Image4" refType="h" fact="0.7655"/>
              <dgm:constr type="w" for="ch" forName="Image4" refType="w" fact="0.1825"/>
              <dgm:constr type="h" for="ch" forName="Image4" refType="h" fact="0.2345"/>
              <dgm:constr type="l" for="ch" forName="Child1" refType="w" fact="0.6214"/>
              <dgm:constr type="t" for="ch" forName="Child1" refType="h" fact="0.003"/>
              <dgm:constr type="w" for="ch" forName="Child1" refType="w" fact="0.2443"/>
              <dgm:constr type="h" for="ch" forName="Child1" refType="h" fact="0.227"/>
              <dgm:constr type="l" for="ch" forName="Child2" refType="w" fact="0.7557"/>
              <dgm:constr type="t" for="ch" forName="Child2" refType="h" fact="0.2225"/>
              <dgm:constr type="w" for="ch" forName="Child2" refType="w" fact="0.2443"/>
              <dgm:constr type="h" for="ch" forName="Child2" refType="h" fact="0.227"/>
              <dgm:constr type="l" for="ch" forName="Child3" refType="w" fact="0.7557"/>
              <dgm:constr type="t" for="ch" forName="Child3" refType="h" fact="0.5433"/>
              <dgm:constr type="w" for="ch" forName="Child3" refType="w" fact="0.2443"/>
              <dgm:constr type="h" for="ch" forName="Child3" refType="h" fact="0.227"/>
              <dgm:constr type="l" for="ch" forName="Child4" refType="w" fact="0.6214"/>
              <dgm:constr type="t" for="ch" forName="Child4" refType="h" fact="0.7703"/>
              <dgm:constr type="w" for="ch" forName="Child4" refType="w" fact="0.2443"/>
              <dgm:constr type="h" for="ch" forName="Child4" refType="h" fact="0.227"/>
            </dgm:constrLst>
          </dgm:else>
        </dgm:choose>
      </dgm:if>
      <dgm:else name="Name9">
        <dgm:choose name="Name10">
          <dgm:if name="Name11" axis="ch ch" ptType="node node" st="1 1" cnt="1 0" func="cnt" op="equ" val="0">
            <dgm:alg type="composite">
              <dgm:param type="ar" val="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12" axis="ch ch" ptType="node node" st="1 1" cnt="1 0" func="cnt" op="equ" val="1">
            <dgm:alg type="composite">
              <dgm:param type="ar" val="1.4218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r" for="ch" forName="Accent" refType="w"/>
              <dgm:constr type="t" for="ch" forName="Accent" refType="h" fact="0"/>
              <dgm:constr type="w" for="ch" forName="Accent" refType="w" fact="0.6747"/>
              <dgm:constr type="h" for="ch" forName="Accent" refType="h"/>
              <dgm:constr type="r" for="ch" forName="Child1" refType="w" fact="0.24"/>
              <dgm:constr type="t" for="ch" forName="Child1" refType="h" fact="0.3739"/>
              <dgm:constr type="w" for="ch" forName="Child1" refType="w" fact="0.24"/>
              <dgm:constr type="h" for="ch" forName="Child1" refType="h" fact="0.255"/>
              <dgm:constr type="r" for="ch" forName="Parent" refType="w" fact="0.8274"/>
              <dgm:constr type="t" for="ch" forName="Parent" refType="h" fact="0.2646"/>
              <dgm:constr type="w" for="ch" forName="Parent" refType="w" fact="0.3347"/>
              <dgm:constr type="h" for="ch" forName="Parent" refType="h" fact="0.4759"/>
              <dgm:constr type="r" for="ch" forName="Image1" refType="w" fact="0.4339"/>
              <dgm:constr type="t" for="ch" forName="Image1" refType="h" fact="0.3744"/>
              <dgm:constr type="w" for="ch" forName="Image1" refType="w" fact="0.1793"/>
              <dgm:constr type="h" for="ch" forName="Image1" refType="h" fact="0.255"/>
            </dgm:constrLst>
          </dgm:if>
          <dgm:if name="Name13" axis="ch ch" ptType="node node" st="1 1" cnt="1 0" func="cnt" op="equ" val="2">
            <dgm:alg type="composite">
              <dgm:param type="ar" val="1.381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r" for="ch" forName="Accent" refType="w"/>
              <dgm:constr type="t" for="ch" forName="Accent" refType="h" fact="0"/>
              <dgm:constr type="w" for="ch" forName="Accent" refType="w" fact="0.6946"/>
              <dgm:constr type="h" for="ch" forName="Accent" refType="h"/>
              <dgm:constr type="r" for="ch" forName="Parent" refType="w" fact="0.8223"/>
              <dgm:constr type="t" for="ch" forName="Parent" refType="h" fact="0.2646"/>
              <dgm:constr type="w" for="ch" forName="Parent" refType="w" fact="0.3446"/>
              <dgm:constr type="h" for="ch" forName="Parent" refType="h" fact="0.4759"/>
              <dgm:constr type="r" for="ch" forName="Image1" refType="w" fact="0.4469"/>
              <dgm:constr type="t" for="ch" forName="Image1" refType="h" fact="0.1585"/>
              <dgm:constr type="w" for="ch" forName="Image1" refType="w" fact="0.1846"/>
              <dgm:constr type="h" for="ch" forName="Image1" refType="h" fact="0.255"/>
              <dgm:constr type="r" for="ch" forName="Image2" refType="w" fact="0.4469"/>
              <dgm:constr type="t" for="ch" forName="Image2" refType="h" fact="0.5624"/>
              <dgm:constr type="w" for="ch" forName="Image2" refType="w" fact="0.1846"/>
              <dgm:constr type="h" for="ch" forName="Image2" refType="h" fact="0.255"/>
              <dgm:constr type="r" for="ch" forName="Child1" refType="w" fact="0.2471"/>
              <dgm:constr type="t" for="ch" forName="Child1" refType="h" fact="0.1618"/>
              <dgm:constr type="w" for="ch" forName="Child1" refType="w" fact="0.2471"/>
              <dgm:constr type="h" for="ch" forName="Child1" refType="h" fact="0.2468"/>
              <dgm:constr type="r" for="ch" forName="Child2" refType="w" fact="0.2471"/>
              <dgm:constr type="t" for="ch" forName="Child2" refType="h" fact="0.5657"/>
              <dgm:constr type="w" for="ch" forName="Child2" refType="w" fact="0.2471"/>
              <dgm:constr type="h" for="ch" forName="Child2" refType="h" fact="0.2468"/>
            </dgm:constrLst>
          </dgm:if>
          <dgm:if name="Name14" axis="ch ch" ptType="node node" st="1 1" cnt="1 0" func="cnt" op="equ" val="3">
            <dgm:alg type="composite">
              <dgm:param type="ar" val="1.4218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Accent" refType="w"/>
              <dgm:constr type="t" for="ch" forName="Accent" refType="h" fact="0"/>
              <dgm:constr type="w" for="ch" forName="Accent" refType="w" fact="0.6747"/>
              <dgm:constr type="h" for="ch" forName="Accent" refType="h"/>
              <dgm:constr type="r" for="ch" forName="Parent" refType="w" fact="0.8274"/>
              <dgm:constr type="t" for="ch" forName="Parent" refType="h" fact="0.2646"/>
              <dgm:constr type="w" for="ch" forName="Parent" refType="w" fact="0.3347"/>
              <dgm:constr type="h" for="ch" forName="Parent" refType="h" fact="0.4759"/>
              <dgm:constr type="r" for="ch" forName="Image1" refType="w" fact="0.5032"/>
              <dgm:constr type="t" for="ch" forName="Image1" refType="h" fact="0.0843"/>
              <dgm:constr type="w" for="ch" forName="Image1" refType="w" fact="0.1793"/>
              <dgm:constr type="h" for="ch" forName="Image1" refType="h" fact="0.255"/>
              <dgm:constr type="r" for="ch" forName="Image2" refType="w" fact="0.4339"/>
              <dgm:constr type="t" for="ch" forName="Image2" refType="h" fact="0.3744"/>
              <dgm:constr type="w" for="ch" forName="Image2" refType="w" fact="0.1793"/>
              <dgm:constr type="h" for="ch" forName="Image2" refType="h" fact="0.255"/>
              <dgm:constr type="r" for="ch" forName="Image3" refType="w" fact="0.5032"/>
              <dgm:constr type="t" for="ch" forName="Image3" refType="h" fact="0.6686"/>
              <dgm:constr type="w" for="ch" forName="Image3" refType="w" fact="0.1793"/>
              <dgm:constr type="h" for="ch" forName="Image3" refType="h" fact="0.255"/>
              <dgm:constr type="r" for="ch" forName="Child1" refType="w" fact="0.3103"/>
              <dgm:constr type="t" for="ch" forName="Child1" refType="h" fact="0.0884"/>
              <dgm:constr type="w" for="ch" forName="Child1" refType="w" fact="0.24"/>
              <dgm:constr type="h" for="ch" forName="Child1" refType="h" fact="0.2468"/>
              <dgm:constr type="r" for="ch" forName="Child2" refType="w" fact="0.24"/>
              <dgm:constr type="t" for="ch" forName="Child2" refType="h" fact="0.378"/>
              <dgm:constr type="w" for="ch" forName="Child2" refType="w" fact="0.24"/>
              <dgm:constr type="h" for="ch" forName="Child2" refType="h" fact="0.2468"/>
              <dgm:constr type="r" for="ch" forName="Child3" refType="w" fact="0.3103"/>
              <dgm:constr type="t" for="ch" forName="Child3" refType="h" fact="0.6738"/>
              <dgm:constr type="w" for="ch" forName="Child3" refType="w" fact="0.24"/>
              <dgm:constr type="h" for="ch" forName="Child3" refType="h" fact="0.2468"/>
            </dgm:constrLst>
          </dgm:if>
          <dgm:else name="Name15">
            <dgm:alg type="composite">
              <dgm:param type="ar" val="1.2852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Accent" refType="w"/>
              <dgm:constr type="t" for="ch" forName="Accent" refType="h" fact="0.0361"/>
              <dgm:constr type="w" for="ch" forName="Accent" refType="w" fact="0.6865"/>
              <dgm:constr type="h" for="ch" forName="Accent" refType="h" fact="0.9197"/>
              <dgm:constr type="r" for="ch" forName="Parent" refType="w" fact="0.8244"/>
              <dgm:constr type="t" for="ch" forName="Parent" refType="h" fact="0.2795"/>
              <dgm:constr type="w" for="ch" forName="Parent" refType="w" fact="0.3406"/>
              <dgm:constr type="h" for="ch" forName="Parent" refType="h" fact="0.4377"/>
              <dgm:constr type="r" for="ch" forName="Image1" refType="w" fact="0.575"/>
              <dgm:constr type="t" for="ch" forName="Image1" refType="h" fact="0"/>
              <dgm:constr type="w" for="ch" forName="Image1" refType="w" fact="0.1825"/>
              <dgm:constr type="h" for="ch" forName="Image1" refType="h" fact="0.2345"/>
              <dgm:constr type="r" for="ch" forName="Image2" refType="w" fact="0.4402"/>
              <dgm:constr type="t" for="ch" forName="Image2" refType="h" fact="0.2184"/>
              <dgm:constr type="w" for="ch" forName="Image2" refType="w" fact="0.1825"/>
              <dgm:constr type="h" for="ch" forName="Image2" refType="h" fact="0.2345"/>
              <dgm:constr type="r" for="ch" forName="Image3" refType="w" fact="0.4409"/>
              <dgm:constr type="t" for="ch" forName="Image3" refType="h" fact="0.5395"/>
              <dgm:constr type="w" for="ch" forName="Image3" refType="w" fact="0.1825"/>
              <dgm:constr type="h" for="ch" forName="Image3" refType="h" fact="0.2345"/>
              <dgm:constr type="r" for="ch" forName="Image4" refType="w" fact="0.575"/>
              <dgm:constr type="t" for="ch" forName="Image4" refType="h" fact="0.7655"/>
              <dgm:constr type="w" for="ch" forName="Image4" refType="w" fact="0.1825"/>
              <dgm:constr type="h" for="ch" forName="Image4" refType="h" fact="0.2345"/>
              <dgm:constr type="r" for="ch" forName="Child1" refType="w" fact="0.3786"/>
              <dgm:constr type="t" for="ch" forName="Child1" refType="h" fact="0.003"/>
              <dgm:constr type="w" for="ch" forName="Child1" refType="w" fact="0.2443"/>
              <dgm:constr type="h" for="ch" forName="Child1" refType="h" fact="0.227"/>
              <dgm:constr type="r" for="ch" forName="Child2" refType="w" fact="0.2443"/>
              <dgm:constr type="t" for="ch" forName="Child2" refType="h" fact="0.2225"/>
              <dgm:constr type="w" for="ch" forName="Child2" refType="w" fact="0.2443"/>
              <dgm:constr type="h" for="ch" forName="Child2" refType="h" fact="0.227"/>
              <dgm:constr type="r" for="ch" forName="Child3" refType="w" fact="0.2443"/>
              <dgm:constr type="t" for="ch" forName="Child3" refType="h" fact="0.5433"/>
              <dgm:constr type="w" for="ch" forName="Child3" refType="w" fact="0.2443"/>
              <dgm:constr type="h" for="ch" forName="Child3" refType="h" fact="0.227"/>
              <dgm:constr type="r" for="ch" forName="Child4" refType="w" fact="0.3786"/>
              <dgm:constr type="t" for="ch" forName="Child4" refType="h" fact="0.7703"/>
              <dgm:constr type="w" for="ch" forName="Child4" refType="w" fact="0.2443"/>
              <dgm:constr type="h" for="ch" forName="Child4" refType="h" fact="0.227"/>
            </dgm:constrLst>
          </dgm:else>
        </dgm:choose>
      </dgm:else>
    </dgm:choose>
    <dgm:forEach name="wrapper" axis="self" ptType="parTrans">
      <dgm:forEach name="ImageRepeat" axis="self">
        <dgm:layoutNode name="Image" styleLbl="fgImgPlace1">
          <dgm:alg type="sp"/>
          <dgm:shape xmlns:r="http://schemas.openxmlformats.org/officeDocument/2006/relationships" type="ellipse" r:blip="" blipPhldr="1">
            <dgm:adjLst/>
          </dgm:shape>
          <dgm:presOf/>
        </dgm:layoutNode>
      </dgm:forEach>
    </dgm:forEach>
    <dgm:forEach name="Name16" axis="ch" ptType="node" cnt="1">
      <dgm:layoutNode name="Parent" styleLbl="node1">
        <dgm:varLst>
          <dgm:chMax val="4"/>
          <dgm:chPref val="3"/>
        </dgm:varLst>
        <dgm:alg type="tx"/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17" axis="ch ch" ptType="node node" st="1 1" cnt="1 1">
      <dgm:layoutNode name="Accent" styleLbl="node1">
        <dgm:alg type="sp"/>
        <dgm:choose name="Name18">
          <dgm:if name="Name19" func="var" arg="dir" op="equ" val="norm">
            <dgm:choose name="Name20">
              <dgm:if name="Name21" axis="followSib" ptType="node" func="cnt" op="equ" val="0">
                <dgm:shape xmlns:r="http://schemas.openxmlformats.org/officeDocument/2006/relationships" type="blockArc" r:blip="">
                  <dgm:adjLst>
                    <dgm:adj idx="1" val="-49.0368"/>
                    <dgm:adj idx="2" val="49.4265"/>
                    <dgm:adj idx="3" val="0.0564"/>
                  </dgm:adjLst>
                </dgm:shape>
              </dgm:if>
              <dgm:if name="Name22" axis="followSib" ptType="node" func="cnt" op="equ" val="1">
                <dgm:shape xmlns:r="http://schemas.openxmlformats.org/officeDocument/2006/relationships" type="blockArc" r:blip="">
                  <dgm:adjLst>
                    <dgm:adj idx="1" val="-64.2028"/>
                    <dgm:adj idx="2" val="64.5456"/>
                    <dgm:adj idx="3" val="0.0558"/>
                  </dgm:adjLst>
                </dgm:shape>
              </dgm:if>
              <dgm:if name="Name23" axis="followSib" ptType="node" func="cnt" op="equ" val="2">
                <dgm:shape xmlns:r="http://schemas.openxmlformats.org/officeDocument/2006/relationships" type="blockArc" r:blip="">
                  <dgm:adjLst>
                    <dgm:adj idx="1" val="-67.8702"/>
                    <dgm:adj idx="2" val="68.6519"/>
                    <dgm:adj idx="3" val="0.0575"/>
                  </dgm:adjLst>
                </dgm:shape>
              </dgm:if>
              <dgm:else name="Name24">
                <dgm:shape xmlns:r="http://schemas.openxmlformats.org/officeDocument/2006/relationships" type="blockArc" r:blip="">
                  <dgm:adjLst>
                    <dgm:adj idx="1" val="-84.8426"/>
                    <dgm:adj idx="2" val="84.8009"/>
                    <dgm:adj idx="3" val="0.0524"/>
                  </dgm:adjLst>
                </dgm:shape>
              </dgm:else>
            </dgm:choose>
          </dgm:if>
          <dgm:else name="Name25">
            <dgm:choose name="Name26">
              <dgm:if name="Name27" axis="followSib" ptType="node" func="cnt" op="equ" val="0">
                <dgm:shape xmlns:r="http://schemas.openxmlformats.org/officeDocument/2006/relationships" rot="180" type="blockArc" r:blip="">
                  <dgm:adjLst>
                    <dgm:adj idx="1" val="-49.0368"/>
                    <dgm:adj idx="2" val="49.4265"/>
                    <dgm:adj idx="3" val="0.0564"/>
                  </dgm:adjLst>
                </dgm:shape>
              </dgm:if>
              <dgm:if name="Name28" axis="followSib" ptType="node" func="cnt" op="equ" val="1">
                <dgm:shape xmlns:r="http://schemas.openxmlformats.org/officeDocument/2006/relationships" rot="180" type="blockArc" r:blip="">
                  <dgm:adjLst>
                    <dgm:adj idx="1" val="-64.2028"/>
                    <dgm:adj idx="2" val="64.5456"/>
                    <dgm:adj idx="3" val="0.0558"/>
                  </dgm:adjLst>
                </dgm:shape>
              </dgm:if>
              <dgm:if name="Name29" axis="followSib" ptType="node" func="cnt" op="equ" val="2">
                <dgm:shape xmlns:r="http://schemas.openxmlformats.org/officeDocument/2006/relationships" rot="180" type="blockArc" r:blip="">
                  <dgm:adjLst>
                    <dgm:adj idx="1" val="-67.8702"/>
                    <dgm:adj idx="2" val="68.6519"/>
                    <dgm:adj idx="3" val="0.0575"/>
                  </dgm:adjLst>
                </dgm:shape>
              </dgm:if>
              <dgm:else name="Name30">
                <dgm:shape xmlns:r="http://schemas.openxmlformats.org/officeDocument/2006/relationships" rot="180" type="blockArc" r:blip="">
                  <dgm:adjLst>
                    <dgm:adj idx="1" val="-84.8426"/>
                    <dgm:adj idx="2" val="84.8009"/>
                    <dgm:adj idx="3" val="0.0524"/>
                  </dgm:adjLst>
                </dgm:shape>
              </dgm:else>
            </dgm:choose>
          </dgm:else>
        </dgm:choose>
        <dgm:presOf/>
      </dgm:layoutNode>
      <dgm:layoutNode name="Image1" styleLbl="fgImgPlace1">
        <dgm:alg type="sp"/>
        <dgm:shape xmlns:r="http://schemas.openxmlformats.org/officeDocument/2006/relationships" type="ellipse" r:blip="" blipPhldr="1">
          <dgm:adjLst/>
        </dgm:shape>
        <dgm:presOf/>
      </dgm:layoutNode>
      <dgm:layoutNode name="Child1" styleLbl="revTx">
        <dgm:varLst>
          <dgm:chMax val="0"/>
          <dgm:chPref val="0"/>
          <dgm:bulletEnabled val="1"/>
        </dgm:varLst>
        <dgm:choose name="Name31">
          <dgm:if name="Name32" func="var" arg="dir" op="equ" val="norm">
            <dgm:alg type="tx">
              <dgm:param type="parTxLTRAlign" val="l"/>
              <dgm:param type="shpTxLTRAlignCh" val="l"/>
              <dgm:param type="parTxRTLAlign" val="l"/>
              <dgm:param type="shpTxRTLAlignCh" val="l"/>
              <dgm:param type="lnSpAfParP" val="10"/>
            </dgm:alg>
          </dgm:if>
          <dgm:else name="Name33">
            <dgm:alg type="tx">
              <dgm:param type="parTxLTRAlign" val="r"/>
              <dgm:param type="shpTxLTRAlignCh" val="r"/>
              <dgm:param type="parTxRTLAlign" val="r"/>
              <dgm:param type="shpTxRTLAlignCh" val="r"/>
              <dgm:param type="lnSpAfParP" val="10"/>
            </dgm:alg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34" axis="ch ch" ptType="node node" st="1 2" cnt="1 1">
      <dgm:layoutNode name="Image2">
        <dgm:alg type="sp"/>
        <dgm:shape xmlns:r="http://schemas.openxmlformats.org/officeDocument/2006/relationships" r:blip="">
          <dgm:adjLst/>
        </dgm:shape>
        <dgm:presOf/>
        <dgm:constrLst/>
        <dgm:forEach name="Name35" ref="ImageRepeat"/>
      </dgm:layoutNode>
      <dgm:layoutNode name="Child2" styleLbl="revTx">
        <dgm:varLst>
          <dgm:chMax val="0"/>
          <dgm:chPref val="0"/>
          <dgm:bulletEnabled val="1"/>
        </dgm:varLst>
        <dgm:choose name="Name36">
          <dgm:if name="Name37" func="var" arg="dir" op="equ" val="norm">
            <dgm:alg type="tx">
              <dgm:param type="parTxLTRAlign" val="l"/>
              <dgm:param type="shpTxLTRAlignCh" val="l"/>
              <dgm:param type="parTxRTLAlign" val="l"/>
              <dgm:param type="shpTxRTLAlignCh" val="l"/>
              <dgm:param type="lnSpAfParP" val="10"/>
            </dgm:alg>
          </dgm:if>
          <dgm:else name="Name38">
            <dgm:alg type="tx">
              <dgm:param type="parTxLTRAlign" val="r"/>
              <dgm:param type="shpTxLTRAlignCh" val="r"/>
              <dgm:param type="parTxRTLAlign" val="r"/>
              <dgm:param type="shpTxRTLAlignCh" val="r"/>
              <dgm:param type="lnSpAfParP" val="10"/>
            </dgm:alg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39" axis="ch ch" ptType="node node" st="1 3" cnt="1 1">
      <dgm:layoutNode name="Image3">
        <dgm:alg type="sp"/>
        <dgm:shape xmlns:r="http://schemas.openxmlformats.org/officeDocument/2006/relationships" r:blip="">
          <dgm:adjLst/>
        </dgm:shape>
        <dgm:presOf/>
        <dgm:constrLst/>
        <dgm:forEach name="Name40" ref="ImageRepeat"/>
      </dgm:layoutNode>
      <dgm:layoutNode name="Child3" styleLbl="revTx">
        <dgm:varLst>
          <dgm:chMax val="0"/>
          <dgm:chPref val="0"/>
          <dgm:bulletEnabled val="1"/>
        </dgm:varLst>
        <dgm:choose name="Name41">
          <dgm:if name="Name42" func="var" arg="dir" op="equ" val="norm">
            <dgm:alg type="tx">
              <dgm:param type="parTxLTRAlign" val="l"/>
              <dgm:param type="shpTxLTRAlignCh" val="l"/>
              <dgm:param type="parTxRTLAlign" val="l"/>
              <dgm:param type="shpTxRTLAlignCh" val="l"/>
              <dgm:param type="lnSpAfParP" val="10"/>
            </dgm:alg>
          </dgm:if>
          <dgm:else name="Name43">
            <dgm:alg type="tx">
              <dgm:param type="parTxLTRAlign" val="r"/>
              <dgm:param type="shpTxLTRAlignCh" val="r"/>
              <dgm:param type="parTxRTLAlign" val="r"/>
              <dgm:param type="shpTxRTLAlignCh" val="r"/>
              <dgm:param type="lnSpAfParP" val="10"/>
            </dgm:alg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4" axis="ch ch" ptType="node node" st="1 4" cnt="1 1">
      <dgm:layoutNode name="Image4">
        <dgm:alg type="sp"/>
        <dgm:shape xmlns:r="http://schemas.openxmlformats.org/officeDocument/2006/relationships" r:blip="">
          <dgm:adjLst/>
        </dgm:shape>
        <dgm:presOf/>
        <dgm:constrLst/>
        <dgm:forEach name="Name45" ref="ImageRepeat"/>
      </dgm:layoutNode>
      <dgm:layoutNode name="Child4" styleLbl="revTx">
        <dgm:varLst>
          <dgm:chMax val="0"/>
          <dgm:chPref val="0"/>
          <dgm:bulletEnabled val="1"/>
        </dgm:varLst>
        <dgm:choose name="Name46">
          <dgm:if name="Name47" func="var" arg="dir" op="equ" val="norm">
            <dgm:alg type="tx">
              <dgm:param type="parTxLTRAlign" val="l"/>
              <dgm:param type="shpTxLTRAlignCh" val="l"/>
              <dgm:param type="parTxRTLAlign" val="l"/>
              <dgm:param type="shpTxRTLAlignCh" val="l"/>
              <dgm:param type="lnSpAfParP" val="10"/>
            </dgm:alg>
          </dgm:if>
          <dgm:else name="Name48">
            <dgm:alg type="tx">
              <dgm:param type="parTxLTRAlign" val="r"/>
              <dgm:param type="shpTxLTRAlignCh" val="r"/>
              <dgm:param type="parTxRTLAlign" val="r"/>
              <dgm:param type="shpTxRTLAlignCh" val="r"/>
              <dgm:param type="lnSpAfParP" val="10"/>
            </dgm:alg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11/layout/RadialPictureList">
  <dgm:title val="Radial Picture List"/>
  <dgm:desc val="Use to show relationships to a central idea. The Level 1 shape contains text and all Level 2 shapes contain a picture with corresponding text. Limited to four Level 2 pictures.  Unused pictures do not appear, but remain available if you switch layouts. Works best with a small amount of Level 2 text."/>
  <dgm:catLst>
    <dgm:cat type="picture" pri="2500"/>
    <dgm:cat type="officeonline" pri="2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  <dgm:cxn modelId="5" srcId="10" destId="14" srcOrd="3" destOrd="0"/>
      </dgm:cxnLst>
      <dgm:bg/>
      <dgm:whole/>
    </dgm:dataModel>
  </dgm:clrData>
  <dgm:layoutNode name="Name0">
    <dgm:varLst>
      <dgm:chMax val="1"/>
      <dgm:chPref val="1"/>
      <dgm:dir/>
      <dgm:resizeHandles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st="1 1" cnt="1 0" func="cnt" op="equ" val="0">
            <dgm:alg type="composite">
              <dgm:param type="ar" val="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5" axis="ch ch" ptType="node node" st="1 1" cnt="1 0" func="cnt" op="equ" val="1">
            <dgm:alg type="composite">
              <dgm:param type="ar" val="1.4218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l" for="ch" forName="Accent" refType="w" fact="0"/>
              <dgm:constr type="t" for="ch" forName="Accent" refType="h" fact="0"/>
              <dgm:constr type="w" for="ch" forName="Accent" refType="w" fact="0.6747"/>
              <dgm:constr type="h" for="ch" forName="Accent" refType="h"/>
              <dgm:constr type="l" for="ch" forName="Child1" refType="w" fact="0.76"/>
              <dgm:constr type="t" for="ch" forName="Child1" refType="h" fact="0.3739"/>
              <dgm:constr type="w" for="ch" forName="Child1" refType="w" fact="0.24"/>
              <dgm:constr type="h" for="ch" forName="Child1" refType="h" fact="0.255"/>
              <dgm:constr type="l" for="ch" forName="Parent" refType="w" fact="0.1726"/>
              <dgm:constr type="t" for="ch" forName="Parent" refType="h" fact="0.2646"/>
              <dgm:constr type="w" for="ch" forName="Parent" refType="w" fact="0.3347"/>
              <dgm:constr type="h" for="ch" forName="Parent" refType="h" fact="0.4759"/>
              <dgm:constr type="l" for="ch" forName="Image1" refType="w" fact="0.5661"/>
              <dgm:constr type="t" for="ch" forName="Image1" refType="h" fact="0.3744"/>
              <dgm:constr type="w" for="ch" forName="Image1" refType="w" fact="0.1793"/>
              <dgm:constr type="h" for="ch" forName="Image1" refType="h" fact="0.255"/>
            </dgm:constrLst>
          </dgm:if>
          <dgm:if name="Name6" axis="ch ch" ptType="node node" st="1 1" cnt="1 0" func="cnt" op="equ" val="2">
            <dgm:alg type="composite">
              <dgm:param type="ar" val="1.381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l" for="ch" forName="Accent" refType="w" fact="0"/>
              <dgm:constr type="t" for="ch" forName="Accent" refType="h" fact="0"/>
              <dgm:constr type="w" for="ch" forName="Accent" refType="w" fact="0.6946"/>
              <dgm:constr type="h" for="ch" forName="Accent" refType="h"/>
              <dgm:constr type="l" for="ch" forName="Parent" refType="w" fact="0.1777"/>
              <dgm:constr type="t" for="ch" forName="Parent" refType="h" fact="0.2646"/>
              <dgm:constr type="w" for="ch" forName="Parent" refType="w" fact="0.3446"/>
              <dgm:constr type="h" for="ch" forName="Parent" refType="h" fact="0.4759"/>
              <dgm:constr type="l" for="ch" forName="Image1" refType="w" fact="0.5531"/>
              <dgm:constr type="t" for="ch" forName="Image1" refType="h" fact="0.1585"/>
              <dgm:constr type="w" for="ch" forName="Image1" refType="w" fact="0.1846"/>
              <dgm:constr type="h" for="ch" forName="Image1" refType="h" fact="0.255"/>
              <dgm:constr type="l" for="ch" forName="Image2" refType="w" fact="0.5531"/>
              <dgm:constr type="t" for="ch" forName="Image2" refType="h" fact="0.5624"/>
              <dgm:constr type="w" for="ch" forName="Image2" refType="w" fact="0.1846"/>
              <dgm:constr type="h" for="ch" forName="Image2" refType="h" fact="0.255"/>
              <dgm:constr type="l" for="ch" forName="Child1" refType="w" fact="0.7529"/>
              <dgm:constr type="t" for="ch" forName="Child1" refType="h" fact="0.1618"/>
              <dgm:constr type="w" for="ch" forName="Child1" refType="w" fact="0.2471"/>
              <dgm:constr type="h" for="ch" forName="Child1" refType="h" fact="0.2468"/>
              <dgm:constr type="l" for="ch" forName="Child2" refType="w" fact="0.7529"/>
              <dgm:constr type="t" for="ch" forName="Child2" refType="h" fact="0.5657"/>
              <dgm:constr type="w" for="ch" forName="Child2" refType="w" fact="0.2471"/>
              <dgm:constr type="h" for="ch" forName="Child2" refType="h" fact="0.2468"/>
            </dgm:constrLst>
          </dgm:if>
          <dgm:if name="Name7" axis="ch ch" ptType="node node" st="1 1" cnt="1 0" func="cnt" op="equ" val="3">
            <dgm:alg type="composite">
              <dgm:param type="ar" val="1.4218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" refType="w" fact="0"/>
              <dgm:constr type="t" for="ch" forName="Accent" refType="h" fact="0"/>
              <dgm:constr type="w" for="ch" forName="Accent" refType="w" fact="0.6747"/>
              <dgm:constr type="h" for="ch" forName="Accent" refType="h"/>
              <dgm:constr type="l" for="ch" forName="Parent" refType="w" fact="0.1726"/>
              <dgm:constr type="t" for="ch" forName="Parent" refType="h" fact="0.2646"/>
              <dgm:constr type="w" for="ch" forName="Parent" refType="w" fact="0.3347"/>
              <dgm:constr type="h" for="ch" forName="Parent" refType="h" fact="0.4759"/>
              <dgm:constr type="l" for="ch" forName="Image1" refType="w" fact="0.4968"/>
              <dgm:constr type="t" for="ch" forName="Image1" refType="h" fact="0.0843"/>
              <dgm:constr type="w" for="ch" forName="Image1" refType="w" fact="0.1793"/>
              <dgm:constr type="h" for="ch" forName="Image1" refType="h" fact="0.255"/>
              <dgm:constr type="l" for="ch" forName="Image2" refType="w" fact="0.5661"/>
              <dgm:constr type="t" for="ch" forName="Image2" refType="h" fact="0.3744"/>
              <dgm:constr type="w" for="ch" forName="Image2" refType="w" fact="0.1793"/>
              <dgm:constr type="h" for="ch" forName="Image2" refType="h" fact="0.255"/>
              <dgm:constr type="l" for="ch" forName="Image3" refType="w" fact="0.4968"/>
              <dgm:constr type="t" for="ch" forName="Image3" refType="h" fact="0.6686"/>
              <dgm:constr type="w" for="ch" forName="Image3" refType="w" fact="0.1793"/>
              <dgm:constr type="h" for="ch" forName="Image3" refType="h" fact="0.255"/>
              <dgm:constr type="l" for="ch" forName="Child1" refType="w" fact="0.6897"/>
              <dgm:constr type="t" for="ch" forName="Child1" refType="h" fact="0.0884"/>
              <dgm:constr type="w" for="ch" forName="Child1" refType="w" fact="0.24"/>
              <dgm:constr type="h" for="ch" forName="Child1" refType="h" fact="0.2468"/>
              <dgm:constr type="l" for="ch" forName="Child2" refType="w" fact="0.76"/>
              <dgm:constr type="t" for="ch" forName="Child2" refType="h" fact="0.378"/>
              <dgm:constr type="w" for="ch" forName="Child2" refType="w" fact="0.24"/>
              <dgm:constr type="h" for="ch" forName="Child2" refType="h" fact="0.2468"/>
              <dgm:constr type="l" for="ch" forName="Child3" refType="w" fact="0.6897"/>
              <dgm:constr type="t" for="ch" forName="Child3" refType="h" fact="0.6738"/>
              <dgm:constr type="w" for="ch" forName="Child3" refType="w" fact="0.24"/>
              <dgm:constr type="h" for="ch" forName="Child3" refType="h" fact="0.2468"/>
            </dgm:constrLst>
          </dgm:if>
          <dgm:else name="Name8">
            <dgm:alg type="composite">
              <dgm:param type="ar" val="1.2852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" refType="w" fact="0"/>
              <dgm:constr type="t" for="ch" forName="Accent" refType="h" fact="0.0361"/>
              <dgm:constr type="w" for="ch" forName="Accent" refType="w" fact="0.6865"/>
              <dgm:constr type="h" for="ch" forName="Accent" refType="h" fact="0.9197"/>
              <dgm:constr type="l" for="ch" forName="Parent" refType="w" fact="0.1756"/>
              <dgm:constr type="t" for="ch" forName="Parent" refType="h" fact="0.2795"/>
              <dgm:constr type="w" for="ch" forName="Parent" refType="w" fact="0.3406"/>
              <dgm:constr type="h" for="ch" forName="Parent" refType="h" fact="0.4377"/>
              <dgm:constr type="l" for="ch" forName="Image1" refType="w" fact="0.425"/>
              <dgm:constr type="t" for="ch" forName="Image1" refType="h" fact="0"/>
              <dgm:constr type="w" for="ch" forName="Image1" refType="w" fact="0.1825"/>
              <dgm:constr type="h" for="ch" forName="Image1" refType="h" fact="0.2345"/>
              <dgm:constr type="l" for="ch" forName="Image2" refType="w" fact="0.5598"/>
              <dgm:constr type="t" for="ch" forName="Image2" refType="h" fact="0.2184"/>
              <dgm:constr type="w" for="ch" forName="Image2" refType="w" fact="0.1825"/>
              <dgm:constr type="h" for="ch" forName="Image2" refType="h" fact="0.2345"/>
              <dgm:constr type="l" for="ch" forName="Image3" refType="w" fact="0.5591"/>
              <dgm:constr type="t" for="ch" forName="Image3" refType="h" fact="0.5395"/>
              <dgm:constr type="w" for="ch" forName="Image3" refType="w" fact="0.1825"/>
              <dgm:constr type="h" for="ch" forName="Image3" refType="h" fact="0.2345"/>
              <dgm:constr type="l" for="ch" forName="Image4" refType="w" fact="0.425"/>
              <dgm:constr type="t" for="ch" forName="Image4" refType="h" fact="0.7655"/>
              <dgm:constr type="w" for="ch" forName="Image4" refType="w" fact="0.1825"/>
              <dgm:constr type="h" for="ch" forName="Image4" refType="h" fact="0.2345"/>
              <dgm:constr type="l" for="ch" forName="Child1" refType="w" fact="0.6214"/>
              <dgm:constr type="t" for="ch" forName="Child1" refType="h" fact="0.003"/>
              <dgm:constr type="w" for="ch" forName="Child1" refType="w" fact="0.2443"/>
              <dgm:constr type="h" for="ch" forName="Child1" refType="h" fact="0.227"/>
              <dgm:constr type="l" for="ch" forName="Child2" refType="w" fact="0.7557"/>
              <dgm:constr type="t" for="ch" forName="Child2" refType="h" fact="0.2225"/>
              <dgm:constr type="w" for="ch" forName="Child2" refType="w" fact="0.2443"/>
              <dgm:constr type="h" for="ch" forName="Child2" refType="h" fact="0.227"/>
              <dgm:constr type="l" for="ch" forName="Child3" refType="w" fact="0.7557"/>
              <dgm:constr type="t" for="ch" forName="Child3" refType="h" fact="0.5433"/>
              <dgm:constr type="w" for="ch" forName="Child3" refType="w" fact="0.2443"/>
              <dgm:constr type="h" for="ch" forName="Child3" refType="h" fact="0.227"/>
              <dgm:constr type="l" for="ch" forName="Child4" refType="w" fact="0.6214"/>
              <dgm:constr type="t" for="ch" forName="Child4" refType="h" fact="0.7703"/>
              <dgm:constr type="w" for="ch" forName="Child4" refType="w" fact="0.2443"/>
              <dgm:constr type="h" for="ch" forName="Child4" refType="h" fact="0.227"/>
            </dgm:constrLst>
          </dgm:else>
        </dgm:choose>
      </dgm:if>
      <dgm:else name="Name9">
        <dgm:choose name="Name10">
          <dgm:if name="Name11" axis="ch ch" ptType="node node" st="1 1" cnt="1 0" func="cnt" op="equ" val="0">
            <dgm:alg type="composite">
              <dgm:param type="ar" val="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12" axis="ch ch" ptType="node node" st="1 1" cnt="1 0" func="cnt" op="equ" val="1">
            <dgm:alg type="composite">
              <dgm:param type="ar" val="1.4218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r" for="ch" forName="Accent" refType="w"/>
              <dgm:constr type="t" for="ch" forName="Accent" refType="h" fact="0"/>
              <dgm:constr type="w" for="ch" forName="Accent" refType="w" fact="0.6747"/>
              <dgm:constr type="h" for="ch" forName="Accent" refType="h"/>
              <dgm:constr type="r" for="ch" forName="Child1" refType="w" fact="0.24"/>
              <dgm:constr type="t" for="ch" forName="Child1" refType="h" fact="0.3739"/>
              <dgm:constr type="w" for="ch" forName="Child1" refType="w" fact="0.24"/>
              <dgm:constr type="h" for="ch" forName="Child1" refType="h" fact="0.255"/>
              <dgm:constr type="r" for="ch" forName="Parent" refType="w" fact="0.8274"/>
              <dgm:constr type="t" for="ch" forName="Parent" refType="h" fact="0.2646"/>
              <dgm:constr type="w" for="ch" forName="Parent" refType="w" fact="0.3347"/>
              <dgm:constr type="h" for="ch" forName="Parent" refType="h" fact="0.4759"/>
              <dgm:constr type="r" for="ch" forName="Image1" refType="w" fact="0.4339"/>
              <dgm:constr type="t" for="ch" forName="Image1" refType="h" fact="0.3744"/>
              <dgm:constr type="w" for="ch" forName="Image1" refType="w" fact="0.1793"/>
              <dgm:constr type="h" for="ch" forName="Image1" refType="h" fact="0.255"/>
            </dgm:constrLst>
          </dgm:if>
          <dgm:if name="Name13" axis="ch ch" ptType="node node" st="1 1" cnt="1 0" func="cnt" op="equ" val="2">
            <dgm:alg type="composite">
              <dgm:param type="ar" val="1.381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r" for="ch" forName="Accent" refType="w"/>
              <dgm:constr type="t" for="ch" forName="Accent" refType="h" fact="0"/>
              <dgm:constr type="w" for="ch" forName="Accent" refType="w" fact="0.6946"/>
              <dgm:constr type="h" for="ch" forName="Accent" refType="h"/>
              <dgm:constr type="r" for="ch" forName="Parent" refType="w" fact="0.8223"/>
              <dgm:constr type="t" for="ch" forName="Parent" refType="h" fact="0.2646"/>
              <dgm:constr type="w" for="ch" forName="Parent" refType="w" fact="0.3446"/>
              <dgm:constr type="h" for="ch" forName="Parent" refType="h" fact="0.4759"/>
              <dgm:constr type="r" for="ch" forName="Image1" refType="w" fact="0.4469"/>
              <dgm:constr type="t" for="ch" forName="Image1" refType="h" fact="0.1585"/>
              <dgm:constr type="w" for="ch" forName="Image1" refType="w" fact="0.1846"/>
              <dgm:constr type="h" for="ch" forName="Image1" refType="h" fact="0.255"/>
              <dgm:constr type="r" for="ch" forName="Image2" refType="w" fact="0.4469"/>
              <dgm:constr type="t" for="ch" forName="Image2" refType="h" fact="0.5624"/>
              <dgm:constr type="w" for="ch" forName="Image2" refType="w" fact="0.1846"/>
              <dgm:constr type="h" for="ch" forName="Image2" refType="h" fact="0.255"/>
              <dgm:constr type="r" for="ch" forName="Child1" refType="w" fact="0.2471"/>
              <dgm:constr type="t" for="ch" forName="Child1" refType="h" fact="0.1618"/>
              <dgm:constr type="w" for="ch" forName="Child1" refType="w" fact="0.2471"/>
              <dgm:constr type="h" for="ch" forName="Child1" refType="h" fact="0.2468"/>
              <dgm:constr type="r" for="ch" forName="Child2" refType="w" fact="0.2471"/>
              <dgm:constr type="t" for="ch" forName="Child2" refType="h" fact="0.5657"/>
              <dgm:constr type="w" for="ch" forName="Child2" refType="w" fact="0.2471"/>
              <dgm:constr type="h" for="ch" forName="Child2" refType="h" fact="0.2468"/>
            </dgm:constrLst>
          </dgm:if>
          <dgm:if name="Name14" axis="ch ch" ptType="node node" st="1 1" cnt="1 0" func="cnt" op="equ" val="3">
            <dgm:alg type="composite">
              <dgm:param type="ar" val="1.4218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Accent" refType="w"/>
              <dgm:constr type="t" for="ch" forName="Accent" refType="h" fact="0"/>
              <dgm:constr type="w" for="ch" forName="Accent" refType="w" fact="0.6747"/>
              <dgm:constr type="h" for="ch" forName="Accent" refType="h"/>
              <dgm:constr type="r" for="ch" forName="Parent" refType="w" fact="0.8274"/>
              <dgm:constr type="t" for="ch" forName="Parent" refType="h" fact="0.2646"/>
              <dgm:constr type="w" for="ch" forName="Parent" refType="w" fact="0.3347"/>
              <dgm:constr type="h" for="ch" forName="Parent" refType="h" fact="0.4759"/>
              <dgm:constr type="r" for="ch" forName="Image1" refType="w" fact="0.5032"/>
              <dgm:constr type="t" for="ch" forName="Image1" refType="h" fact="0.0843"/>
              <dgm:constr type="w" for="ch" forName="Image1" refType="w" fact="0.1793"/>
              <dgm:constr type="h" for="ch" forName="Image1" refType="h" fact="0.255"/>
              <dgm:constr type="r" for="ch" forName="Image2" refType="w" fact="0.4339"/>
              <dgm:constr type="t" for="ch" forName="Image2" refType="h" fact="0.3744"/>
              <dgm:constr type="w" for="ch" forName="Image2" refType="w" fact="0.1793"/>
              <dgm:constr type="h" for="ch" forName="Image2" refType="h" fact="0.255"/>
              <dgm:constr type="r" for="ch" forName="Image3" refType="w" fact="0.5032"/>
              <dgm:constr type="t" for="ch" forName="Image3" refType="h" fact="0.6686"/>
              <dgm:constr type="w" for="ch" forName="Image3" refType="w" fact="0.1793"/>
              <dgm:constr type="h" for="ch" forName="Image3" refType="h" fact="0.255"/>
              <dgm:constr type="r" for="ch" forName="Child1" refType="w" fact="0.3103"/>
              <dgm:constr type="t" for="ch" forName="Child1" refType="h" fact="0.0884"/>
              <dgm:constr type="w" for="ch" forName="Child1" refType="w" fact="0.24"/>
              <dgm:constr type="h" for="ch" forName="Child1" refType="h" fact="0.2468"/>
              <dgm:constr type="r" for="ch" forName="Child2" refType="w" fact="0.24"/>
              <dgm:constr type="t" for="ch" forName="Child2" refType="h" fact="0.378"/>
              <dgm:constr type="w" for="ch" forName="Child2" refType="w" fact="0.24"/>
              <dgm:constr type="h" for="ch" forName="Child2" refType="h" fact="0.2468"/>
              <dgm:constr type="r" for="ch" forName="Child3" refType="w" fact="0.3103"/>
              <dgm:constr type="t" for="ch" forName="Child3" refType="h" fact="0.6738"/>
              <dgm:constr type="w" for="ch" forName="Child3" refType="w" fact="0.24"/>
              <dgm:constr type="h" for="ch" forName="Child3" refType="h" fact="0.2468"/>
            </dgm:constrLst>
          </dgm:if>
          <dgm:else name="Name15">
            <dgm:alg type="composite">
              <dgm:param type="ar" val="1.2852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Accent" refType="w"/>
              <dgm:constr type="t" for="ch" forName="Accent" refType="h" fact="0.0361"/>
              <dgm:constr type="w" for="ch" forName="Accent" refType="w" fact="0.6865"/>
              <dgm:constr type="h" for="ch" forName="Accent" refType="h" fact="0.9197"/>
              <dgm:constr type="r" for="ch" forName="Parent" refType="w" fact="0.8244"/>
              <dgm:constr type="t" for="ch" forName="Parent" refType="h" fact="0.2795"/>
              <dgm:constr type="w" for="ch" forName="Parent" refType="w" fact="0.3406"/>
              <dgm:constr type="h" for="ch" forName="Parent" refType="h" fact="0.4377"/>
              <dgm:constr type="r" for="ch" forName="Image1" refType="w" fact="0.575"/>
              <dgm:constr type="t" for="ch" forName="Image1" refType="h" fact="0"/>
              <dgm:constr type="w" for="ch" forName="Image1" refType="w" fact="0.1825"/>
              <dgm:constr type="h" for="ch" forName="Image1" refType="h" fact="0.2345"/>
              <dgm:constr type="r" for="ch" forName="Image2" refType="w" fact="0.4402"/>
              <dgm:constr type="t" for="ch" forName="Image2" refType="h" fact="0.2184"/>
              <dgm:constr type="w" for="ch" forName="Image2" refType="w" fact="0.1825"/>
              <dgm:constr type="h" for="ch" forName="Image2" refType="h" fact="0.2345"/>
              <dgm:constr type="r" for="ch" forName="Image3" refType="w" fact="0.4409"/>
              <dgm:constr type="t" for="ch" forName="Image3" refType="h" fact="0.5395"/>
              <dgm:constr type="w" for="ch" forName="Image3" refType="w" fact="0.1825"/>
              <dgm:constr type="h" for="ch" forName="Image3" refType="h" fact="0.2345"/>
              <dgm:constr type="r" for="ch" forName="Image4" refType="w" fact="0.575"/>
              <dgm:constr type="t" for="ch" forName="Image4" refType="h" fact="0.7655"/>
              <dgm:constr type="w" for="ch" forName="Image4" refType="w" fact="0.1825"/>
              <dgm:constr type="h" for="ch" forName="Image4" refType="h" fact="0.2345"/>
              <dgm:constr type="r" for="ch" forName="Child1" refType="w" fact="0.3786"/>
              <dgm:constr type="t" for="ch" forName="Child1" refType="h" fact="0.003"/>
              <dgm:constr type="w" for="ch" forName="Child1" refType="w" fact="0.2443"/>
              <dgm:constr type="h" for="ch" forName="Child1" refType="h" fact="0.227"/>
              <dgm:constr type="r" for="ch" forName="Child2" refType="w" fact="0.2443"/>
              <dgm:constr type="t" for="ch" forName="Child2" refType="h" fact="0.2225"/>
              <dgm:constr type="w" for="ch" forName="Child2" refType="w" fact="0.2443"/>
              <dgm:constr type="h" for="ch" forName="Child2" refType="h" fact="0.227"/>
              <dgm:constr type="r" for="ch" forName="Child3" refType="w" fact="0.2443"/>
              <dgm:constr type="t" for="ch" forName="Child3" refType="h" fact="0.5433"/>
              <dgm:constr type="w" for="ch" forName="Child3" refType="w" fact="0.2443"/>
              <dgm:constr type="h" for="ch" forName="Child3" refType="h" fact="0.227"/>
              <dgm:constr type="r" for="ch" forName="Child4" refType="w" fact="0.3786"/>
              <dgm:constr type="t" for="ch" forName="Child4" refType="h" fact="0.7703"/>
              <dgm:constr type="w" for="ch" forName="Child4" refType="w" fact="0.2443"/>
              <dgm:constr type="h" for="ch" forName="Child4" refType="h" fact="0.227"/>
            </dgm:constrLst>
          </dgm:else>
        </dgm:choose>
      </dgm:else>
    </dgm:choose>
    <dgm:forEach name="wrapper" axis="self" ptType="parTrans">
      <dgm:forEach name="ImageRepeat" axis="self">
        <dgm:layoutNode name="Image" styleLbl="fgImgPlace1">
          <dgm:alg type="sp"/>
          <dgm:shape xmlns:r="http://schemas.openxmlformats.org/officeDocument/2006/relationships" type="ellipse" r:blip="" blipPhldr="1">
            <dgm:adjLst/>
          </dgm:shape>
          <dgm:presOf/>
        </dgm:layoutNode>
      </dgm:forEach>
    </dgm:forEach>
    <dgm:forEach name="Name16" axis="ch" ptType="node" cnt="1">
      <dgm:layoutNode name="Parent" styleLbl="node1">
        <dgm:varLst>
          <dgm:chMax val="4"/>
          <dgm:chPref val="3"/>
        </dgm:varLst>
        <dgm:alg type="tx"/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17" axis="ch ch" ptType="node node" st="1 1" cnt="1 1">
      <dgm:layoutNode name="Accent" styleLbl="node1">
        <dgm:alg type="sp"/>
        <dgm:choose name="Name18">
          <dgm:if name="Name19" func="var" arg="dir" op="equ" val="norm">
            <dgm:choose name="Name20">
              <dgm:if name="Name21" axis="followSib" ptType="node" func="cnt" op="equ" val="0">
                <dgm:shape xmlns:r="http://schemas.openxmlformats.org/officeDocument/2006/relationships" type="blockArc" r:blip="">
                  <dgm:adjLst>
                    <dgm:adj idx="1" val="-49.0368"/>
                    <dgm:adj idx="2" val="49.4265"/>
                    <dgm:adj idx="3" val="0.0564"/>
                  </dgm:adjLst>
                </dgm:shape>
              </dgm:if>
              <dgm:if name="Name22" axis="followSib" ptType="node" func="cnt" op="equ" val="1">
                <dgm:shape xmlns:r="http://schemas.openxmlformats.org/officeDocument/2006/relationships" type="blockArc" r:blip="">
                  <dgm:adjLst>
                    <dgm:adj idx="1" val="-64.2028"/>
                    <dgm:adj idx="2" val="64.5456"/>
                    <dgm:adj idx="3" val="0.0558"/>
                  </dgm:adjLst>
                </dgm:shape>
              </dgm:if>
              <dgm:if name="Name23" axis="followSib" ptType="node" func="cnt" op="equ" val="2">
                <dgm:shape xmlns:r="http://schemas.openxmlformats.org/officeDocument/2006/relationships" type="blockArc" r:blip="">
                  <dgm:adjLst>
                    <dgm:adj idx="1" val="-67.8702"/>
                    <dgm:adj idx="2" val="68.6519"/>
                    <dgm:adj idx="3" val="0.0575"/>
                  </dgm:adjLst>
                </dgm:shape>
              </dgm:if>
              <dgm:else name="Name24">
                <dgm:shape xmlns:r="http://schemas.openxmlformats.org/officeDocument/2006/relationships" type="blockArc" r:blip="">
                  <dgm:adjLst>
                    <dgm:adj idx="1" val="-84.8426"/>
                    <dgm:adj idx="2" val="84.8009"/>
                    <dgm:adj idx="3" val="0.0524"/>
                  </dgm:adjLst>
                </dgm:shape>
              </dgm:else>
            </dgm:choose>
          </dgm:if>
          <dgm:else name="Name25">
            <dgm:choose name="Name26">
              <dgm:if name="Name27" axis="followSib" ptType="node" func="cnt" op="equ" val="0">
                <dgm:shape xmlns:r="http://schemas.openxmlformats.org/officeDocument/2006/relationships" rot="180" type="blockArc" r:blip="">
                  <dgm:adjLst>
                    <dgm:adj idx="1" val="-49.0368"/>
                    <dgm:adj idx="2" val="49.4265"/>
                    <dgm:adj idx="3" val="0.0564"/>
                  </dgm:adjLst>
                </dgm:shape>
              </dgm:if>
              <dgm:if name="Name28" axis="followSib" ptType="node" func="cnt" op="equ" val="1">
                <dgm:shape xmlns:r="http://schemas.openxmlformats.org/officeDocument/2006/relationships" rot="180" type="blockArc" r:blip="">
                  <dgm:adjLst>
                    <dgm:adj idx="1" val="-64.2028"/>
                    <dgm:adj idx="2" val="64.5456"/>
                    <dgm:adj idx="3" val="0.0558"/>
                  </dgm:adjLst>
                </dgm:shape>
              </dgm:if>
              <dgm:if name="Name29" axis="followSib" ptType="node" func="cnt" op="equ" val="2">
                <dgm:shape xmlns:r="http://schemas.openxmlformats.org/officeDocument/2006/relationships" rot="180" type="blockArc" r:blip="">
                  <dgm:adjLst>
                    <dgm:adj idx="1" val="-67.8702"/>
                    <dgm:adj idx="2" val="68.6519"/>
                    <dgm:adj idx="3" val="0.0575"/>
                  </dgm:adjLst>
                </dgm:shape>
              </dgm:if>
              <dgm:else name="Name30">
                <dgm:shape xmlns:r="http://schemas.openxmlformats.org/officeDocument/2006/relationships" rot="180" type="blockArc" r:blip="">
                  <dgm:adjLst>
                    <dgm:adj idx="1" val="-84.8426"/>
                    <dgm:adj idx="2" val="84.8009"/>
                    <dgm:adj idx="3" val="0.0524"/>
                  </dgm:adjLst>
                </dgm:shape>
              </dgm:else>
            </dgm:choose>
          </dgm:else>
        </dgm:choose>
        <dgm:presOf/>
      </dgm:layoutNode>
      <dgm:layoutNode name="Image1" styleLbl="fgImgPlace1">
        <dgm:alg type="sp"/>
        <dgm:shape xmlns:r="http://schemas.openxmlformats.org/officeDocument/2006/relationships" type="ellipse" r:blip="" blipPhldr="1">
          <dgm:adjLst/>
        </dgm:shape>
        <dgm:presOf/>
      </dgm:layoutNode>
      <dgm:layoutNode name="Child1" styleLbl="revTx">
        <dgm:varLst>
          <dgm:chMax val="0"/>
          <dgm:chPref val="0"/>
          <dgm:bulletEnabled val="1"/>
        </dgm:varLst>
        <dgm:choose name="Name31">
          <dgm:if name="Name32" func="var" arg="dir" op="equ" val="norm">
            <dgm:alg type="tx">
              <dgm:param type="parTxLTRAlign" val="l"/>
              <dgm:param type="shpTxLTRAlignCh" val="l"/>
              <dgm:param type="parTxRTLAlign" val="l"/>
              <dgm:param type="shpTxRTLAlignCh" val="l"/>
              <dgm:param type="lnSpAfParP" val="10"/>
            </dgm:alg>
          </dgm:if>
          <dgm:else name="Name33">
            <dgm:alg type="tx">
              <dgm:param type="parTxLTRAlign" val="r"/>
              <dgm:param type="shpTxLTRAlignCh" val="r"/>
              <dgm:param type="parTxRTLAlign" val="r"/>
              <dgm:param type="shpTxRTLAlignCh" val="r"/>
              <dgm:param type="lnSpAfParP" val="10"/>
            </dgm:alg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34" axis="ch ch" ptType="node node" st="1 2" cnt="1 1">
      <dgm:layoutNode name="Image2">
        <dgm:alg type="sp"/>
        <dgm:shape xmlns:r="http://schemas.openxmlformats.org/officeDocument/2006/relationships" r:blip="">
          <dgm:adjLst/>
        </dgm:shape>
        <dgm:presOf/>
        <dgm:constrLst/>
        <dgm:forEach name="Name35" ref="ImageRepeat"/>
      </dgm:layoutNode>
      <dgm:layoutNode name="Child2" styleLbl="revTx">
        <dgm:varLst>
          <dgm:chMax val="0"/>
          <dgm:chPref val="0"/>
          <dgm:bulletEnabled val="1"/>
        </dgm:varLst>
        <dgm:choose name="Name36">
          <dgm:if name="Name37" func="var" arg="dir" op="equ" val="norm">
            <dgm:alg type="tx">
              <dgm:param type="parTxLTRAlign" val="l"/>
              <dgm:param type="shpTxLTRAlignCh" val="l"/>
              <dgm:param type="parTxRTLAlign" val="l"/>
              <dgm:param type="shpTxRTLAlignCh" val="l"/>
              <dgm:param type="lnSpAfParP" val="10"/>
            </dgm:alg>
          </dgm:if>
          <dgm:else name="Name38">
            <dgm:alg type="tx">
              <dgm:param type="parTxLTRAlign" val="r"/>
              <dgm:param type="shpTxLTRAlignCh" val="r"/>
              <dgm:param type="parTxRTLAlign" val="r"/>
              <dgm:param type="shpTxRTLAlignCh" val="r"/>
              <dgm:param type="lnSpAfParP" val="10"/>
            </dgm:alg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39" axis="ch ch" ptType="node node" st="1 3" cnt="1 1">
      <dgm:layoutNode name="Image3">
        <dgm:alg type="sp"/>
        <dgm:shape xmlns:r="http://schemas.openxmlformats.org/officeDocument/2006/relationships" r:blip="">
          <dgm:adjLst/>
        </dgm:shape>
        <dgm:presOf/>
        <dgm:constrLst/>
        <dgm:forEach name="Name40" ref="ImageRepeat"/>
      </dgm:layoutNode>
      <dgm:layoutNode name="Child3" styleLbl="revTx">
        <dgm:varLst>
          <dgm:chMax val="0"/>
          <dgm:chPref val="0"/>
          <dgm:bulletEnabled val="1"/>
        </dgm:varLst>
        <dgm:choose name="Name41">
          <dgm:if name="Name42" func="var" arg="dir" op="equ" val="norm">
            <dgm:alg type="tx">
              <dgm:param type="parTxLTRAlign" val="l"/>
              <dgm:param type="shpTxLTRAlignCh" val="l"/>
              <dgm:param type="parTxRTLAlign" val="l"/>
              <dgm:param type="shpTxRTLAlignCh" val="l"/>
              <dgm:param type="lnSpAfParP" val="10"/>
            </dgm:alg>
          </dgm:if>
          <dgm:else name="Name43">
            <dgm:alg type="tx">
              <dgm:param type="parTxLTRAlign" val="r"/>
              <dgm:param type="shpTxLTRAlignCh" val="r"/>
              <dgm:param type="parTxRTLAlign" val="r"/>
              <dgm:param type="shpTxRTLAlignCh" val="r"/>
              <dgm:param type="lnSpAfParP" val="10"/>
            </dgm:alg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4" axis="ch ch" ptType="node node" st="1 4" cnt="1 1">
      <dgm:layoutNode name="Image4">
        <dgm:alg type="sp"/>
        <dgm:shape xmlns:r="http://schemas.openxmlformats.org/officeDocument/2006/relationships" r:blip="">
          <dgm:adjLst/>
        </dgm:shape>
        <dgm:presOf/>
        <dgm:constrLst/>
        <dgm:forEach name="Name45" ref="ImageRepeat"/>
      </dgm:layoutNode>
      <dgm:layoutNode name="Child4" styleLbl="revTx">
        <dgm:varLst>
          <dgm:chMax val="0"/>
          <dgm:chPref val="0"/>
          <dgm:bulletEnabled val="1"/>
        </dgm:varLst>
        <dgm:choose name="Name46">
          <dgm:if name="Name47" func="var" arg="dir" op="equ" val="norm">
            <dgm:alg type="tx">
              <dgm:param type="parTxLTRAlign" val="l"/>
              <dgm:param type="shpTxLTRAlignCh" val="l"/>
              <dgm:param type="parTxRTLAlign" val="l"/>
              <dgm:param type="shpTxRTLAlignCh" val="l"/>
              <dgm:param type="lnSpAfParP" val="10"/>
            </dgm:alg>
          </dgm:if>
          <dgm:else name="Name48">
            <dgm:alg type="tx">
              <dgm:param type="parTxLTRAlign" val="r"/>
              <dgm:param type="shpTxLTRAlignCh" val="r"/>
              <dgm:param type="parTxRTLAlign" val="r"/>
              <dgm:param type="shpTxRTLAlignCh" val="r"/>
              <dgm:param type="lnSpAfParP" val="10"/>
            </dgm:alg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11/layout/RadialPictureList">
  <dgm:title val="Radial Picture List"/>
  <dgm:desc val="Use to show relationships to a central idea. The Level 1 shape contains text and all Level 2 shapes contain a picture with corresponding text. Limited to four Level 2 pictures.  Unused pictures do not appear, but remain available if you switch layouts. Works best with a small amount of Level 2 text."/>
  <dgm:catLst>
    <dgm:cat type="picture" pri="2500"/>
    <dgm:cat type="officeonline" pri="2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  <dgm:cxn modelId="5" srcId="10" destId="14" srcOrd="3" destOrd="0"/>
      </dgm:cxnLst>
      <dgm:bg/>
      <dgm:whole/>
    </dgm:dataModel>
  </dgm:clrData>
  <dgm:layoutNode name="Name0">
    <dgm:varLst>
      <dgm:chMax val="1"/>
      <dgm:chPref val="1"/>
      <dgm:dir/>
      <dgm:resizeHandles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st="1 1" cnt="1 0" func="cnt" op="equ" val="0">
            <dgm:alg type="composite">
              <dgm:param type="ar" val="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5" axis="ch ch" ptType="node node" st="1 1" cnt="1 0" func="cnt" op="equ" val="1">
            <dgm:alg type="composite">
              <dgm:param type="ar" val="1.4218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l" for="ch" forName="Accent" refType="w" fact="0"/>
              <dgm:constr type="t" for="ch" forName="Accent" refType="h" fact="0"/>
              <dgm:constr type="w" for="ch" forName="Accent" refType="w" fact="0.6747"/>
              <dgm:constr type="h" for="ch" forName="Accent" refType="h"/>
              <dgm:constr type="l" for="ch" forName="Child1" refType="w" fact="0.76"/>
              <dgm:constr type="t" for="ch" forName="Child1" refType="h" fact="0.3739"/>
              <dgm:constr type="w" for="ch" forName="Child1" refType="w" fact="0.24"/>
              <dgm:constr type="h" for="ch" forName="Child1" refType="h" fact="0.255"/>
              <dgm:constr type="l" for="ch" forName="Parent" refType="w" fact="0.1726"/>
              <dgm:constr type="t" for="ch" forName="Parent" refType="h" fact="0.2646"/>
              <dgm:constr type="w" for="ch" forName="Parent" refType="w" fact="0.3347"/>
              <dgm:constr type="h" for="ch" forName="Parent" refType="h" fact="0.4759"/>
              <dgm:constr type="l" for="ch" forName="Image1" refType="w" fact="0.5661"/>
              <dgm:constr type="t" for="ch" forName="Image1" refType="h" fact="0.3744"/>
              <dgm:constr type="w" for="ch" forName="Image1" refType="w" fact="0.1793"/>
              <dgm:constr type="h" for="ch" forName="Image1" refType="h" fact="0.255"/>
            </dgm:constrLst>
          </dgm:if>
          <dgm:if name="Name6" axis="ch ch" ptType="node node" st="1 1" cnt="1 0" func="cnt" op="equ" val="2">
            <dgm:alg type="composite">
              <dgm:param type="ar" val="1.381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l" for="ch" forName="Accent" refType="w" fact="0"/>
              <dgm:constr type="t" for="ch" forName="Accent" refType="h" fact="0"/>
              <dgm:constr type="w" for="ch" forName="Accent" refType="w" fact="0.6946"/>
              <dgm:constr type="h" for="ch" forName="Accent" refType="h"/>
              <dgm:constr type="l" for="ch" forName="Parent" refType="w" fact="0.1777"/>
              <dgm:constr type="t" for="ch" forName="Parent" refType="h" fact="0.2646"/>
              <dgm:constr type="w" for="ch" forName="Parent" refType="w" fact="0.3446"/>
              <dgm:constr type="h" for="ch" forName="Parent" refType="h" fact="0.4759"/>
              <dgm:constr type="l" for="ch" forName="Image1" refType="w" fact="0.5531"/>
              <dgm:constr type="t" for="ch" forName="Image1" refType="h" fact="0.1585"/>
              <dgm:constr type="w" for="ch" forName="Image1" refType="w" fact="0.1846"/>
              <dgm:constr type="h" for="ch" forName="Image1" refType="h" fact="0.255"/>
              <dgm:constr type="l" for="ch" forName="Image2" refType="w" fact="0.5531"/>
              <dgm:constr type="t" for="ch" forName="Image2" refType="h" fact="0.5624"/>
              <dgm:constr type="w" for="ch" forName="Image2" refType="w" fact="0.1846"/>
              <dgm:constr type="h" for="ch" forName="Image2" refType="h" fact="0.255"/>
              <dgm:constr type="l" for="ch" forName="Child1" refType="w" fact="0.7529"/>
              <dgm:constr type="t" for="ch" forName="Child1" refType="h" fact="0.1618"/>
              <dgm:constr type="w" for="ch" forName="Child1" refType="w" fact="0.2471"/>
              <dgm:constr type="h" for="ch" forName="Child1" refType="h" fact="0.2468"/>
              <dgm:constr type="l" for="ch" forName="Child2" refType="w" fact="0.7529"/>
              <dgm:constr type="t" for="ch" forName="Child2" refType="h" fact="0.5657"/>
              <dgm:constr type="w" for="ch" forName="Child2" refType="w" fact="0.2471"/>
              <dgm:constr type="h" for="ch" forName="Child2" refType="h" fact="0.2468"/>
            </dgm:constrLst>
          </dgm:if>
          <dgm:if name="Name7" axis="ch ch" ptType="node node" st="1 1" cnt="1 0" func="cnt" op="equ" val="3">
            <dgm:alg type="composite">
              <dgm:param type="ar" val="1.4218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" refType="w" fact="0"/>
              <dgm:constr type="t" for="ch" forName="Accent" refType="h" fact="0"/>
              <dgm:constr type="w" for="ch" forName="Accent" refType="w" fact="0.6747"/>
              <dgm:constr type="h" for="ch" forName="Accent" refType="h"/>
              <dgm:constr type="l" for="ch" forName="Parent" refType="w" fact="0.1726"/>
              <dgm:constr type="t" for="ch" forName="Parent" refType="h" fact="0.2646"/>
              <dgm:constr type="w" for="ch" forName="Parent" refType="w" fact="0.3347"/>
              <dgm:constr type="h" for="ch" forName="Parent" refType="h" fact="0.4759"/>
              <dgm:constr type="l" for="ch" forName="Image1" refType="w" fact="0.4968"/>
              <dgm:constr type="t" for="ch" forName="Image1" refType="h" fact="0.0843"/>
              <dgm:constr type="w" for="ch" forName="Image1" refType="w" fact="0.1793"/>
              <dgm:constr type="h" for="ch" forName="Image1" refType="h" fact="0.255"/>
              <dgm:constr type="l" for="ch" forName="Image2" refType="w" fact="0.5661"/>
              <dgm:constr type="t" for="ch" forName="Image2" refType="h" fact="0.3744"/>
              <dgm:constr type="w" for="ch" forName="Image2" refType="w" fact="0.1793"/>
              <dgm:constr type="h" for="ch" forName="Image2" refType="h" fact="0.255"/>
              <dgm:constr type="l" for="ch" forName="Image3" refType="w" fact="0.4968"/>
              <dgm:constr type="t" for="ch" forName="Image3" refType="h" fact="0.6686"/>
              <dgm:constr type="w" for="ch" forName="Image3" refType="w" fact="0.1793"/>
              <dgm:constr type="h" for="ch" forName="Image3" refType="h" fact="0.255"/>
              <dgm:constr type="l" for="ch" forName="Child1" refType="w" fact="0.6897"/>
              <dgm:constr type="t" for="ch" forName="Child1" refType="h" fact="0.0884"/>
              <dgm:constr type="w" for="ch" forName="Child1" refType="w" fact="0.24"/>
              <dgm:constr type="h" for="ch" forName="Child1" refType="h" fact="0.2468"/>
              <dgm:constr type="l" for="ch" forName="Child2" refType="w" fact="0.76"/>
              <dgm:constr type="t" for="ch" forName="Child2" refType="h" fact="0.378"/>
              <dgm:constr type="w" for="ch" forName="Child2" refType="w" fact="0.24"/>
              <dgm:constr type="h" for="ch" forName="Child2" refType="h" fact="0.2468"/>
              <dgm:constr type="l" for="ch" forName="Child3" refType="w" fact="0.6897"/>
              <dgm:constr type="t" for="ch" forName="Child3" refType="h" fact="0.6738"/>
              <dgm:constr type="w" for="ch" forName="Child3" refType="w" fact="0.24"/>
              <dgm:constr type="h" for="ch" forName="Child3" refType="h" fact="0.2468"/>
            </dgm:constrLst>
          </dgm:if>
          <dgm:else name="Name8">
            <dgm:alg type="composite">
              <dgm:param type="ar" val="1.2852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" refType="w" fact="0"/>
              <dgm:constr type="t" for="ch" forName="Accent" refType="h" fact="0.0361"/>
              <dgm:constr type="w" for="ch" forName="Accent" refType="w" fact="0.6865"/>
              <dgm:constr type="h" for="ch" forName="Accent" refType="h" fact="0.9197"/>
              <dgm:constr type="l" for="ch" forName="Parent" refType="w" fact="0.1756"/>
              <dgm:constr type="t" for="ch" forName="Parent" refType="h" fact="0.2795"/>
              <dgm:constr type="w" for="ch" forName="Parent" refType="w" fact="0.3406"/>
              <dgm:constr type="h" for="ch" forName="Parent" refType="h" fact="0.4377"/>
              <dgm:constr type="l" for="ch" forName="Image1" refType="w" fact="0.425"/>
              <dgm:constr type="t" for="ch" forName="Image1" refType="h" fact="0"/>
              <dgm:constr type="w" for="ch" forName="Image1" refType="w" fact="0.1825"/>
              <dgm:constr type="h" for="ch" forName="Image1" refType="h" fact="0.2345"/>
              <dgm:constr type="l" for="ch" forName="Image2" refType="w" fact="0.5598"/>
              <dgm:constr type="t" for="ch" forName="Image2" refType="h" fact="0.2184"/>
              <dgm:constr type="w" for="ch" forName="Image2" refType="w" fact="0.1825"/>
              <dgm:constr type="h" for="ch" forName="Image2" refType="h" fact="0.2345"/>
              <dgm:constr type="l" for="ch" forName="Image3" refType="w" fact="0.5591"/>
              <dgm:constr type="t" for="ch" forName="Image3" refType="h" fact="0.5395"/>
              <dgm:constr type="w" for="ch" forName="Image3" refType="w" fact="0.1825"/>
              <dgm:constr type="h" for="ch" forName="Image3" refType="h" fact="0.2345"/>
              <dgm:constr type="l" for="ch" forName="Image4" refType="w" fact="0.425"/>
              <dgm:constr type="t" for="ch" forName="Image4" refType="h" fact="0.7655"/>
              <dgm:constr type="w" for="ch" forName="Image4" refType="w" fact="0.1825"/>
              <dgm:constr type="h" for="ch" forName="Image4" refType="h" fact="0.2345"/>
              <dgm:constr type="l" for="ch" forName="Child1" refType="w" fact="0.6214"/>
              <dgm:constr type="t" for="ch" forName="Child1" refType="h" fact="0.003"/>
              <dgm:constr type="w" for="ch" forName="Child1" refType="w" fact="0.2443"/>
              <dgm:constr type="h" for="ch" forName="Child1" refType="h" fact="0.227"/>
              <dgm:constr type="l" for="ch" forName="Child2" refType="w" fact="0.7557"/>
              <dgm:constr type="t" for="ch" forName="Child2" refType="h" fact="0.2225"/>
              <dgm:constr type="w" for="ch" forName="Child2" refType="w" fact="0.2443"/>
              <dgm:constr type="h" for="ch" forName="Child2" refType="h" fact="0.227"/>
              <dgm:constr type="l" for="ch" forName="Child3" refType="w" fact="0.7557"/>
              <dgm:constr type="t" for="ch" forName="Child3" refType="h" fact="0.5433"/>
              <dgm:constr type="w" for="ch" forName="Child3" refType="w" fact="0.2443"/>
              <dgm:constr type="h" for="ch" forName="Child3" refType="h" fact="0.227"/>
              <dgm:constr type="l" for="ch" forName="Child4" refType="w" fact="0.6214"/>
              <dgm:constr type="t" for="ch" forName="Child4" refType="h" fact="0.7703"/>
              <dgm:constr type="w" for="ch" forName="Child4" refType="w" fact="0.2443"/>
              <dgm:constr type="h" for="ch" forName="Child4" refType="h" fact="0.227"/>
            </dgm:constrLst>
          </dgm:else>
        </dgm:choose>
      </dgm:if>
      <dgm:else name="Name9">
        <dgm:choose name="Name10">
          <dgm:if name="Name11" axis="ch ch" ptType="node node" st="1 1" cnt="1 0" func="cnt" op="equ" val="0">
            <dgm:alg type="composite">
              <dgm:param type="ar" val="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12" axis="ch ch" ptType="node node" st="1 1" cnt="1 0" func="cnt" op="equ" val="1">
            <dgm:alg type="composite">
              <dgm:param type="ar" val="1.4218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r" for="ch" forName="Accent" refType="w"/>
              <dgm:constr type="t" for="ch" forName="Accent" refType="h" fact="0"/>
              <dgm:constr type="w" for="ch" forName="Accent" refType="w" fact="0.6747"/>
              <dgm:constr type="h" for="ch" forName="Accent" refType="h"/>
              <dgm:constr type="r" for="ch" forName="Child1" refType="w" fact="0.24"/>
              <dgm:constr type="t" for="ch" forName="Child1" refType="h" fact="0.3739"/>
              <dgm:constr type="w" for="ch" forName="Child1" refType="w" fact="0.24"/>
              <dgm:constr type="h" for="ch" forName="Child1" refType="h" fact="0.255"/>
              <dgm:constr type="r" for="ch" forName="Parent" refType="w" fact="0.8274"/>
              <dgm:constr type="t" for="ch" forName="Parent" refType="h" fact="0.2646"/>
              <dgm:constr type="w" for="ch" forName="Parent" refType="w" fact="0.3347"/>
              <dgm:constr type="h" for="ch" forName="Parent" refType="h" fact="0.4759"/>
              <dgm:constr type="r" for="ch" forName="Image1" refType="w" fact="0.4339"/>
              <dgm:constr type="t" for="ch" forName="Image1" refType="h" fact="0.3744"/>
              <dgm:constr type="w" for="ch" forName="Image1" refType="w" fact="0.1793"/>
              <dgm:constr type="h" for="ch" forName="Image1" refType="h" fact="0.255"/>
            </dgm:constrLst>
          </dgm:if>
          <dgm:if name="Name13" axis="ch ch" ptType="node node" st="1 1" cnt="1 0" func="cnt" op="equ" val="2">
            <dgm:alg type="composite">
              <dgm:param type="ar" val="1.381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r" for="ch" forName="Accent" refType="w"/>
              <dgm:constr type="t" for="ch" forName="Accent" refType="h" fact="0"/>
              <dgm:constr type="w" for="ch" forName="Accent" refType="w" fact="0.6946"/>
              <dgm:constr type="h" for="ch" forName="Accent" refType="h"/>
              <dgm:constr type="r" for="ch" forName="Parent" refType="w" fact="0.8223"/>
              <dgm:constr type="t" for="ch" forName="Parent" refType="h" fact="0.2646"/>
              <dgm:constr type="w" for="ch" forName="Parent" refType="w" fact="0.3446"/>
              <dgm:constr type="h" for="ch" forName="Parent" refType="h" fact="0.4759"/>
              <dgm:constr type="r" for="ch" forName="Image1" refType="w" fact="0.4469"/>
              <dgm:constr type="t" for="ch" forName="Image1" refType="h" fact="0.1585"/>
              <dgm:constr type="w" for="ch" forName="Image1" refType="w" fact="0.1846"/>
              <dgm:constr type="h" for="ch" forName="Image1" refType="h" fact="0.255"/>
              <dgm:constr type="r" for="ch" forName="Image2" refType="w" fact="0.4469"/>
              <dgm:constr type="t" for="ch" forName="Image2" refType="h" fact="0.5624"/>
              <dgm:constr type="w" for="ch" forName="Image2" refType="w" fact="0.1846"/>
              <dgm:constr type="h" for="ch" forName="Image2" refType="h" fact="0.255"/>
              <dgm:constr type="r" for="ch" forName="Child1" refType="w" fact="0.2471"/>
              <dgm:constr type="t" for="ch" forName="Child1" refType="h" fact="0.1618"/>
              <dgm:constr type="w" for="ch" forName="Child1" refType="w" fact="0.2471"/>
              <dgm:constr type="h" for="ch" forName="Child1" refType="h" fact="0.2468"/>
              <dgm:constr type="r" for="ch" forName="Child2" refType="w" fact="0.2471"/>
              <dgm:constr type="t" for="ch" forName="Child2" refType="h" fact="0.5657"/>
              <dgm:constr type="w" for="ch" forName="Child2" refType="w" fact="0.2471"/>
              <dgm:constr type="h" for="ch" forName="Child2" refType="h" fact="0.2468"/>
            </dgm:constrLst>
          </dgm:if>
          <dgm:if name="Name14" axis="ch ch" ptType="node node" st="1 1" cnt="1 0" func="cnt" op="equ" val="3">
            <dgm:alg type="composite">
              <dgm:param type="ar" val="1.4218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Accent" refType="w"/>
              <dgm:constr type="t" for="ch" forName="Accent" refType="h" fact="0"/>
              <dgm:constr type="w" for="ch" forName="Accent" refType="w" fact="0.6747"/>
              <dgm:constr type="h" for="ch" forName="Accent" refType="h"/>
              <dgm:constr type="r" for="ch" forName="Parent" refType="w" fact="0.8274"/>
              <dgm:constr type="t" for="ch" forName="Parent" refType="h" fact="0.2646"/>
              <dgm:constr type="w" for="ch" forName="Parent" refType="w" fact="0.3347"/>
              <dgm:constr type="h" for="ch" forName="Parent" refType="h" fact="0.4759"/>
              <dgm:constr type="r" for="ch" forName="Image1" refType="w" fact="0.5032"/>
              <dgm:constr type="t" for="ch" forName="Image1" refType="h" fact="0.0843"/>
              <dgm:constr type="w" for="ch" forName="Image1" refType="w" fact="0.1793"/>
              <dgm:constr type="h" for="ch" forName="Image1" refType="h" fact="0.255"/>
              <dgm:constr type="r" for="ch" forName="Image2" refType="w" fact="0.4339"/>
              <dgm:constr type="t" for="ch" forName="Image2" refType="h" fact="0.3744"/>
              <dgm:constr type="w" for="ch" forName="Image2" refType="w" fact="0.1793"/>
              <dgm:constr type="h" for="ch" forName="Image2" refType="h" fact="0.255"/>
              <dgm:constr type="r" for="ch" forName="Image3" refType="w" fact="0.5032"/>
              <dgm:constr type="t" for="ch" forName="Image3" refType="h" fact="0.6686"/>
              <dgm:constr type="w" for="ch" forName="Image3" refType="w" fact="0.1793"/>
              <dgm:constr type="h" for="ch" forName="Image3" refType="h" fact="0.255"/>
              <dgm:constr type="r" for="ch" forName="Child1" refType="w" fact="0.3103"/>
              <dgm:constr type="t" for="ch" forName="Child1" refType="h" fact="0.0884"/>
              <dgm:constr type="w" for="ch" forName="Child1" refType="w" fact="0.24"/>
              <dgm:constr type="h" for="ch" forName="Child1" refType="h" fact="0.2468"/>
              <dgm:constr type="r" for="ch" forName="Child2" refType="w" fact="0.24"/>
              <dgm:constr type="t" for="ch" forName="Child2" refType="h" fact="0.378"/>
              <dgm:constr type="w" for="ch" forName="Child2" refType="w" fact="0.24"/>
              <dgm:constr type="h" for="ch" forName="Child2" refType="h" fact="0.2468"/>
              <dgm:constr type="r" for="ch" forName="Child3" refType="w" fact="0.3103"/>
              <dgm:constr type="t" for="ch" forName="Child3" refType="h" fact="0.6738"/>
              <dgm:constr type="w" for="ch" forName="Child3" refType="w" fact="0.24"/>
              <dgm:constr type="h" for="ch" forName="Child3" refType="h" fact="0.2468"/>
            </dgm:constrLst>
          </dgm:if>
          <dgm:else name="Name15">
            <dgm:alg type="composite">
              <dgm:param type="ar" val="1.2852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Accent" refType="w"/>
              <dgm:constr type="t" for="ch" forName="Accent" refType="h" fact="0.0361"/>
              <dgm:constr type="w" for="ch" forName="Accent" refType="w" fact="0.6865"/>
              <dgm:constr type="h" for="ch" forName="Accent" refType="h" fact="0.9197"/>
              <dgm:constr type="r" for="ch" forName="Parent" refType="w" fact="0.8244"/>
              <dgm:constr type="t" for="ch" forName="Parent" refType="h" fact="0.2795"/>
              <dgm:constr type="w" for="ch" forName="Parent" refType="w" fact="0.3406"/>
              <dgm:constr type="h" for="ch" forName="Parent" refType="h" fact="0.4377"/>
              <dgm:constr type="r" for="ch" forName="Image1" refType="w" fact="0.575"/>
              <dgm:constr type="t" for="ch" forName="Image1" refType="h" fact="0"/>
              <dgm:constr type="w" for="ch" forName="Image1" refType="w" fact="0.1825"/>
              <dgm:constr type="h" for="ch" forName="Image1" refType="h" fact="0.2345"/>
              <dgm:constr type="r" for="ch" forName="Image2" refType="w" fact="0.4402"/>
              <dgm:constr type="t" for="ch" forName="Image2" refType="h" fact="0.2184"/>
              <dgm:constr type="w" for="ch" forName="Image2" refType="w" fact="0.1825"/>
              <dgm:constr type="h" for="ch" forName="Image2" refType="h" fact="0.2345"/>
              <dgm:constr type="r" for="ch" forName="Image3" refType="w" fact="0.4409"/>
              <dgm:constr type="t" for="ch" forName="Image3" refType="h" fact="0.5395"/>
              <dgm:constr type="w" for="ch" forName="Image3" refType="w" fact="0.1825"/>
              <dgm:constr type="h" for="ch" forName="Image3" refType="h" fact="0.2345"/>
              <dgm:constr type="r" for="ch" forName="Image4" refType="w" fact="0.575"/>
              <dgm:constr type="t" for="ch" forName="Image4" refType="h" fact="0.7655"/>
              <dgm:constr type="w" for="ch" forName="Image4" refType="w" fact="0.1825"/>
              <dgm:constr type="h" for="ch" forName="Image4" refType="h" fact="0.2345"/>
              <dgm:constr type="r" for="ch" forName="Child1" refType="w" fact="0.3786"/>
              <dgm:constr type="t" for="ch" forName="Child1" refType="h" fact="0.003"/>
              <dgm:constr type="w" for="ch" forName="Child1" refType="w" fact="0.2443"/>
              <dgm:constr type="h" for="ch" forName="Child1" refType="h" fact="0.227"/>
              <dgm:constr type="r" for="ch" forName="Child2" refType="w" fact="0.2443"/>
              <dgm:constr type="t" for="ch" forName="Child2" refType="h" fact="0.2225"/>
              <dgm:constr type="w" for="ch" forName="Child2" refType="w" fact="0.2443"/>
              <dgm:constr type="h" for="ch" forName="Child2" refType="h" fact="0.227"/>
              <dgm:constr type="r" for="ch" forName="Child3" refType="w" fact="0.2443"/>
              <dgm:constr type="t" for="ch" forName="Child3" refType="h" fact="0.5433"/>
              <dgm:constr type="w" for="ch" forName="Child3" refType="w" fact="0.2443"/>
              <dgm:constr type="h" for="ch" forName="Child3" refType="h" fact="0.227"/>
              <dgm:constr type="r" for="ch" forName="Child4" refType="w" fact="0.3786"/>
              <dgm:constr type="t" for="ch" forName="Child4" refType="h" fact="0.7703"/>
              <dgm:constr type="w" for="ch" forName="Child4" refType="w" fact="0.2443"/>
              <dgm:constr type="h" for="ch" forName="Child4" refType="h" fact="0.227"/>
            </dgm:constrLst>
          </dgm:else>
        </dgm:choose>
      </dgm:else>
    </dgm:choose>
    <dgm:forEach name="wrapper" axis="self" ptType="parTrans">
      <dgm:forEach name="ImageRepeat" axis="self">
        <dgm:layoutNode name="Image" styleLbl="fgImgPlace1">
          <dgm:alg type="sp"/>
          <dgm:shape xmlns:r="http://schemas.openxmlformats.org/officeDocument/2006/relationships" type="ellipse" r:blip="" blipPhldr="1">
            <dgm:adjLst/>
          </dgm:shape>
          <dgm:presOf/>
        </dgm:layoutNode>
      </dgm:forEach>
    </dgm:forEach>
    <dgm:forEach name="Name16" axis="ch" ptType="node" cnt="1">
      <dgm:layoutNode name="Parent" styleLbl="node1">
        <dgm:varLst>
          <dgm:chMax val="4"/>
          <dgm:chPref val="3"/>
        </dgm:varLst>
        <dgm:alg type="tx"/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17" axis="ch ch" ptType="node node" st="1 1" cnt="1 1">
      <dgm:layoutNode name="Accent" styleLbl="node1">
        <dgm:alg type="sp"/>
        <dgm:choose name="Name18">
          <dgm:if name="Name19" func="var" arg="dir" op="equ" val="norm">
            <dgm:choose name="Name20">
              <dgm:if name="Name21" axis="followSib" ptType="node" func="cnt" op="equ" val="0">
                <dgm:shape xmlns:r="http://schemas.openxmlformats.org/officeDocument/2006/relationships" type="blockArc" r:blip="">
                  <dgm:adjLst>
                    <dgm:adj idx="1" val="-49.0368"/>
                    <dgm:adj idx="2" val="49.4265"/>
                    <dgm:adj idx="3" val="0.0564"/>
                  </dgm:adjLst>
                </dgm:shape>
              </dgm:if>
              <dgm:if name="Name22" axis="followSib" ptType="node" func="cnt" op="equ" val="1">
                <dgm:shape xmlns:r="http://schemas.openxmlformats.org/officeDocument/2006/relationships" type="blockArc" r:blip="">
                  <dgm:adjLst>
                    <dgm:adj idx="1" val="-64.2028"/>
                    <dgm:adj idx="2" val="64.5456"/>
                    <dgm:adj idx="3" val="0.0558"/>
                  </dgm:adjLst>
                </dgm:shape>
              </dgm:if>
              <dgm:if name="Name23" axis="followSib" ptType="node" func="cnt" op="equ" val="2">
                <dgm:shape xmlns:r="http://schemas.openxmlformats.org/officeDocument/2006/relationships" type="blockArc" r:blip="">
                  <dgm:adjLst>
                    <dgm:adj idx="1" val="-67.8702"/>
                    <dgm:adj idx="2" val="68.6519"/>
                    <dgm:adj idx="3" val="0.0575"/>
                  </dgm:adjLst>
                </dgm:shape>
              </dgm:if>
              <dgm:else name="Name24">
                <dgm:shape xmlns:r="http://schemas.openxmlformats.org/officeDocument/2006/relationships" type="blockArc" r:blip="">
                  <dgm:adjLst>
                    <dgm:adj idx="1" val="-84.8426"/>
                    <dgm:adj idx="2" val="84.8009"/>
                    <dgm:adj idx="3" val="0.0524"/>
                  </dgm:adjLst>
                </dgm:shape>
              </dgm:else>
            </dgm:choose>
          </dgm:if>
          <dgm:else name="Name25">
            <dgm:choose name="Name26">
              <dgm:if name="Name27" axis="followSib" ptType="node" func="cnt" op="equ" val="0">
                <dgm:shape xmlns:r="http://schemas.openxmlformats.org/officeDocument/2006/relationships" rot="180" type="blockArc" r:blip="">
                  <dgm:adjLst>
                    <dgm:adj idx="1" val="-49.0368"/>
                    <dgm:adj idx="2" val="49.4265"/>
                    <dgm:adj idx="3" val="0.0564"/>
                  </dgm:adjLst>
                </dgm:shape>
              </dgm:if>
              <dgm:if name="Name28" axis="followSib" ptType="node" func="cnt" op="equ" val="1">
                <dgm:shape xmlns:r="http://schemas.openxmlformats.org/officeDocument/2006/relationships" rot="180" type="blockArc" r:blip="">
                  <dgm:adjLst>
                    <dgm:adj idx="1" val="-64.2028"/>
                    <dgm:adj idx="2" val="64.5456"/>
                    <dgm:adj idx="3" val="0.0558"/>
                  </dgm:adjLst>
                </dgm:shape>
              </dgm:if>
              <dgm:if name="Name29" axis="followSib" ptType="node" func="cnt" op="equ" val="2">
                <dgm:shape xmlns:r="http://schemas.openxmlformats.org/officeDocument/2006/relationships" rot="180" type="blockArc" r:blip="">
                  <dgm:adjLst>
                    <dgm:adj idx="1" val="-67.8702"/>
                    <dgm:adj idx="2" val="68.6519"/>
                    <dgm:adj idx="3" val="0.0575"/>
                  </dgm:adjLst>
                </dgm:shape>
              </dgm:if>
              <dgm:else name="Name30">
                <dgm:shape xmlns:r="http://schemas.openxmlformats.org/officeDocument/2006/relationships" rot="180" type="blockArc" r:blip="">
                  <dgm:adjLst>
                    <dgm:adj idx="1" val="-84.8426"/>
                    <dgm:adj idx="2" val="84.8009"/>
                    <dgm:adj idx="3" val="0.0524"/>
                  </dgm:adjLst>
                </dgm:shape>
              </dgm:else>
            </dgm:choose>
          </dgm:else>
        </dgm:choose>
        <dgm:presOf/>
      </dgm:layoutNode>
      <dgm:layoutNode name="Image1" styleLbl="fgImgPlace1">
        <dgm:alg type="sp"/>
        <dgm:shape xmlns:r="http://schemas.openxmlformats.org/officeDocument/2006/relationships" type="ellipse" r:blip="" blipPhldr="1">
          <dgm:adjLst/>
        </dgm:shape>
        <dgm:presOf/>
      </dgm:layoutNode>
      <dgm:layoutNode name="Child1" styleLbl="revTx">
        <dgm:varLst>
          <dgm:chMax val="0"/>
          <dgm:chPref val="0"/>
          <dgm:bulletEnabled val="1"/>
        </dgm:varLst>
        <dgm:choose name="Name31">
          <dgm:if name="Name32" func="var" arg="dir" op="equ" val="norm">
            <dgm:alg type="tx">
              <dgm:param type="parTxLTRAlign" val="l"/>
              <dgm:param type="shpTxLTRAlignCh" val="l"/>
              <dgm:param type="parTxRTLAlign" val="l"/>
              <dgm:param type="shpTxRTLAlignCh" val="l"/>
              <dgm:param type="lnSpAfParP" val="10"/>
            </dgm:alg>
          </dgm:if>
          <dgm:else name="Name33">
            <dgm:alg type="tx">
              <dgm:param type="parTxLTRAlign" val="r"/>
              <dgm:param type="shpTxLTRAlignCh" val="r"/>
              <dgm:param type="parTxRTLAlign" val="r"/>
              <dgm:param type="shpTxRTLAlignCh" val="r"/>
              <dgm:param type="lnSpAfParP" val="10"/>
            </dgm:alg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34" axis="ch ch" ptType="node node" st="1 2" cnt="1 1">
      <dgm:layoutNode name="Image2">
        <dgm:alg type="sp"/>
        <dgm:shape xmlns:r="http://schemas.openxmlformats.org/officeDocument/2006/relationships" r:blip="">
          <dgm:adjLst/>
        </dgm:shape>
        <dgm:presOf/>
        <dgm:constrLst/>
        <dgm:forEach name="Name35" ref="ImageRepeat"/>
      </dgm:layoutNode>
      <dgm:layoutNode name="Child2" styleLbl="revTx">
        <dgm:varLst>
          <dgm:chMax val="0"/>
          <dgm:chPref val="0"/>
          <dgm:bulletEnabled val="1"/>
        </dgm:varLst>
        <dgm:choose name="Name36">
          <dgm:if name="Name37" func="var" arg="dir" op="equ" val="norm">
            <dgm:alg type="tx">
              <dgm:param type="parTxLTRAlign" val="l"/>
              <dgm:param type="shpTxLTRAlignCh" val="l"/>
              <dgm:param type="parTxRTLAlign" val="l"/>
              <dgm:param type="shpTxRTLAlignCh" val="l"/>
              <dgm:param type="lnSpAfParP" val="10"/>
            </dgm:alg>
          </dgm:if>
          <dgm:else name="Name38">
            <dgm:alg type="tx">
              <dgm:param type="parTxLTRAlign" val="r"/>
              <dgm:param type="shpTxLTRAlignCh" val="r"/>
              <dgm:param type="parTxRTLAlign" val="r"/>
              <dgm:param type="shpTxRTLAlignCh" val="r"/>
              <dgm:param type="lnSpAfParP" val="10"/>
            </dgm:alg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39" axis="ch ch" ptType="node node" st="1 3" cnt="1 1">
      <dgm:layoutNode name="Image3">
        <dgm:alg type="sp"/>
        <dgm:shape xmlns:r="http://schemas.openxmlformats.org/officeDocument/2006/relationships" r:blip="">
          <dgm:adjLst/>
        </dgm:shape>
        <dgm:presOf/>
        <dgm:constrLst/>
        <dgm:forEach name="Name40" ref="ImageRepeat"/>
      </dgm:layoutNode>
      <dgm:layoutNode name="Child3" styleLbl="revTx">
        <dgm:varLst>
          <dgm:chMax val="0"/>
          <dgm:chPref val="0"/>
          <dgm:bulletEnabled val="1"/>
        </dgm:varLst>
        <dgm:choose name="Name41">
          <dgm:if name="Name42" func="var" arg="dir" op="equ" val="norm">
            <dgm:alg type="tx">
              <dgm:param type="parTxLTRAlign" val="l"/>
              <dgm:param type="shpTxLTRAlignCh" val="l"/>
              <dgm:param type="parTxRTLAlign" val="l"/>
              <dgm:param type="shpTxRTLAlignCh" val="l"/>
              <dgm:param type="lnSpAfParP" val="10"/>
            </dgm:alg>
          </dgm:if>
          <dgm:else name="Name43">
            <dgm:alg type="tx">
              <dgm:param type="parTxLTRAlign" val="r"/>
              <dgm:param type="shpTxLTRAlignCh" val="r"/>
              <dgm:param type="parTxRTLAlign" val="r"/>
              <dgm:param type="shpTxRTLAlignCh" val="r"/>
              <dgm:param type="lnSpAfParP" val="10"/>
            </dgm:alg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4" axis="ch ch" ptType="node node" st="1 4" cnt="1 1">
      <dgm:layoutNode name="Image4">
        <dgm:alg type="sp"/>
        <dgm:shape xmlns:r="http://schemas.openxmlformats.org/officeDocument/2006/relationships" r:blip="">
          <dgm:adjLst/>
        </dgm:shape>
        <dgm:presOf/>
        <dgm:constrLst/>
        <dgm:forEach name="Name45" ref="ImageRepeat"/>
      </dgm:layoutNode>
      <dgm:layoutNode name="Child4" styleLbl="revTx">
        <dgm:varLst>
          <dgm:chMax val="0"/>
          <dgm:chPref val="0"/>
          <dgm:bulletEnabled val="1"/>
        </dgm:varLst>
        <dgm:choose name="Name46">
          <dgm:if name="Name47" func="var" arg="dir" op="equ" val="norm">
            <dgm:alg type="tx">
              <dgm:param type="parTxLTRAlign" val="l"/>
              <dgm:param type="shpTxLTRAlignCh" val="l"/>
              <dgm:param type="parTxRTLAlign" val="l"/>
              <dgm:param type="shpTxRTLAlignCh" val="l"/>
              <dgm:param type="lnSpAfParP" val="10"/>
            </dgm:alg>
          </dgm:if>
          <dgm:else name="Name48">
            <dgm:alg type="tx">
              <dgm:param type="parTxLTRAlign" val="r"/>
              <dgm:param type="shpTxLTRAlignCh" val="r"/>
              <dgm:param type="parTxRTLAlign" val="r"/>
              <dgm:param type="shpTxRTLAlignCh" val="r"/>
              <dgm:param type="lnSpAfParP" val="10"/>
            </dgm:alg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11/layout/RadialPictureList">
  <dgm:title val="Radial Picture List"/>
  <dgm:desc val="Use to show relationships to a central idea. The Level 1 shape contains text and all Level 2 shapes contain a picture with corresponding text. Limited to four Level 2 pictures.  Unused pictures do not appear, but remain available if you switch layouts. Works best with a small amount of Level 2 text."/>
  <dgm:catLst>
    <dgm:cat type="picture" pri="2500"/>
    <dgm:cat type="officeonline" pri="2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  <dgm:cxn modelId="5" srcId="10" destId="14" srcOrd="3" destOrd="0"/>
      </dgm:cxnLst>
      <dgm:bg/>
      <dgm:whole/>
    </dgm:dataModel>
  </dgm:clrData>
  <dgm:layoutNode name="Name0">
    <dgm:varLst>
      <dgm:chMax val="1"/>
      <dgm:chPref val="1"/>
      <dgm:dir/>
      <dgm:resizeHandles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st="1 1" cnt="1 0" func="cnt" op="equ" val="0">
            <dgm:alg type="composite">
              <dgm:param type="ar" val="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5" axis="ch ch" ptType="node node" st="1 1" cnt="1 0" func="cnt" op="equ" val="1">
            <dgm:alg type="composite">
              <dgm:param type="ar" val="1.4218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l" for="ch" forName="Accent" refType="w" fact="0"/>
              <dgm:constr type="t" for="ch" forName="Accent" refType="h" fact="0"/>
              <dgm:constr type="w" for="ch" forName="Accent" refType="w" fact="0.6747"/>
              <dgm:constr type="h" for="ch" forName="Accent" refType="h"/>
              <dgm:constr type="l" for="ch" forName="Child1" refType="w" fact="0.76"/>
              <dgm:constr type="t" for="ch" forName="Child1" refType="h" fact="0.3739"/>
              <dgm:constr type="w" for="ch" forName="Child1" refType="w" fact="0.24"/>
              <dgm:constr type="h" for="ch" forName="Child1" refType="h" fact="0.255"/>
              <dgm:constr type="l" for="ch" forName="Parent" refType="w" fact="0.1726"/>
              <dgm:constr type="t" for="ch" forName="Parent" refType="h" fact="0.2646"/>
              <dgm:constr type="w" for="ch" forName="Parent" refType="w" fact="0.3347"/>
              <dgm:constr type="h" for="ch" forName="Parent" refType="h" fact="0.4759"/>
              <dgm:constr type="l" for="ch" forName="Image1" refType="w" fact="0.5661"/>
              <dgm:constr type="t" for="ch" forName="Image1" refType="h" fact="0.3744"/>
              <dgm:constr type="w" for="ch" forName="Image1" refType="w" fact="0.1793"/>
              <dgm:constr type="h" for="ch" forName="Image1" refType="h" fact="0.255"/>
            </dgm:constrLst>
          </dgm:if>
          <dgm:if name="Name6" axis="ch ch" ptType="node node" st="1 1" cnt="1 0" func="cnt" op="equ" val="2">
            <dgm:alg type="composite">
              <dgm:param type="ar" val="1.381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l" for="ch" forName="Accent" refType="w" fact="0"/>
              <dgm:constr type="t" for="ch" forName="Accent" refType="h" fact="0"/>
              <dgm:constr type="w" for="ch" forName="Accent" refType="w" fact="0.6946"/>
              <dgm:constr type="h" for="ch" forName="Accent" refType="h"/>
              <dgm:constr type="l" for="ch" forName="Parent" refType="w" fact="0.1777"/>
              <dgm:constr type="t" for="ch" forName="Parent" refType="h" fact="0.2646"/>
              <dgm:constr type="w" for="ch" forName="Parent" refType="w" fact="0.3446"/>
              <dgm:constr type="h" for="ch" forName="Parent" refType="h" fact="0.4759"/>
              <dgm:constr type="l" for="ch" forName="Image1" refType="w" fact="0.5531"/>
              <dgm:constr type="t" for="ch" forName="Image1" refType="h" fact="0.1585"/>
              <dgm:constr type="w" for="ch" forName="Image1" refType="w" fact="0.1846"/>
              <dgm:constr type="h" for="ch" forName="Image1" refType="h" fact="0.255"/>
              <dgm:constr type="l" for="ch" forName="Image2" refType="w" fact="0.5531"/>
              <dgm:constr type="t" for="ch" forName="Image2" refType="h" fact="0.5624"/>
              <dgm:constr type="w" for="ch" forName="Image2" refType="w" fact="0.1846"/>
              <dgm:constr type="h" for="ch" forName="Image2" refType="h" fact="0.255"/>
              <dgm:constr type="l" for="ch" forName="Child1" refType="w" fact="0.7529"/>
              <dgm:constr type="t" for="ch" forName="Child1" refType="h" fact="0.1618"/>
              <dgm:constr type="w" for="ch" forName="Child1" refType="w" fact="0.2471"/>
              <dgm:constr type="h" for="ch" forName="Child1" refType="h" fact="0.2468"/>
              <dgm:constr type="l" for="ch" forName="Child2" refType="w" fact="0.7529"/>
              <dgm:constr type="t" for="ch" forName="Child2" refType="h" fact="0.5657"/>
              <dgm:constr type="w" for="ch" forName="Child2" refType="w" fact="0.2471"/>
              <dgm:constr type="h" for="ch" forName="Child2" refType="h" fact="0.2468"/>
            </dgm:constrLst>
          </dgm:if>
          <dgm:if name="Name7" axis="ch ch" ptType="node node" st="1 1" cnt="1 0" func="cnt" op="equ" val="3">
            <dgm:alg type="composite">
              <dgm:param type="ar" val="1.4218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" refType="w" fact="0"/>
              <dgm:constr type="t" for="ch" forName="Accent" refType="h" fact="0"/>
              <dgm:constr type="w" for="ch" forName="Accent" refType="w" fact="0.6747"/>
              <dgm:constr type="h" for="ch" forName="Accent" refType="h"/>
              <dgm:constr type="l" for="ch" forName="Parent" refType="w" fact="0.1726"/>
              <dgm:constr type="t" for="ch" forName="Parent" refType="h" fact="0.2646"/>
              <dgm:constr type="w" for="ch" forName="Parent" refType="w" fact="0.3347"/>
              <dgm:constr type="h" for="ch" forName="Parent" refType="h" fact="0.4759"/>
              <dgm:constr type="l" for="ch" forName="Image1" refType="w" fact="0.4968"/>
              <dgm:constr type="t" for="ch" forName="Image1" refType="h" fact="0.0843"/>
              <dgm:constr type="w" for="ch" forName="Image1" refType="w" fact="0.1793"/>
              <dgm:constr type="h" for="ch" forName="Image1" refType="h" fact="0.255"/>
              <dgm:constr type="l" for="ch" forName="Image2" refType="w" fact="0.5661"/>
              <dgm:constr type="t" for="ch" forName="Image2" refType="h" fact="0.3744"/>
              <dgm:constr type="w" for="ch" forName="Image2" refType="w" fact="0.1793"/>
              <dgm:constr type="h" for="ch" forName="Image2" refType="h" fact="0.255"/>
              <dgm:constr type="l" for="ch" forName="Image3" refType="w" fact="0.4968"/>
              <dgm:constr type="t" for="ch" forName="Image3" refType="h" fact="0.6686"/>
              <dgm:constr type="w" for="ch" forName="Image3" refType="w" fact="0.1793"/>
              <dgm:constr type="h" for="ch" forName="Image3" refType="h" fact="0.255"/>
              <dgm:constr type="l" for="ch" forName="Child1" refType="w" fact="0.6897"/>
              <dgm:constr type="t" for="ch" forName="Child1" refType="h" fact="0.0884"/>
              <dgm:constr type="w" for="ch" forName="Child1" refType="w" fact="0.24"/>
              <dgm:constr type="h" for="ch" forName="Child1" refType="h" fact="0.2468"/>
              <dgm:constr type="l" for="ch" forName="Child2" refType="w" fact="0.76"/>
              <dgm:constr type="t" for="ch" forName="Child2" refType="h" fact="0.378"/>
              <dgm:constr type="w" for="ch" forName="Child2" refType="w" fact="0.24"/>
              <dgm:constr type="h" for="ch" forName="Child2" refType="h" fact="0.2468"/>
              <dgm:constr type="l" for="ch" forName="Child3" refType="w" fact="0.6897"/>
              <dgm:constr type="t" for="ch" forName="Child3" refType="h" fact="0.6738"/>
              <dgm:constr type="w" for="ch" forName="Child3" refType="w" fact="0.24"/>
              <dgm:constr type="h" for="ch" forName="Child3" refType="h" fact="0.2468"/>
            </dgm:constrLst>
          </dgm:if>
          <dgm:else name="Name8">
            <dgm:alg type="composite">
              <dgm:param type="ar" val="1.2852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" refType="w" fact="0"/>
              <dgm:constr type="t" for="ch" forName="Accent" refType="h" fact="0.0361"/>
              <dgm:constr type="w" for="ch" forName="Accent" refType="w" fact="0.6865"/>
              <dgm:constr type="h" for="ch" forName="Accent" refType="h" fact="0.9197"/>
              <dgm:constr type="l" for="ch" forName="Parent" refType="w" fact="0.1756"/>
              <dgm:constr type="t" for="ch" forName="Parent" refType="h" fact="0.2795"/>
              <dgm:constr type="w" for="ch" forName="Parent" refType="w" fact="0.3406"/>
              <dgm:constr type="h" for="ch" forName="Parent" refType="h" fact="0.4377"/>
              <dgm:constr type="l" for="ch" forName="Image1" refType="w" fact="0.425"/>
              <dgm:constr type="t" for="ch" forName="Image1" refType="h" fact="0"/>
              <dgm:constr type="w" for="ch" forName="Image1" refType="w" fact="0.1825"/>
              <dgm:constr type="h" for="ch" forName="Image1" refType="h" fact="0.2345"/>
              <dgm:constr type="l" for="ch" forName="Image2" refType="w" fact="0.5598"/>
              <dgm:constr type="t" for="ch" forName="Image2" refType="h" fact="0.2184"/>
              <dgm:constr type="w" for="ch" forName="Image2" refType="w" fact="0.1825"/>
              <dgm:constr type="h" for="ch" forName="Image2" refType="h" fact="0.2345"/>
              <dgm:constr type="l" for="ch" forName="Image3" refType="w" fact="0.5591"/>
              <dgm:constr type="t" for="ch" forName="Image3" refType="h" fact="0.5395"/>
              <dgm:constr type="w" for="ch" forName="Image3" refType="w" fact="0.1825"/>
              <dgm:constr type="h" for="ch" forName="Image3" refType="h" fact="0.2345"/>
              <dgm:constr type="l" for="ch" forName="Image4" refType="w" fact="0.425"/>
              <dgm:constr type="t" for="ch" forName="Image4" refType="h" fact="0.7655"/>
              <dgm:constr type="w" for="ch" forName="Image4" refType="w" fact="0.1825"/>
              <dgm:constr type="h" for="ch" forName="Image4" refType="h" fact="0.2345"/>
              <dgm:constr type="l" for="ch" forName="Child1" refType="w" fact="0.6214"/>
              <dgm:constr type="t" for="ch" forName="Child1" refType="h" fact="0.003"/>
              <dgm:constr type="w" for="ch" forName="Child1" refType="w" fact="0.2443"/>
              <dgm:constr type="h" for="ch" forName="Child1" refType="h" fact="0.227"/>
              <dgm:constr type="l" for="ch" forName="Child2" refType="w" fact="0.7557"/>
              <dgm:constr type="t" for="ch" forName="Child2" refType="h" fact="0.2225"/>
              <dgm:constr type="w" for="ch" forName="Child2" refType="w" fact="0.2443"/>
              <dgm:constr type="h" for="ch" forName="Child2" refType="h" fact="0.227"/>
              <dgm:constr type="l" for="ch" forName="Child3" refType="w" fact="0.7557"/>
              <dgm:constr type="t" for="ch" forName="Child3" refType="h" fact="0.5433"/>
              <dgm:constr type="w" for="ch" forName="Child3" refType="w" fact="0.2443"/>
              <dgm:constr type="h" for="ch" forName="Child3" refType="h" fact="0.227"/>
              <dgm:constr type="l" for="ch" forName="Child4" refType="w" fact="0.6214"/>
              <dgm:constr type="t" for="ch" forName="Child4" refType="h" fact="0.7703"/>
              <dgm:constr type="w" for="ch" forName="Child4" refType="w" fact="0.2443"/>
              <dgm:constr type="h" for="ch" forName="Child4" refType="h" fact="0.227"/>
            </dgm:constrLst>
          </dgm:else>
        </dgm:choose>
      </dgm:if>
      <dgm:else name="Name9">
        <dgm:choose name="Name10">
          <dgm:if name="Name11" axis="ch ch" ptType="node node" st="1 1" cnt="1 0" func="cnt" op="equ" val="0">
            <dgm:alg type="composite">
              <dgm:param type="ar" val="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12" axis="ch ch" ptType="node node" st="1 1" cnt="1 0" func="cnt" op="equ" val="1">
            <dgm:alg type="composite">
              <dgm:param type="ar" val="1.4218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r" for="ch" forName="Accent" refType="w"/>
              <dgm:constr type="t" for="ch" forName="Accent" refType="h" fact="0"/>
              <dgm:constr type="w" for="ch" forName="Accent" refType="w" fact="0.6747"/>
              <dgm:constr type="h" for="ch" forName="Accent" refType="h"/>
              <dgm:constr type="r" for="ch" forName="Child1" refType="w" fact="0.24"/>
              <dgm:constr type="t" for="ch" forName="Child1" refType="h" fact="0.3739"/>
              <dgm:constr type="w" for="ch" forName="Child1" refType="w" fact="0.24"/>
              <dgm:constr type="h" for="ch" forName="Child1" refType="h" fact="0.255"/>
              <dgm:constr type="r" for="ch" forName="Parent" refType="w" fact="0.8274"/>
              <dgm:constr type="t" for="ch" forName="Parent" refType="h" fact="0.2646"/>
              <dgm:constr type="w" for="ch" forName="Parent" refType="w" fact="0.3347"/>
              <dgm:constr type="h" for="ch" forName="Parent" refType="h" fact="0.4759"/>
              <dgm:constr type="r" for="ch" forName="Image1" refType="w" fact="0.4339"/>
              <dgm:constr type="t" for="ch" forName="Image1" refType="h" fact="0.3744"/>
              <dgm:constr type="w" for="ch" forName="Image1" refType="w" fact="0.1793"/>
              <dgm:constr type="h" for="ch" forName="Image1" refType="h" fact="0.255"/>
            </dgm:constrLst>
          </dgm:if>
          <dgm:if name="Name13" axis="ch ch" ptType="node node" st="1 1" cnt="1 0" func="cnt" op="equ" val="2">
            <dgm:alg type="composite">
              <dgm:param type="ar" val="1.381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r" for="ch" forName="Accent" refType="w"/>
              <dgm:constr type="t" for="ch" forName="Accent" refType="h" fact="0"/>
              <dgm:constr type="w" for="ch" forName="Accent" refType="w" fact="0.6946"/>
              <dgm:constr type="h" for="ch" forName="Accent" refType="h"/>
              <dgm:constr type="r" for="ch" forName="Parent" refType="w" fact="0.8223"/>
              <dgm:constr type="t" for="ch" forName="Parent" refType="h" fact="0.2646"/>
              <dgm:constr type="w" for="ch" forName="Parent" refType="w" fact="0.3446"/>
              <dgm:constr type="h" for="ch" forName="Parent" refType="h" fact="0.4759"/>
              <dgm:constr type="r" for="ch" forName="Image1" refType="w" fact="0.4469"/>
              <dgm:constr type="t" for="ch" forName="Image1" refType="h" fact="0.1585"/>
              <dgm:constr type="w" for="ch" forName="Image1" refType="w" fact="0.1846"/>
              <dgm:constr type="h" for="ch" forName="Image1" refType="h" fact="0.255"/>
              <dgm:constr type="r" for="ch" forName="Image2" refType="w" fact="0.4469"/>
              <dgm:constr type="t" for="ch" forName="Image2" refType="h" fact="0.5624"/>
              <dgm:constr type="w" for="ch" forName="Image2" refType="w" fact="0.1846"/>
              <dgm:constr type="h" for="ch" forName="Image2" refType="h" fact="0.255"/>
              <dgm:constr type="r" for="ch" forName="Child1" refType="w" fact="0.2471"/>
              <dgm:constr type="t" for="ch" forName="Child1" refType="h" fact="0.1618"/>
              <dgm:constr type="w" for="ch" forName="Child1" refType="w" fact="0.2471"/>
              <dgm:constr type="h" for="ch" forName="Child1" refType="h" fact="0.2468"/>
              <dgm:constr type="r" for="ch" forName="Child2" refType="w" fact="0.2471"/>
              <dgm:constr type="t" for="ch" forName="Child2" refType="h" fact="0.5657"/>
              <dgm:constr type="w" for="ch" forName="Child2" refType="w" fact="0.2471"/>
              <dgm:constr type="h" for="ch" forName="Child2" refType="h" fact="0.2468"/>
            </dgm:constrLst>
          </dgm:if>
          <dgm:if name="Name14" axis="ch ch" ptType="node node" st="1 1" cnt="1 0" func="cnt" op="equ" val="3">
            <dgm:alg type="composite">
              <dgm:param type="ar" val="1.4218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Accent" refType="w"/>
              <dgm:constr type="t" for="ch" forName="Accent" refType="h" fact="0"/>
              <dgm:constr type="w" for="ch" forName="Accent" refType="w" fact="0.6747"/>
              <dgm:constr type="h" for="ch" forName="Accent" refType="h"/>
              <dgm:constr type="r" for="ch" forName="Parent" refType="w" fact="0.8274"/>
              <dgm:constr type="t" for="ch" forName="Parent" refType="h" fact="0.2646"/>
              <dgm:constr type="w" for="ch" forName="Parent" refType="w" fact="0.3347"/>
              <dgm:constr type="h" for="ch" forName="Parent" refType="h" fact="0.4759"/>
              <dgm:constr type="r" for="ch" forName="Image1" refType="w" fact="0.5032"/>
              <dgm:constr type="t" for="ch" forName="Image1" refType="h" fact="0.0843"/>
              <dgm:constr type="w" for="ch" forName="Image1" refType="w" fact="0.1793"/>
              <dgm:constr type="h" for="ch" forName="Image1" refType="h" fact="0.255"/>
              <dgm:constr type="r" for="ch" forName="Image2" refType="w" fact="0.4339"/>
              <dgm:constr type="t" for="ch" forName="Image2" refType="h" fact="0.3744"/>
              <dgm:constr type="w" for="ch" forName="Image2" refType="w" fact="0.1793"/>
              <dgm:constr type="h" for="ch" forName="Image2" refType="h" fact="0.255"/>
              <dgm:constr type="r" for="ch" forName="Image3" refType="w" fact="0.5032"/>
              <dgm:constr type="t" for="ch" forName="Image3" refType="h" fact="0.6686"/>
              <dgm:constr type="w" for="ch" forName="Image3" refType="w" fact="0.1793"/>
              <dgm:constr type="h" for="ch" forName="Image3" refType="h" fact="0.255"/>
              <dgm:constr type="r" for="ch" forName="Child1" refType="w" fact="0.3103"/>
              <dgm:constr type="t" for="ch" forName="Child1" refType="h" fact="0.0884"/>
              <dgm:constr type="w" for="ch" forName="Child1" refType="w" fact="0.24"/>
              <dgm:constr type="h" for="ch" forName="Child1" refType="h" fact="0.2468"/>
              <dgm:constr type="r" for="ch" forName="Child2" refType="w" fact="0.24"/>
              <dgm:constr type="t" for="ch" forName="Child2" refType="h" fact="0.378"/>
              <dgm:constr type="w" for="ch" forName="Child2" refType="w" fact="0.24"/>
              <dgm:constr type="h" for="ch" forName="Child2" refType="h" fact="0.2468"/>
              <dgm:constr type="r" for="ch" forName="Child3" refType="w" fact="0.3103"/>
              <dgm:constr type="t" for="ch" forName="Child3" refType="h" fact="0.6738"/>
              <dgm:constr type="w" for="ch" forName="Child3" refType="w" fact="0.24"/>
              <dgm:constr type="h" for="ch" forName="Child3" refType="h" fact="0.2468"/>
            </dgm:constrLst>
          </dgm:if>
          <dgm:else name="Name15">
            <dgm:alg type="composite">
              <dgm:param type="ar" val="1.2852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Accent" refType="w"/>
              <dgm:constr type="t" for="ch" forName="Accent" refType="h" fact="0.0361"/>
              <dgm:constr type="w" for="ch" forName="Accent" refType="w" fact="0.6865"/>
              <dgm:constr type="h" for="ch" forName="Accent" refType="h" fact="0.9197"/>
              <dgm:constr type="r" for="ch" forName="Parent" refType="w" fact="0.8244"/>
              <dgm:constr type="t" for="ch" forName="Parent" refType="h" fact="0.2795"/>
              <dgm:constr type="w" for="ch" forName="Parent" refType="w" fact="0.3406"/>
              <dgm:constr type="h" for="ch" forName="Parent" refType="h" fact="0.4377"/>
              <dgm:constr type="r" for="ch" forName="Image1" refType="w" fact="0.575"/>
              <dgm:constr type="t" for="ch" forName="Image1" refType="h" fact="0"/>
              <dgm:constr type="w" for="ch" forName="Image1" refType="w" fact="0.1825"/>
              <dgm:constr type="h" for="ch" forName="Image1" refType="h" fact="0.2345"/>
              <dgm:constr type="r" for="ch" forName="Image2" refType="w" fact="0.4402"/>
              <dgm:constr type="t" for="ch" forName="Image2" refType="h" fact="0.2184"/>
              <dgm:constr type="w" for="ch" forName="Image2" refType="w" fact="0.1825"/>
              <dgm:constr type="h" for="ch" forName="Image2" refType="h" fact="0.2345"/>
              <dgm:constr type="r" for="ch" forName="Image3" refType="w" fact="0.4409"/>
              <dgm:constr type="t" for="ch" forName="Image3" refType="h" fact="0.5395"/>
              <dgm:constr type="w" for="ch" forName="Image3" refType="w" fact="0.1825"/>
              <dgm:constr type="h" for="ch" forName="Image3" refType="h" fact="0.2345"/>
              <dgm:constr type="r" for="ch" forName="Image4" refType="w" fact="0.575"/>
              <dgm:constr type="t" for="ch" forName="Image4" refType="h" fact="0.7655"/>
              <dgm:constr type="w" for="ch" forName="Image4" refType="w" fact="0.1825"/>
              <dgm:constr type="h" for="ch" forName="Image4" refType="h" fact="0.2345"/>
              <dgm:constr type="r" for="ch" forName="Child1" refType="w" fact="0.3786"/>
              <dgm:constr type="t" for="ch" forName="Child1" refType="h" fact="0.003"/>
              <dgm:constr type="w" for="ch" forName="Child1" refType="w" fact="0.2443"/>
              <dgm:constr type="h" for="ch" forName="Child1" refType="h" fact="0.227"/>
              <dgm:constr type="r" for="ch" forName="Child2" refType="w" fact="0.2443"/>
              <dgm:constr type="t" for="ch" forName="Child2" refType="h" fact="0.2225"/>
              <dgm:constr type="w" for="ch" forName="Child2" refType="w" fact="0.2443"/>
              <dgm:constr type="h" for="ch" forName="Child2" refType="h" fact="0.227"/>
              <dgm:constr type="r" for="ch" forName="Child3" refType="w" fact="0.2443"/>
              <dgm:constr type="t" for="ch" forName="Child3" refType="h" fact="0.5433"/>
              <dgm:constr type="w" for="ch" forName="Child3" refType="w" fact="0.2443"/>
              <dgm:constr type="h" for="ch" forName="Child3" refType="h" fact="0.227"/>
              <dgm:constr type="r" for="ch" forName="Child4" refType="w" fact="0.3786"/>
              <dgm:constr type="t" for="ch" forName="Child4" refType="h" fact="0.7703"/>
              <dgm:constr type="w" for="ch" forName="Child4" refType="w" fact="0.2443"/>
              <dgm:constr type="h" for="ch" forName="Child4" refType="h" fact="0.227"/>
            </dgm:constrLst>
          </dgm:else>
        </dgm:choose>
      </dgm:else>
    </dgm:choose>
    <dgm:forEach name="wrapper" axis="self" ptType="parTrans">
      <dgm:forEach name="ImageRepeat" axis="self">
        <dgm:layoutNode name="Image" styleLbl="fgImgPlace1">
          <dgm:alg type="sp"/>
          <dgm:shape xmlns:r="http://schemas.openxmlformats.org/officeDocument/2006/relationships" type="ellipse" r:blip="" blipPhldr="1">
            <dgm:adjLst/>
          </dgm:shape>
          <dgm:presOf/>
        </dgm:layoutNode>
      </dgm:forEach>
    </dgm:forEach>
    <dgm:forEach name="Name16" axis="ch" ptType="node" cnt="1">
      <dgm:layoutNode name="Parent" styleLbl="node1">
        <dgm:varLst>
          <dgm:chMax val="4"/>
          <dgm:chPref val="3"/>
        </dgm:varLst>
        <dgm:alg type="tx"/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17" axis="ch ch" ptType="node node" st="1 1" cnt="1 1">
      <dgm:layoutNode name="Accent" styleLbl="node1">
        <dgm:alg type="sp"/>
        <dgm:choose name="Name18">
          <dgm:if name="Name19" func="var" arg="dir" op="equ" val="norm">
            <dgm:choose name="Name20">
              <dgm:if name="Name21" axis="followSib" ptType="node" func="cnt" op="equ" val="0">
                <dgm:shape xmlns:r="http://schemas.openxmlformats.org/officeDocument/2006/relationships" type="blockArc" r:blip="">
                  <dgm:adjLst>
                    <dgm:adj idx="1" val="-49.0368"/>
                    <dgm:adj idx="2" val="49.4265"/>
                    <dgm:adj idx="3" val="0.0564"/>
                  </dgm:adjLst>
                </dgm:shape>
              </dgm:if>
              <dgm:if name="Name22" axis="followSib" ptType="node" func="cnt" op="equ" val="1">
                <dgm:shape xmlns:r="http://schemas.openxmlformats.org/officeDocument/2006/relationships" type="blockArc" r:blip="">
                  <dgm:adjLst>
                    <dgm:adj idx="1" val="-64.2028"/>
                    <dgm:adj idx="2" val="64.5456"/>
                    <dgm:adj idx="3" val="0.0558"/>
                  </dgm:adjLst>
                </dgm:shape>
              </dgm:if>
              <dgm:if name="Name23" axis="followSib" ptType="node" func="cnt" op="equ" val="2">
                <dgm:shape xmlns:r="http://schemas.openxmlformats.org/officeDocument/2006/relationships" type="blockArc" r:blip="">
                  <dgm:adjLst>
                    <dgm:adj idx="1" val="-67.8702"/>
                    <dgm:adj idx="2" val="68.6519"/>
                    <dgm:adj idx="3" val="0.0575"/>
                  </dgm:adjLst>
                </dgm:shape>
              </dgm:if>
              <dgm:else name="Name24">
                <dgm:shape xmlns:r="http://schemas.openxmlformats.org/officeDocument/2006/relationships" type="blockArc" r:blip="">
                  <dgm:adjLst>
                    <dgm:adj idx="1" val="-84.8426"/>
                    <dgm:adj idx="2" val="84.8009"/>
                    <dgm:adj idx="3" val="0.0524"/>
                  </dgm:adjLst>
                </dgm:shape>
              </dgm:else>
            </dgm:choose>
          </dgm:if>
          <dgm:else name="Name25">
            <dgm:choose name="Name26">
              <dgm:if name="Name27" axis="followSib" ptType="node" func="cnt" op="equ" val="0">
                <dgm:shape xmlns:r="http://schemas.openxmlformats.org/officeDocument/2006/relationships" rot="180" type="blockArc" r:blip="">
                  <dgm:adjLst>
                    <dgm:adj idx="1" val="-49.0368"/>
                    <dgm:adj idx="2" val="49.4265"/>
                    <dgm:adj idx="3" val="0.0564"/>
                  </dgm:adjLst>
                </dgm:shape>
              </dgm:if>
              <dgm:if name="Name28" axis="followSib" ptType="node" func="cnt" op="equ" val="1">
                <dgm:shape xmlns:r="http://schemas.openxmlformats.org/officeDocument/2006/relationships" rot="180" type="blockArc" r:blip="">
                  <dgm:adjLst>
                    <dgm:adj idx="1" val="-64.2028"/>
                    <dgm:adj idx="2" val="64.5456"/>
                    <dgm:adj idx="3" val="0.0558"/>
                  </dgm:adjLst>
                </dgm:shape>
              </dgm:if>
              <dgm:if name="Name29" axis="followSib" ptType="node" func="cnt" op="equ" val="2">
                <dgm:shape xmlns:r="http://schemas.openxmlformats.org/officeDocument/2006/relationships" rot="180" type="blockArc" r:blip="">
                  <dgm:adjLst>
                    <dgm:adj idx="1" val="-67.8702"/>
                    <dgm:adj idx="2" val="68.6519"/>
                    <dgm:adj idx="3" val="0.0575"/>
                  </dgm:adjLst>
                </dgm:shape>
              </dgm:if>
              <dgm:else name="Name30">
                <dgm:shape xmlns:r="http://schemas.openxmlformats.org/officeDocument/2006/relationships" rot="180" type="blockArc" r:blip="">
                  <dgm:adjLst>
                    <dgm:adj idx="1" val="-84.8426"/>
                    <dgm:adj idx="2" val="84.8009"/>
                    <dgm:adj idx="3" val="0.0524"/>
                  </dgm:adjLst>
                </dgm:shape>
              </dgm:else>
            </dgm:choose>
          </dgm:else>
        </dgm:choose>
        <dgm:presOf/>
      </dgm:layoutNode>
      <dgm:layoutNode name="Image1" styleLbl="fgImgPlace1">
        <dgm:alg type="sp"/>
        <dgm:shape xmlns:r="http://schemas.openxmlformats.org/officeDocument/2006/relationships" type="ellipse" r:blip="" blipPhldr="1">
          <dgm:adjLst/>
        </dgm:shape>
        <dgm:presOf/>
      </dgm:layoutNode>
      <dgm:layoutNode name="Child1" styleLbl="revTx">
        <dgm:varLst>
          <dgm:chMax val="0"/>
          <dgm:chPref val="0"/>
          <dgm:bulletEnabled val="1"/>
        </dgm:varLst>
        <dgm:choose name="Name31">
          <dgm:if name="Name32" func="var" arg="dir" op="equ" val="norm">
            <dgm:alg type="tx">
              <dgm:param type="parTxLTRAlign" val="l"/>
              <dgm:param type="shpTxLTRAlignCh" val="l"/>
              <dgm:param type="parTxRTLAlign" val="l"/>
              <dgm:param type="shpTxRTLAlignCh" val="l"/>
              <dgm:param type="lnSpAfParP" val="10"/>
            </dgm:alg>
          </dgm:if>
          <dgm:else name="Name33">
            <dgm:alg type="tx">
              <dgm:param type="parTxLTRAlign" val="r"/>
              <dgm:param type="shpTxLTRAlignCh" val="r"/>
              <dgm:param type="parTxRTLAlign" val="r"/>
              <dgm:param type="shpTxRTLAlignCh" val="r"/>
              <dgm:param type="lnSpAfParP" val="10"/>
            </dgm:alg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34" axis="ch ch" ptType="node node" st="1 2" cnt="1 1">
      <dgm:layoutNode name="Image2">
        <dgm:alg type="sp"/>
        <dgm:shape xmlns:r="http://schemas.openxmlformats.org/officeDocument/2006/relationships" r:blip="">
          <dgm:adjLst/>
        </dgm:shape>
        <dgm:presOf/>
        <dgm:constrLst/>
        <dgm:forEach name="Name35" ref="ImageRepeat"/>
      </dgm:layoutNode>
      <dgm:layoutNode name="Child2" styleLbl="revTx">
        <dgm:varLst>
          <dgm:chMax val="0"/>
          <dgm:chPref val="0"/>
          <dgm:bulletEnabled val="1"/>
        </dgm:varLst>
        <dgm:choose name="Name36">
          <dgm:if name="Name37" func="var" arg="dir" op="equ" val="norm">
            <dgm:alg type="tx">
              <dgm:param type="parTxLTRAlign" val="l"/>
              <dgm:param type="shpTxLTRAlignCh" val="l"/>
              <dgm:param type="parTxRTLAlign" val="l"/>
              <dgm:param type="shpTxRTLAlignCh" val="l"/>
              <dgm:param type="lnSpAfParP" val="10"/>
            </dgm:alg>
          </dgm:if>
          <dgm:else name="Name38">
            <dgm:alg type="tx">
              <dgm:param type="parTxLTRAlign" val="r"/>
              <dgm:param type="shpTxLTRAlignCh" val="r"/>
              <dgm:param type="parTxRTLAlign" val="r"/>
              <dgm:param type="shpTxRTLAlignCh" val="r"/>
              <dgm:param type="lnSpAfParP" val="10"/>
            </dgm:alg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39" axis="ch ch" ptType="node node" st="1 3" cnt="1 1">
      <dgm:layoutNode name="Image3">
        <dgm:alg type="sp"/>
        <dgm:shape xmlns:r="http://schemas.openxmlformats.org/officeDocument/2006/relationships" r:blip="">
          <dgm:adjLst/>
        </dgm:shape>
        <dgm:presOf/>
        <dgm:constrLst/>
        <dgm:forEach name="Name40" ref="ImageRepeat"/>
      </dgm:layoutNode>
      <dgm:layoutNode name="Child3" styleLbl="revTx">
        <dgm:varLst>
          <dgm:chMax val="0"/>
          <dgm:chPref val="0"/>
          <dgm:bulletEnabled val="1"/>
        </dgm:varLst>
        <dgm:choose name="Name41">
          <dgm:if name="Name42" func="var" arg="dir" op="equ" val="norm">
            <dgm:alg type="tx">
              <dgm:param type="parTxLTRAlign" val="l"/>
              <dgm:param type="shpTxLTRAlignCh" val="l"/>
              <dgm:param type="parTxRTLAlign" val="l"/>
              <dgm:param type="shpTxRTLAlignCh" val="l"/>
              <dgm:param type="lnSpAfParP" val="10"/>
            </dgm:alg>
          </dgm:if>
          <dgm:else name="Name43">
            <dgm:alg type="tx">
              <dgm:param type="parTxLTRAlign" val="r"/>
              <dgm:param type="shpTxLTRAlignCh" val="r"/>
              <dgm:param type="parTxRTLAlign" val="r"/>
              <dgm:param type="shpTxRTLAlignCh" val="r"/>
              <dgm:param type="lnSpAfParP" val="10"/>
            </dgm:alg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4" axis="ch ch" ptType="node node" st="1 4" cnt="1 1">
      <dgm:layoutNode name="Image4">
        <dgm:alg type="sp"/>
        <dgm:shape xmlns:r="http://schemas.openxmlformats.org/officeDocument/2006/relationships" r:blip="">
          <dgm:adjLst/>
        </dgm:shape>
        <dgm:presOf/>
        <dgm:constrLst/>
        <dgm:forEach name="Name45" ref="ImageRepeat"/>
      </dgm:layoutNode>
      <dgm:layoutNode name="Child4" styleLbl="revTx">
        <dgm:varLst>
          <dgm:chMax val="0"/>
          <dgm:chPref val="0"/>
          <dgm:bulletEnabled val="1"/>
        </dgm:varLst>
        <dgm:choose name="Name46">
          <dgm:if name="Name47" func="var" arg="dir" op="equ" val="norm">
            <dgm:alg type="tx">
              <dgm:param type="parTxLTRAlign" val="l"/>
              <dgm:param type="shpTxLTRAlignCh" val="l"/>
              <dgm:param type="parTxRTLAlign" val="l"/>
              <dgm:param type="shpTxRTLAlignCh" val="l"/>
              <dgm:param type="lnSpAfParP" val="10"/>
            </dgm:alg>
          </dgm:if>
          <dgm:else name="Name48">
            <dgm:alg type="tx">
              <dgm:param type="parTxLTRAlign" val="r"/>
              <dgm:param type="shpTxLTRAlignCh" val="r"/>
              <dgm:param type="parTxRTLAlign" val="r"/>
              <dgm:param type="shpTxRTLAlignCh" val="r"/>
              <dgm:param type="lnSpAfParP" val="10"/>
            </dgm:alg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11/layout/RadialPictureList">
  <dgm:title val="Radial Picture List"/>
  <dgm:desc val="Use to show relationships to a central idea. The Level 1 shape contains text and all Level 2 shapes contain a picture with corresponding text. Limited to four Level 2 pictures.  Unused pictures do not appear, but remain available if you switch layouts. Works best with a small amount of Level 2 text."/>
  <dgm:catLst>
    <dgm:cat type="picture" pri="2500"/>
    <dgm:cat type="officeonline" pri="2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  <dgm:cxn modelId="5" srcId="10" destId="14" srcOrd="3" destOrd="0"/>
      </dgm:cxnLst>
      <dgm:bg/>
      <dgm:whole/>
    </dgm:dataModel>
  </dgm:clrData>
  <dgm:layoutNode name="Name0">
    <dgm:varLst>
      <dgm:chMax val="1"/>
      <dgm:chPref val="1"/>
      <dgm:dir/>
      <dgm:resizeHandles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st="1 1" cnt="1 0" func="cnt" op="equ" val="0">
            <dgm:alg type="composite">
              <dgm:param type="ar" val="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5" axis="ch ch" ptType="node node" st="1 1" cnt="1 0" func="cnt" op="equ" val="1">
            <dgm:alg type="composite">
              <dgm:param type="ar" val="1.4218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l" for="ch" forName="Accent" refType="w" fact="0"/>
              <dgm:constr type="t" for="ch" forName="Accent" refType="h" fact="0"/>
              <dgm:constr type="w" for="ch" forName="Accent" refType="w" fact="0.6747"/>
              <dgm:constr type="h" for="ch" forName="Accent" refType="h"/>
              <dgm:constr type="l" for="ch" forName="Child1" refType="w" fact="0.76"/>
              <dgm:constr type="t" for="ch" forName="Child1" refType="h" fact="0.3739"/>
              <dgm:constr type="w" for="ch" forName="Child1" refType="w" fact="0.24"/>
              <dgm:constr type="h" for="ch" forName="Child1" refType="h" fact="0.255"/>
              <dgm:constr type="l" for="ch" forName="Parent" refType="w" fact="0.1726"/>
              <dgm:constr type="t" for="ch" forName="Parent" refType="h" fact="0.2646"/>
              <dgm:constr type="w" for="ch" forName="Parent" refType="w" fact="0.3347"/>
              <dgm:constr type="h" for="ch" forName="Parent" refType="h" fact="0.4759"/>
              <dgm:constr type="l" for="ch" forName="Image1" refType="w" fact="0.5661"/>
              <dgm:constr type="t" for="ch" forName="Image1" refType="h" fact="0.3744"/>
              <dgm:constr type="w" for="ch" forName="Image1" refType="w" fact="0.1793"/>
              <dgm:constr type="h" for="ch" forName="Image1" refType="h" fact="0.255"/>
            </dgm:constrLst>
          </dgm:if>
          <dgm:if name="Name6" axis="ch ch" ptType="node node" st="1 1" cnt="1 0" func="cnt" op="equ" val="2">
            <dgm:alg type="composite">
              <dgm:param type="ar" val="1.381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l" for="ch" forName="Accent" refType="w" fact="0"/>
              <dgm:constr type="t" for="ch" forName="Accent" refType="h" fact="0"/>
              <dgm:constr type="w" for="ch" forName="Accent" refType="w" fact="0.6946"/>
              <dgm:constr type="h" for="ch" forName="Accent" refType="h"/>
              <dgm:constr type="l" for="ch" forName="Parent" refType="w" fact="0.1777"/>
              <dgm:constr type="t" for="ch" forName="Parent" refType="h" fact="0.2646"/>
              <dgm:constr type="w" for="ch" forName="Parent" refType="w" fact="0.3446"/>
              <dgm:constr type="h" for="ch" forName="Parent" refType="h" fact="0.4759"/>
              <dgm:constr type="l" for="ch" forName="Image1" refType="w" fact="0.5531"/>
              <dgm:constr type="t" for="ch" forName="Image1" refType="h" fact="0.1585"/>
              <dgm:constr type="w" for="ch" forName="Image1" refType="w" fact="0.1846"/>
              <dgm:constr type="h" for="ch" forName="Image1" refType="h" fact="0.255"/>
              <dgm:constr type="l" for="ch" forName="Image2" refType="w" fact="0.5531"/>
              <dgm:constr type="t" for="ch" forName="Image2" refType="h" fact="0.5624"/>
              <dgm:constr type="w" for="ch" forName="Image2" refType="w" fact="0.1846"/>
              <dgm:constr type="h" for="ch" forName="Image2" refType="h" fact="0.255"/>
              <dgm:constr type="l" for="ch" forName="Child1" refType="w" fact="0.7529"/>
              <dgm:constr type="t" for="ch" forName="Child1" refType="h" fact="0.1618"/>
              <dgm:constr type="w" for="ch" forName="Child1" refType="w" fact="0.2471"/>
              <dgm:constr type="h" for="ch" forName="Child1" refType="h" fact="0.2468"/>
              <dgm:constr type="l" for="ch" forName="Child2" refType="w" fact="0.7529"/>
              <dgm:constr type="t" for="ch" forName="Child2" refType="h" fact="0.5657"/>
              <dgm:constr type="w" for="ch" forName="Child2" refType="w" fact="0.2471"/>
              <dgm:constr type="h" for="ch" forName="Child2" refType="h" fact="0.2468"/>
            </dgm:constrLst>
          </dgm:if>
          <dgm:if name="Name7" axis="ch ch" ptType="node node" st="1 1" cnt="1 0" func="cnt" op="equ" val="3">
            <dgm:alg type="composite">
              <dgm:param type="ar" val="1.4218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" refType="w" fact="0"/>
              <dgm:constr type="t" for="ch" forName="Accent" refType="h" fact="0"/>
              <dgm:constr type="w" for="ch" forName="Accent" refType="w" fact="0.6747"/>
              <dgm:constr type="h" for="ch" forName="Accent" refType="h"/>
              <dgm:constr type="l" for="ch" forName="Parent" refType="w" fact="0.1726"/>
              <dgm:constr type="t" for="ch" forName="Parent" refType="h" fact="0.2646"/>
              <dgm:constr type="w" for="ch" forName="Parent" refType="w" fact="0.3347"/>
              <dgm:constr type="h" for="ch" forName="Parent" refType="h" fact="0.4759"/>
              <dgm:constr type="l" for="ch" forName="Image1" refType="w" fact="0.4968"/>
              <dgm:constr type="t" for="ch" forName="Image1" refType="h" fact="0.0843"/>
              <dgm:constr type="w" for="ch" forName="Image1" refType="w" fact="0.1793"/>
              <dgm:constr type="h" for="ch" forName="Image1" refType="h" fact="0.255"/>
              <dgm:constr type="l" for="ch" forName="Image2" refType="w" fact="0.5661"/>
              <dgm:constr type="t" for="ch" forName="Image2" refType="h" fact="0.3744"/>
              <dgm:constr type="w" for="ch" forName="Image2" refType="w" fact="0.1793"/>
              <dgm:constr type="h" for="ch" forName="Image2" refType="h" fact="0.255"/>
              <dgm:constr type="l" for="ch" forName="Image3" refType="w" fact="0.4968"/>
              <dgm:constr type="t" for="ch" forName="Image3" refType="h" fact="0.6686"/>
              <dgm:constr type="w" for="ch" forName="Image3" refType="w" fact="0.1793"/>
              <dgm:constr type="h" for="ch" forName="Image3" refType="h" fact="0.255"/>
              <dgm:constr type="l" for="ch" forName="Child1" refType="w" fact="0.6897"/>
              <dgm:constr type="t" for="ch" forName="Child1" refType="h" fact="0.0884"/>
              <dgm:constr type="w" for="ch" forName="Child1" refType="w" fact="0.24"/>
              <dgm:constr type="h" for="ch" forName="Child1" refType="h" fact="0.2468"/>
              <dgm:constr type="l" for="ch" forName="Child2" refType="w" fact="0.76"/>
              <dgm:constr type="t" for="ch" forName="Child2" refType="h" fact="0.378"/>
              <dgm:constr type="w" for="ch" forName="Child2" refType="w" fact="0.24"/>
              <dgm:constr type="h" for="ch" forName="Child2" refType="h" fact="0.2468"/>
              <dgm:constr type="l" for="ch" forName="Child3" refType="w" fact="0.6897"/>
              <dgm:constr type="t" for="ch" forName="Child3" refType="h" fact="0.6738"/>
              <dgm:constr type="w" for="ch" forName="Child3" refType="w" fact="0.24"/>
              <dgm:constr type="h" for="ch" forName="Child3" refType="h" fact="0.2468"/>
            </dgm:constrLst>
          </dgm:if>
          <dgm:else name="Name8">
            <dgm:alg type="composite">
              <dgm:param type="ar" val="1.2852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" refType="w" fact="0"/>
              <dgm:constr type="t" for="ch" forName="Accent" refType="h" fact="0.0361"/>
              <dgm:constr type="w" for="ch" forName="Accent" refType="w" fact="0.6865"/>
              <dgm:constr type="h" for="ch" forName="Accent" refType="h" fact="0.9197"/>
              <dgm:constr type="l" for="ch" forName="Parent" refType="w" fact="0.1756"/>
              <dgm:constr type="t" for="ch" forName="Parent" refType="h" fact="0.2795"/>
              <dgm:constr type="w" for="ch" forName="Parent" refType="w" fact="0.3406"/>
              <dgm:constr type="h" for="ch" forName="Parent" refType="h" fact="0.4377"/>
              <dgm:constr type="l" for="ch" forName="Image1" refType="w" fact="0.425"/>
              <dgm:constr type="t" for="ch" forName="Image1" refType="h" fact="0"/>
              <dgm:constr type="w" for="ch" forName="Image1" refType="w" fact="0.1825"/>
              <dgm:constr type="h" for="ch" forName="Image1" refType="h" fact="0.2345"/>
              <dgm:constr type="l" for="ch" forName="Image2" refType="w" fact="0.5598"/>
              <dgm:constr type="t" for="ch" forName="Image2" refType="h" fact="0.2184"/>
              <dgm:constr type="w" for="ch" forName="Image2" refType="w" fact="0.1825"/>
              <dgm:constr type="h" for="ch" forName="Image2" refType="h" fact="0.2345"/>
              <dgm:constr type="l" for="ch" forName="Image3" refType="w" fact="0.5591"/>
              <dgm:constr type="t" for="ch" forName="Image3" refType="h" fact="0.5395"/>
              <dgm:constr type="w" for="ch" forName="Image3" refType="w" fact="0.1825"/>
              <dgm:constr type="h" for="ch" forName="Image3" refType="h" fact="0.2345"/>
              <dgm:constr type="l" for="ch" forName="Image4" refType="w" fact="0.425"/>
              <dgm:constr type="t" for="ch" forName="Image4" refType="h" fact="0.7655"/>
              <dgm:constr type="w" for="ch" forName="Image4" refType="w" fact="0.1825"/>
              <dgm:constr type="h" for="ch" forName="Image4" refType="h" fact="0.2345"/>
              <dgm:constr type="l" for="ch" forName="Child1" refType="w" fact="0.6214"/>
              <dgm:constr type="t" for="ch" forName="Child1" refType="h" fact="0.003"/>
              <dgm:constr type="w" for="ch" forName="Child1" refType="w" fact="0.2443"/>
              <dgm:constr type="h" for="ch" forName="Child1" refType="h" fact="0.227"/>
              <dgm:constr type="l" for="ch" forName="Child2" refType="w" fact="0.7557"/>
              <dgm:constr type="t" for="ch" forName="Child2" refType="h" fact="0.2225"/>
              <dgm:constr type="w" for="ch" forName="Child2" refType="w" fact="0.2443"/>
              <dgm:constr type="h" for="ch" forName="Child2" refType="h" fact="0.227"/>
              <dgm:constr type="l" for="ch" forName="Child3" refType="w" fact="0.7557"/>
              <dgm:constr type="t" for="ch" forName="Child3" refType="h" fact="0.5433"/>
              <dgm:constr type="w" for="ch" forName="Child3" refType="w" fact="0.2443"/>
              <dgm:constr type="h" for="ch" forName="Child3" refType="h" fact="0.227"/>
              <dgm:constr type="l" for="ch" forName="Child4" refType="w" fact="0.6214"/>
              <dgm:constr type="t" for="ch" forName="Child4" refType="h" fact="0.7703"/>
              <dgm:constr type="w" for="ch" forName="Child4" refType="w" fact="0.2443"/>
              <dgm:constr type="h" for="ch" forName="Child4" refType="h" fact="0.227"/>
            </dgm:constrLst>
          </dgm:else>
        </dgm:choose>
      </dgm:if>
      <dgm:else name="Name9">
        <dgm:choose name="Name10">
          <dgm:if name="Name11" axis="ch ch" ptType="node node" st="1 1" cnt="1 0" func="cnt" op="equ" val="0">
            <dgm:alg type="composite">
              <dgm:param type="ar" val="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12" axis="ch ch" ptType="node node" st="1 1" cnt="1 0" func="cnt" op="equ" val="1">
            <dgm:alg type="composite">
              <dgm:param type="ar" val="1.4218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r" for="ch" forName="Accent" refType="w"/>
              <dgm:constr type="t" for="ch" forName="Accent" refType="h" fact="0"/>
              <dgm:constr type="w" for="ch" forName="Accent" refType="w" fact="0.6747"/>
              <dgm:constr type="h" for="ch" forName="Accent" refType="h"/>
              <dgm:constr type="r" for="ch" forName="Child1" refType="w" fact="0.24"/>
              <dgm:constr type="t" for="ch" forName="Child1" refType="h" fact="0.3739"/>
              <dgm:constr type="w" for="ch" forName="Child1" refType="w" fact="0.24"/>
              <dgm:constr type="h" for="ch" forName="Child1" refType="h" fact="0.255"/>
              <dgm:constr type="r" for="ch" forName="Parent" refType="w" fact="0.8274"/>
              <dgm:constr type="t" for="ch" forName="Parent" refType="h" fact="0.2646"/>
              <dgm:constr type="w" for="ch" forName="Parent" refType="w" fact="0.3347"/>
              <dgm:constr type="h" for="ch" forName="Parent" refType="h" fact="0.4759"/>
              <dgm:constr type="r" for="ch" forName="Image1" refType="w" fact="0.4339"/>
              <dgm:constr type="t" for="ch" forName="Image1" refType="h" fact="0.3744"/>
              <dgm:constr type="w" for="ch" forName="Image1" refType="w" fact="0.1793"/>
              <dgm:constr type="h" for="ch" forName="Image1" refType="h" fact="0.255"/>
            </dgm:constrLst>
          </dgm:if>
          <dgm:if name="Name13" axis="ch ch" ptType="node node" st="1 1" cnt="1 0" func="cnt" op="equ" val="2">
            <dgm:alg type="composite">
              <dgm:param type="ar" val="1.381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r" for="ch" forName="Accent" refType="w"/>
              <dgm:constr type="t" for="ch" forName="Accent" refType="h" fact="0"/>
              <dgm:constr type="w" for="ch" forName="Accent" refType="w" fact="0.6946"/>
              <dgm:constr type="h" for="ch" forName="Accent" refType="h"/>
              <dgm:constr type="r" for="ch" forName="Parent" refType="w" fact="0.8223"/>
              <dgm:constr type="t" for="ch" forName="Parent" refType="h" fact="0.2646"/>
              <dgm:constr type="w" for="ch" forName="Parent" refType="w" fact="0.3446"/>
              <dgm:constr type="h" for="ch" forName="Parent" refType="h" fact="0.4759"/>
              <dgm:constr type="r" for="ch" forName="Image1" refType="w" fact="0.4469"/>
              <dgm:constr type="t" for="ch" forName="Image1" refType="h" fact="0.1585"/>
              <dgm:constr type="w" for="ch" forName="Image1" refType="w" fact="0.1846"/>
              <dgm:constr type="h" for="ch" forName="Image1" refType="h" fact="0.255"/>
              <dgm:constr type="r" for="ch" forName="Image2" refType="w" fact="0.4469"/>
              <dgm:constr type="t" for="ch" forName="Image2" refType="h" fact="0.5624"/>
              <dgm:constr type="w" for="ch" forName="Image2" refType="w" fact="0.1846"/>
              <dgm:constr type="h" for="ch" forName="Image2" refType="h" fact="0.255"/>
              <dgm:constr type="r" for="ch" forName="Child1" refType="w" fact="0.2471"/>
              <dgm:constr type="t" for="ch" forName="Child1" refType="h" fact="0.1618"/>
              <dgm:constr type="w" for="ch" forName="Child1" refType="w" fact="0.2471"/>
              <dgm:constr type="h" for="ch" forName="Child1" refType="h" fact="0.2468"/>
              <dgm:constr type="r" for="ch" forName="Child2" refType="w" fact="0.2471"/>
              <dgm:constr type="t" for="ch" forName="Child2" refType="h" fact="0.5657"/>
              <dgm:constr type="w" for="ch" forName="Child2" refType="w" fact="0.2471"/>
              <dgm:constr type="h" for="ch" forName="Child2" refType="h" fact="0.2468"/>
            </dgm:constrLst>
          </dgm:if>
          <dgm:if name="Name14" axis="ch ch" ptType="node node" st="1 1" cnt="1 0" func="cnt" op="equ" val="3">
            <dgm:alg type="composite">
              <dgm:param type="ar" val="1.4218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Accent" refType="w"/>
              <dgm:constr type="t" for="ch" forName="Accent" refType="h" fact="0"/>
              <dgm:constr type="w" for="ch" forName="Accent" refType="w" fact="0.6747"/>
              <dgm:constr type="h" for="ch" forName="Accent" refType="h"/>
              <dgm:constr type="r" for="ch" forName="Parent" refType="w" fact="0.8274"/>
              <dgm:constr type="t" for="ch" forName="Parent" refType="h" fact="0.2646"/>
              <dgm:constr type="w" for="ch" forName="Parent" refType="w" fact="0.3347"/>
              <dgm:constr type="h" for="ch" forName="Parent" refType="h" fact="0.4759"/>
              <dgm:constr type="r" for="ch" forName="Image1" refType="w" fact="0.5032"/>
              <dgm:constr type="t" for="ch" forName="Image1" refType="h" fact="0.0843"/>
              <dgm:constr type="w" for="ch" forName="Image1" refType="w" fact="0.1793"/>
              <dgm:constr type="h" for="ch" forName="Image1" refType="h" fact="0.255"/>
              <dgm:constr type="r" for="ch" forName="Image2" refType="w" fact="0.4339"/>
              <dgm:constr type="t" for="ch" forName="Image2" refType="h" fact="0.3744"/>
              <dgm:constr type="w" for="ch" forName="Image2" refType="w" fact="0.1793"/>
              <dgm:constr type="h" for="ch" forName="Image2" refType="h" fact="0.255"/>
              <dgm:constr type="r" for="ch" forName="Image3" refType="w" fact="0.5032"/>
              <dgm:constr type="t" for="ch" forName="Image3" refType="h" fact="0.6686"/>
              <dgm:constr type="w" for="ch" forName="Image3" refType="w" fact="0.1793"/>
              <dgm:constr type="h" for="ch" forName="Image3" refType="h" fact="0.255"/>
              <dgm:constr type="r" for="ch" forName="Child1" refType="w" fact="0.3103"/>
              <dgm:constr type="t" for="ch" forName="Child1" refType="h" fact="0.0884"/>
              <dgm:constr type="w" for="ch" forName="Child1" refType="w" fact="0.24"/>
              <dgm:constr type="h" for="ch" forName="Child1" refType="h" fact="0.2468"/>
              <dgm:constr type="r" for="ch" forName="Child2" refType="w" fact="0.24"/>
              <dgm:constr type="t" for="ch" forName="Child2" refType="h" fact="0.378"/>
              <dgm:constr type="w" for="ch" forName="Child2" refType="w" fact="0.24"/>
              <dgm:constr type="h" for="ch" forName="Child2" refType="h" fact="0.2468"/>
              <dgm:constr type="r" for="ch" forName="Child3" refType="w" fact="0.3103"/>
              <dgm:constr type="t" for="ch" forName="Child3" refType="h" fact="0.6738"/>
              <dgm:constr type="w" for="ch" forName="Child3" refType="w" fact="0.24"/>
              <dgm:constr type="h" for="ch" forName="Child3" refType="h" fact="0.2468"/>
            </dgm:constrLst>
          </dgm:if>
          <dgm:else name="Name15">
            <dgm:alg type="composite">
              <dgm:param type="ar" val="1.2852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Accent" refType="w"/>
              <dgm:constr type="t" for="ch" forName="Accent" refType="h" fact="0.0361"/>
              <dgm:constr type="w" for="ch" forName="Accent" refType="w" fact="0.6865"/>
              <dgm:constr type="h" for="ch" forName="Accent" refType="h" fact="0.9197"/>
              <dgm:constr type="r" for="ch" forName="Parent" refType="w" fact="0.8244"/>
              <dgm:constr type="t" for="ch" forName="Parent" refType="h" fact="0.2795"/>
              <dgm:constr type="w" for="ch" forName="Parent" refType="w" fact="0.3406"/>
              <dgm:constr type="h" for="ch" forName="Parent" refType="h" fact="0.4377"/>
              <dgm:constr type="r" for="ch" forName="Image1" refType="w" fact="0.575"/>
              <dgm:constr type="t" for="ch" forName="Image1" refType="h" fact="0"/>
              <dgm:constr type="w" for="ch" forName="Image1" refType="w" fact="0.1825"/>
              <dgm:constr type="h" for="ch" forName="Image1" refType="h" fact="0.2345"/>
              <dgm:constr type="r" for="ch" forName="Image2" refType="w" fact="0.4402"/>
              <dgm:constr type="t" for="ch" forName="Image2" refType="h" fact="0.2184"/>
              <dgm:constr type="w" for="ch" forName="Image2" refType="w" fact="0.1825"/>
              <dgm:constr type="h" for="ch" forName="Image2" refType="h" fact="0.2345"/>
              <dgm:constr type="r" for="ch" forName="Image3" refType="w" fact="0.4409"/>
              <dgm:constr type="t" for="ch" forName="Image3" refType="h" fact="0.5395"/>
              <dgm:constr type="w" for="ch" forName="Image3" refType="w" fact="0.1825"/>
              <dgm:constr type="h" for="ch" forName="Image3" refType="h" fact="0.2345"/>
              <dgm:constr type="r" for="ch" forName="Image4" refType="w" fact="0.575"/>
              <dgm:constr type="t" for="ch" forName="Image4" refType="h" fact="0.7655"/>
              <dgm:constr type="w" for="ch" forName="Image4" refType="w" fact="0.1825"/>
              <dgm:constr type="h" for="ch" forName="Image4" refType="h" fact="0.2345"/>
              <dgm:constr type="r" for="ch" forName="Child1" refType="w" fact="0.3786"/>
              <dgm:constr type="t" for="ch" forName="Child1" refType="h" fact="0.003"/>
              <dgm:constr type="w" for="ch" forName="Child1" refType="w" fact="0.2443"/>
              <dgm:constr type="h" for="ch" forName="Child1" refType="h" fact="0.227"/>
              <dgm:constr type="r" for="ch" forName="Child2" refType="w" fact="0.2443"/>
              <dgm:constr type="t" for="ch" forName="Child2" refType="h" fact="0.2225"/>
              <dgm:constr type="w" for="ch" forName="Child2" refType="w" fact="0.2443"/>
              <dgm:constr type="h" for="ch" forName="Child2" refType="h" fact="0.227"/>
              <dgm:constr type="r" for="ch" forName="Child3" refType="w" fact="0.2443"/>
              <dgm:constr type="t" for="ch" forName="Child3" refType="h" fact="0.5433"/>
              <dgm:constr type="w" for="ch" forName="Child3" refType="w" fact="0.2443"/>
              <dgm:constr type="h" for="ch" forName="Child3" refType="h" fact="0.227"/>
              <dgm:constr type="r" for="ch" forName="Child4" refType="w" fact="0.3786"/>
              <dgm:constr type="t" for="ch" forName="Child4" refType="h" fact="0.7703"/>
              <dgm:constr type="w" for="ch" forName="Child4" refType="w" fact="0.2443"/>
              <dgm:constr type="h" for="ch" forName="Child4" refType="h" fact="0.227"/>
            </dgm:constrLst>
          </dgm:else>
        </dgm:choose>
      </dgm:else>
    </dgm:choose>
    <dgm:forEach name="wrapper" axis="self" ptType="parTrans">
      <dgm:forEach name="ImageRepeat" axis="self">
        <dgm:layoutNode name="Image" styleLbl="fgImgPlace1">
          <dgm:alg type="sp"/>
          <dgm:shape xmlns:r="http://schemas.openxmlformats.org/officeDocument/2006/relationships" type="ellipse" r:blip="" blipPhldr="1">
            <dgm:adjLst/>
          </dgm:shape>
          <dgm:presOf/>
        </dgm:layoutNode>
      </dgm:forEach>
    </dgm:forEach>
    <dgm:forEach name="Name16" axis="ch" ptType="node" cnt="1">
      <dgm:layoutNode name="Parent" styleLbl="node1">
        <dgm:varLst>
          <dgm:chMax val="4"/>
          <dgm:chPref val="3"/>
        </dgm:varLst>
        <dgm:alg type="tx"/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17" axis="ch ch" ptType="node node" st="1 1" cnt="1 1">
      <dgm:layoutNode name="Accent" styleLbl="node1">
        <dgm:alg type="sp"/>
        <dgm:choose name="Name18">
          <dgm:if name="Name19" func="var" arg="dir" op="equ" val="norm">
            <dgm:choose name="Name20">
              <dgm:if name="Name21" axis="followSib" ptType="node" func="cnt" op="equ" val="0">
                <dgm:shape xmlns:r="http://schemas.openxmlformats.org/officeDocument/2006/relationships" type="blockArc" r:blip="">
                  <dgm:adjLst>
                    <dgm:adj idx="1" val="-49.0368"/>
                    <dgm:adj idx="2" val="49.4265"/>
                    <dgm:adj idx="3" val="0.0564"/>
                  </dgm:adjLst>
                </dgm:shape>
              </dgm:if>
              <dgm:if name="Name22" axis="followSib" ptType="node" func="cnt" op="equ" val="1">
                <dgm:shape xmlns:r="http://schemas.openxmlformats.org/officeDocument/2006/relationships" type="blockArc" r:blip="">
                  <dgm:adjLst>
                    <dgm:adj idx="1" val="-64.2028"/>
                    <dgm:adj idx="2" val="64.5456"/>
                    <dgm:adj idx="3" val="0.0558"/>
                  </dgm:adjLst>
                </dgm:shape>
              </dgm:if>
              <dgm:if name="Name23" axis="followSib" ptType="node" func="cnt" op="equ" val="2">
                <dgm:shape xmlns:r="http://schemas.openxmlformats.org/officeDocument/2006/relationships" type="blockArc" r:blip="">
                  <dgm:adjLst>
                    <dgm:adj idx="1" val="-67.8702"/>
                    <dgm:adj idx="2" val="68.6519"/>
                    <dgm:adj idx="3" val="0.0575"/>
                  </dgm:adjLst>
                </dgm:shape>
              </dgm:if>
              <dgm:else name="Name24">
                <dgm:shape xmlns:r="http://schemas.openxmlformats.org/officeDocument/2006/relationships" type="blockArc" r:blip="">
                  <dgm:adjLst>
                    <dgm:adj idx="1" val="-84.8426"/>
                    <dgm:adj idx="2" val="84.8009"/>
                    <dgm:adj idx="3" val="0.0524"/>
                  </dgm:adjLst>
                </dgm:shape>
              </dgm:else>
            </dgm:choose>
          </dgm:if>
          <dgm:else name="Name25">
            <dgm:choose name="Name26">
              <dgm:if name="Name27" axis="followSib" ptType="node" func="cnt" op="equ" val="0">
                <dgm:shape xmlns:r="http://schemas.openxmlformats.org/officeDocument/2006/relationships" rot="180" type="blockArc" r:blip="">
                  <dgm:adjLst>
                    <dgm:adj idx="1" val="-49.0368"/>
                    <dgm:adj idx="2" val="49.4265"/>
                    <dgm:adj idx="3" val="0.0564"/>
                  </dgm:adjLst>
                </dgm:shape>
              </dgm:if>
              <dgm:if name="Name28" axis="followSib" ptType="node" func="cnt" op="equ" val="1">
                <dgm:shape xmlns:r="http://schemas.openxmlformats.org/officeDocument/2006/relationships" rot="180" type="blockArc" r:blip="">
                  <dgm:adjLst>
                    <dgm:adj idx="1" val="-64.2028"/>
                    <dgm:adj idx="2" val="64.5456"/>
                    <dgm:adj idx="3" val="0.0558"/>
                  </dgm:adjLst>
                </dgm:shape>
              </dgm:if>
              <dgm:if name="Name29" axis="followSib" ptType="node" func="cnt" op="equ" val="2">
                <dgm:shape xmlns:r="http://schemas.openxmlformats.org/officeDocument/2006/relationships" rot="180" type="blockArc" r:blip="">
                  <dgm:adjLst>
                    <dgm:adj idx="1" val="-67.8702"/>
                    <dgm:adj idx="2" val="68.6519"/>
                    <dgm:adj idx="3" val="0.0575"/>
                  </dgm:adjLst>
                </dgm:shape>
              </dgm:if>
              <dgm:else name="Name30">
                <dgm:shape xmlns:r="http://schemas.openxmlformats.org/officeDocument/2006/relationships" rot="180" type="blockArc" r:blip="">
                  <dgm:adjLst>
                    <dgm:adj idx="1" val="-84.8426"/>
                    <dgm:adj idx="2" val="84.8009"/>
                    <dgm:adj idx="3" val="0.0524"/>
                  </dgm:adjLst>
                </dgm:shape>
              </dgm:else>
            </dgm:choose>
          </dgm:else>
        </dgm:choose>
        <dgm:presOf/>
      </dgm:layoutNode>
      <dgm:layoutNode name="Image1" styleLbl="fgImgPlace1">
        <dgm:alg type="sp"/>
        <dgm:shape xmlns:r="http://schemas.openxmlformats.org/officeDocument/2006/relationships" type="ellipse" r:blip="" blipPhldr="1">
          <dgm:adjLst/>
        </dgm:shape>
        <dgm:presOf/>
      </dgm:layoutNode>
      <dgm:layoutNode name="Child1" styleLbl="revTx">
        <dgm:varLst>
          <dgm:chMax val="0"/>
          <dgm:chPref val="0"/>
          <dgm:bulletEnabled val="1"/>
        </dgm:varLst>
        <dgm:choose name="Name31">
          <dgm:if name="Name32" func="var" arg="dir" op="equ" val="norm">
            <dgm:alg type="tx">
              <dgm:param type="parTxLTRAlign" val="l"/>
              <dgm:param type="shpTxLTRAlignCh" val="l"/>
              <dgm:param type="parTxRTLAlign" val="l"/>
              <dgm:param type="shpTxRTLAlignCh" val="l"/>
              <dgm:param type="lnSpAfParP" val="10"/>
            </dgm:alg>
          </dgm:if>
          <dgm:else name="Name33">
            <dgm:alg type="tx">
              <dgm:param type="parTxLTRAlign" val="r"/>
              <dgm:param type="shpTxLTRAlignCh" val="r"/>
              <dgm:param type="parTxRTLAlign" val="r"/>
              <dgm:param type="shpTxRTLAlignCh" val="r"/>
              <dgm:param type="lnSpAfParP" val="10"/>
            </dgm:alg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34" axis="ch ch" ptType="node node" st="1 2" cnt="1 1">
      <dgm:layoutNode name="Image2">
        <dgm:alg type="sp"/>
        <dgm:shape xmlns:r="http://schemas.openxmlformats.org/officeDocument/2006/relationships" r:blip="">
          <dgm:adjLst/>
        </dgm:shape>
        <dgm:presOf/>
        <dgm:constrLst/>
        <dgm:forEach name="Name35" ref="ImageRepeat"/>
      </dgm:layoutNode>
      <dgm:layoutNode name="Child2" styleLbl="revTx">
        <dgm:varLst>
          <dgm:chMax val="0"/>
          <dgm:chPref val="0"/>
          <dgm:bulletEnabled val="1"/>
        </dgm:varLst>
        <dgm:choose name="Name36">
          <dgm:if name="Name37" func="var" arg="dir" op="equ" val="norm">
            <dgm:alg type="tx">
              <dgm:param type="parTxLTRAlign" val="l"/>
              <dgm:param type="shpTxLTRAlignCh" val="l"/>
              <dgm:param type="parTxRTLAlign" val="l"/>
              <dgm:param type="shpTxRTLAlignCh" val="l"/>
              <dgm:param type="lnSpAfParP" val="10"/>
            </dgm:alg>
          </dgm:if>
          <dgm:else name="Name38">
            <dgm:alg type="tx">
              <dgm:param type="parTxLTRAlign" val="r"/>
              <dgm:param type="shpTxLTRAlignCh" val="r"/>
              <dgm:param type="parTxRTLAlign" val="r"/>
              <dgm:param type="shpTxRTLAlignCh" val="r"/>
              <dgm:param type="lnSpAfParP" val="10"/>
            </dgm:alg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39" axis="ch ch" ptType="node node" st="1 3" cnt="1 1">
      <dgm:layoutNode name="Image3">
        <dgm:alg type="sp"/>
        <dgm:shape xmlns:r="http://schemas.openxmlformats.org/officeDocument/2006/relationships" r:blip="">
          <dgm:adjLst/>
        </dgm:shape>
        <dgm:presOf/>
        <dgm:constrLst/>
        <dgm:forEach name="Name40" ref="ImageRepeat"/>
      </dgm:layoutNode>
      <dgm:layoutNode name="Child3" styleLbl="revTx">
        <dgm:varLst>
          <dgm:chMax val="0"/>
          <dgm:chPref val="0"/>
          <dgm:bulletEnabled val="1"/>
        </dgm:varLst>
        <dgm:choose name="Name41">
          <dgm:if name="Name42" func="var" arg="dir" op="equ" val="norm">
            <dgm:alg type="tx">
              <dgm:param type="parTxLTRAlign" val="l"/>
              <dgm:param type="shpTxLTRAlignCh" val="l"/>
              <dgm:param type="parTxRTLAlign" val="l"/>
              <dgm:param type="shpTxRTLAlignCh" val="l"/>
              <dgm:param type="lnSpAfParP" val="10"/>
            </dgm:alg>
          </dgm:if>
          <dgm:else name="Name43">
            <dgm:alg type="tx">
              <dgm:param type="parTxLTRAlign" val="r"/>
              <dgm:param type="shpTxLTRAlignCh" val="r"/>
              <dgm:param type="parTxRTLAlign" val="r"/>
              <dgm:param type="shpTxRTLAlignCh" val="r"/>
              <dgm:param type="lnSpAfParP" val="10"/>
            </dgm:alg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4" axis="ch ch" ptType="node node" st="1 4" cnt="1 1">
      <dgm:layoutNode name="Image4">
        <dgm:alg type="sp"/>
        <dgm:shape xmlns:r="http://schemas.openxmlformats.org/officeDocument/2006/relationships" r:blip="">
          <dgm:adjLst/>
        </dgm:shape>
        <dgm:presOf/>
        <dgm:constrLst/>
        <dgm:forEach name="Name45" ref="ImageRepeat"/>
      </dgm:layoutNode>
      <dgm:layoutNode name="Child4" styleLbl="revTx">
        <dgm:varLst>
          <dgm:chMax val="0"/>
          <dgm:chPref val="0"/>
          <dgm:bulletEnabled val="1"/>
        </dgm:varLst>
        <dgm:choose name="Name46">
          <dgm:if name="Name47" func="var" arg="dir" op="equ" val="norm">
            <dgm:alg type="tx">
              <dgm:param type="parTxLTRAlign" val="l"/>
              <dgm:param type="shpTxLTRAlignCh" val="l"/>
              <dgm:param type="parTxRTLAlign" val="l"/>
              <dgm:param type="shpTxRTLAlignCh" val="l"/>
              <dgm:param type="lnSpAfParP" val="10"/>
            </dgm:alg>
          </dgm:if>
          <dgm:else name="Name48">
            <dgm:alg type="tx">
              <dgm:param type="parTxLTRAlign" val="r"/>
              <dgm:param type="shpTxLTRAlignCh" val="r"/>
              <dgm:param type="parTxRTLAlign" val="r"/>
              <dgm:param type="shpTxRTLAlignCh" val="r"/>
              <dgm:param type="lnSpAfParP" val="10"/>
            </dgm:alg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11/layout/RadialPictureList">
  <dgm:title val="Radial Picture List"/>
  <dgm:desc val="Use to show relationships to a central idea. The Level 1 shape contains text and all Level 2 shapes contain a picture with corresponding text. Limited to four Level 2 pictures.  Unused pictures do not appear, but remain available if you switch layouts. Works best with a small amount of Level 2 text."/>
  <dgm:catLst>
    <dgm:cat type="picture" pri="2500"/>
    <dgm:cat type="officeonline" pri="2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  <dgm:cxn modelId="5" srcId="10" destId="14" srcOrd="3" destOrd="0"/>
      </dgm:cxnLst>
      <dgm:bg/>
      <dgm:whole/>
    </dgm:dataModel>
  </dgm:clrData>
  <dgm:layoutNode name="Name0">
    <dgm:varLst>
      <dgm:chMax val="1"/>
      <dgm:chPref val="1"/>
      <dgm:dir/>
      <dgm:resizeHandles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st="1 1" cnt="1 0" func="cnt" op="equ" val="0">
            <dgm:alg type="composite">
              <dgm:param type="ar" val="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5" axis="ch ch" ptType="node node" st="1 1" cnt="1 0" func="cnt" op="equ" val="1">
            <dgm:alg type="composite">
              <dgm:param type="ar" val="1.4218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l" for="ch" forName="Accent" refType="w" fact="0"/>
              <dgm:constr type="t" for="ch" forName="Accent" refType="h" fact="0"/>
              <dgm:constr type="w" for="ch" forName="Accent" refType="w" fact="0.6747"/>
              <dgm:constr type="h" for="ch" forName="Accent" refType="h"/>
              <dgm:constr type="l" for="ch" forName="Child1" refType="w" fact="0.76"/>
              <dgm:constr type="t" for="ch" forName="Child1" refType="h" fact="0.3739"/>
              <dgm:constr type="w" for="ch" forName="Child1" refType="w" fact="0.24"/>
              <dgm:constr type="h" for="ch" forName="Child1" refType="h" fact="0.255"/>
              <dgm:constr type="l" for="ch" forName="Parent" refType="w" fact="0.1726"/>
              <dgm:constr type="t" for="ch" forName="Parent" refType="h" fact="0.2646"/>
              <dgm:constr type="w" for="ch" forName="Parent" refType="w" fact="0.3347"/>
              <dgm:constr type="h" for="ch" forName="Parent" refType="h" fact="0.4759"/>
              <dgm:constr type="l" for="ch" forName="Image1" refType="w" fact="0.5661"/>
              <dgm:constr type="t" for="ch" forName="Image1" refType="h" fact="0.3744"/>
              <dgm:constr type="w" for="ch" forName="Image1" refType="w" fact="0.1793"/>
              <dgm:constr type="h" for="ch" forName="Image1" refType="h" fact="0.255"/>
            </dgm:constrLst>
          </dgm:if>
          <dgm:if name="Name6" axis="ch ch" ptType="node node" st="1 1" cnt="1 0" func="cnt" op="equ" val="2">
            <dgm:alg type="composite">
              <dgm:param type="ar" val="1.381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l" for="ch" forName="Accent" refType="w" fact="0"/>
              <dgm:constr type="t" for="ch" forName="Accent" refType="h" fact="0"/>
              <dgm:constr type="w" for="ch" forName="Accent" refType="w" fact="0.6946"/>
              <dgm:constr type="h" for="ch" forName="Accent" refType="h"/>
              <dgm:constr type="l" for="ch" forName="Parent" refType="w" fact="0.1777"/>
              <dgm:constr type="t" for="ch" forName="Parent" refType="h" fact="0.2646"/>
              <dgm:constr type="w" for="ch" forName="Parent" refType="w" fact="0.3446"/>
              <dgm:constr type="h" for="ch" forName="Parent" refType="h" fact="0.4759"/>
              <dgm:constr type="l" for="ch" forName="Image1" refType="w" fact="0.5531"/>
              <dgm:constr type="t" for="ch" forName="Image1" refType="h" fact="0.1585"/>
              <dgm:constr type="w" for="ch" forName="Image1" refType="w" fact="0.1846"/>
              <dgm:constr type="h" for="ch" forName="Image1" refType="h" fact="0.255"/>
              <dgm:constr type="l" for="ch" forName="Image2" refType="w" fact="0.5531"/>
              <dgm:constr type="t" for="ch" forName="Image2" refType="h" fact="0.5624"/>
              <dgm:constr type="w" for="ch" forName="Image2" refType="w" fact="0.1846"/>
              <dgm:constr type="h" for="ch" forName="Image2" refType="h" fact="0.255"/>
              <dgm:constr type="l" for="ch" forName="Child1" refType="w" fact="0.7529"/>
              <dgm:constr type="t" for="ch" forName="Child1" refType="h" fact="0.1618"/>
              <dgm:constr type="w" for="ch" forName="Child1" refType="w" fact="0.2471"/>
              <dgm:constr type="h" for="ch" forName="Child1" refType="h" fact="0.2468"/>
              <dgm:constr type="l" for="ch" forName="Child2" refType="w" fact="0.7529"/>
              <dgm:constr type="t" for="ch" forName="Child2" refType="h" fact="0.5657"/>
              <dgm:constr type="w" for="ch" forName="Child2" refType="w" fact="0.2471"/>
              <dgm:constr type="h" for="ch" forName="Child2" refType="h" fact="0.2468"/>
            </dgm:constrLst>
          </dgm:if>
          <dgm:if name="Name7" axis="ch ch" ptType="node node" st="1 1" cnt="1 0" func="cnt" op="equ" val="3">
            <dgm:alg type="composite">
              <dgm:param type="ar" val="1.4218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" refType="w" fact="0"/>
              <dgm:constr type="t" for="ch" forName="Accent" refType="h" fact="0"/>
              <dgm:constr type="w" for="ch" forName="Accent" refType="w" fact="0.6747"/>
              <dgm:constr type="h" for="ch" forName="Accent" refType="h"/>
              <dgm:constr type="l" for="ch" forName="Parent" refType="w" fact="0.1726"/>
              <dgm:constr type="t" for="ch" forName="Parent" refType="h" fact="0.2646"/>
              <dgm:constr type="w" for="ch" forName="Parent" refType="w" fact="0.3347"/>
              <dgm:constr type="h" for="ch" forName="Parent" refType="h" fact="0.4759"/>
              <dgm:constr type="l" for="ch" forName="Image1" refType="w" fact="0.4968"/>
              <dgm:constr type="t" for="ch" forName="Image1" refType="h" fact="0.0843"/>
              <dgm:constr type="w" for="ch" forName="Image1" refType="w" fact="0.1793"/>
              <dgm:constr type="h" for="ch" forName="Image1" refType="h" fact="0.255"/>
              <dgm:constr type="l" for="ch" forName="Image2" refType="w" fact="0.5661"/>
              <dgm:constr type="t" for="ch" forName="Image2" refType="h" fact="0.3744"/>
              <dgm:constr type="w" for="ch" forName="Image2" refType="w" fact="0.1793"/>
              <dgm:constr type="h" for="ch" forName="Image2" refType="h" fact="0.255"/>
              <dgm:constr type="l" for="ch" forName="Image3" refType="w" fact="0.4968"/>
              <dgm:constr type="t" for="ch" forName="Image3" refType="h" fact="0.6686"/>
              <dgm:constr type="w" for="ch" forName="Image3" refType="w" fact="0.1793"/>
              <dgm:constr type="h" for="ch" forName="Image3" refType="h" fact="0.255"/>
              <dgm:constr type="l" for="ch" forName="Child1" refType="w" fact="0.6897"/>
              <dgm:constr type="t" for="ch" forName="Child1" refType="h" fact="0.0884"/>
              <dgm:constr type="w" for="ch" forName="Child1" refType="w" fact="0.24"/>
              <dgm:constr type="h" for="ch" forName="Child1" refType="h" fact="0.2468"/>
              <dgm:constr type="l" for="ch" forName="Child2" refType="w" fact="0.76"/>
              <dgm:constr type="t" for="ch" forName="Child2" refType="h" fact="0.378"/>
              <dgm:constr type="w" for="ch" forName="Child2" refType="w" fact="0.24"/>
              <dgm:constr type="h" for="ch" forName="Child2" refType="h" fact="0.2468"/>
              <dgm:constr type="l" for="ch" forName="Child3" refType="w" fact="0.6897"/>
              <dgm:constr type="t" for="ch" forName="Child3" refType="h" fact="0.6738"/>
              <dgm:constr type="w" for="ch" forName="Child3" refType="w" fact="0.24"/>
              <dgm:constr type="h" for="ch" forName="Child3" refType="h" fact="0.2468"/>
            </dgm:constrLst>
          </dgm:if>
          <dgm:else name="Name8">
            <dgm:alg type="composite">
              <dgm:param type="ar" val="1.2852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" refType="w" fact="0"/>
              <dgm:constr type="t" for="ch" forName="Accent" refType="h" fact="0.0361"/>
              <dgm:constr type="w" for="ch" forName="Accent" refType="w" fact="0.6865"/>
              <dgm:constr type="h" for="ch" forName="Accent" refType="h" fact="0.9197"/>
              <dgm:constr type="l" for="ch" forName="Parent" refType="w" fact="0.1756"/>
              <dgm:constr type="t" for="ch" forName="Parent" refType="h" fact="0.2795"/>
              <dgm:constr type="w" for="ch" forName="Parent" refType="w" fact="0.3406"/>
              <dgm:constr type="h" for="ch" forName="Parent" refType="h" fact="0.4377"/>
              <dgm:constr type="l" for="ch" forName="Image1" refType="w" fact="0.425"/>
              <dgm:constr type="t" for="ch" forName="Image1" refType="h" fact="0"/>
              <dgm:constr type="w" for="ch" forName="Image1" refType="w" fact="0.1825"/>
              <dgm:constr type="h" for="ch" forName="Image1" refType="h" fact="0.2345"/>
              <dgm:constr type="l" for="ch" forName="Image2" refType="w" fact="0.5598"/>
              <dgm:constr type="t" for="ch" forName="Image2" refType="h" fact="0.2184"/>
              <dgm:constr type="w" for="ch" forName="Image2" refType="w" fact="0.1825"/>
              <dgm:constr type="h" for="ch" forName="Image2" refType="h" fact="0.2345"/>
              <dgm:constr type="l" for="ch" forName="Image3" refType="w" fact="0.5591"/>
              <dgm:constr type="t" for="ch" forName="Image3" refType="h" fact="0.5395"/>
              <dgm:constr type="w" for="ch" forName="Image3" refType="w" fact="0.1825"/>
              <dgm:constr type="h" for="ch" forName="Image3" refType="h" fact="0.2345"/>
              <dgm:constr type="l" for="ch" forName="Image4" refType="w" fact="0.425"/>
              <dgm:constr type="t" for="ch" forName="Image4" refType="h" fact="0.7655"/>
              <dgm:constr type="w" for="ch" forName="Image4" refType="w" fact="0.1825"/>
              <dgm:constr type="h" for="ch" forName="Image4" refType="h" fact="0.2345"/>
              <dgm:constr type="l" for="ch" forName="Child1" refType="w" fact="0.6214"/>
              <dgm:constr type="t" for="ch" forName="Child1" refType="h" fact="0.003"/>
              <dgm:constr type="w" for="ch" forName="Child1" refType="w" fact="0.2443"/>
              <dgm:constr type="h" for="ch" forName="Child1" refType="h" fact="0.227"/>
              <dgm:constr type="l" for="ch" forName="Child2" refType="w" fact="0.7557"/>
              <dgm:constr type="t" for="ch" forName="Child2" refType="h" fact="0.2225"/>
              <dgm:constr type="w" for="ch" forName="Child2" refType="w" fact="0.2443"/>
              <dgm:constr type="h" for="ch" forName="Child2" refType="h" fact="0.227"/>
              <dgm:constr type="l" for="ch" forName="Child3" refType="w" fact="0.7557"/>
              <dgm:constr type="t" for="ch" forName="Child3" refType="h" fact="0.5433"/>
              <dgm:constr type="w" for="ch" forName="Child3" refType="w" fact="0.2443"/>
              <dgm:constr type="h" for="ch" forName="Child3" refType="h" fact="0.227"/>
              <dgm:constr type="l" for="ch" forName="Child4" refType="w" fact="0.6214"/>
              <dgm:constr type="t" for="ch" forName="Child4" refType="h" fact="0.7703"/>
              <dgm:constr type="w" for="ch" forName="Child4" refType="w" fact="0.2443"/>
              <dgm:constr type="h" for="ch" forName="Child4" refType="h" fact="0.227"/>
            </dgm:constrLst>
          </dgm:else>
        </dgm:choose>
      </dgm:if>
      <dgm:else name="Name9">
        <dgm:choose name="Name10">
          <dgm:if name="Name11" axis="ch ch" ptType="node node" st="1 1" cnt="1 0" func="cnt" op="equ" val="0">
            <dgm:alg type="composite">
              <dgm:param type="ar" val="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12" axis="ch ch" ptType="node node" st="1 1" cnt="1 0" func="cnt" op="equ" val="1">
            <dgm:alg type="composite">
              <dgm:param type="ar" val="1.4218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r" for="ch" forName="Accent" refType="w"/>
              <dgm:constr type="t" for="ch" forName="Accent" refType="h" fact="0"/>
              <dgm:constr type="w" for="ch" forName="Accent" refType="w" fact="0.6747"/>
              <dgm:constr type="h" for="ch" forName="Accent" refType="h"/>
              <dgm:constr type="r" for="ch" forName="Child1" refType="w" fact="0.24"/>
              <dgm:constr type="t" for="ch" forName="Child1" refType="h" fact="0.3739"/>
              <dgm:constr type="w" for="ch" forName="Child1" refType="w" fact="0.24"/>
              <dgm:constr type="h" for="ch" forName="Child1" refType="h" fact="0.255"/>
              <dgm:constr type="r" for="ch" forName="Parent" refType="w" fact="0.8274"/>
              <dgm:constr type="t" for="ch" forName="Parent" refType="h" fact="0.2646"/>
              <dgm:constr type="w" for="ch" forName="Parent" refType="w" fact="0.3347"/>
              <dgm:constr type="h" for="ch" forName="Parent" refType="h" fact="0.4759"/>
              <dgm:constr type="r" for="ch" forName="Image1" refType="w" fact="0.4339"/>
              <dgm:constr type="t" for="ch" forName="Image1" refType="h" fact="0.3744"/>
              <dgm:constr type="w" for="ch" forName="Image1" refType="w" fact="0.1793"/>
              <dgm:constr type="h" for="ch" forName="Image1" refType="h" fact="0.255"/>
            </dgm:constrLst>
          </dgm:if>
          <dgm:if name="Name13" axis="ch ch" ptType="node node" st="1 1" cnt="1 0" func="cnt" op="equ" val="2">
            <dgm:alg type="composite">
              <dgm:param type="ar" val="1.381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r" for="ch" forName="Accent" refType="w"/>
              <dgm:constr type="t" for="ch" forName="Accent" refType="h" fact="0"/>
              <dgm:constr type="w" for="ch" forName="Accent" refType="w" fact="0.6946"/>
              <dgm:constr type="h" for="ch" forName="Accent" refType="h"/>
              <dgm:constr type="r" for="ch" forName="Parent" refType="w" fact="0.8223"/>
              <dgm:constr type="t" for="ch" forName="Parent" refType="h" fact="0.2646"/>
              <dgm:constr type="w" for="ch" forName="Parent" refType="w" fact="0.3446"/>
              <dgm:constr type="h" for="ch" forName="Parent" refType="h" fact="0.4759"/>
              <dgm:constr type="r" for="ch" forName="Image1" refType="w" fact="0.4469"/>
              <dgm:constr type="t" for="ch" forName="Image1" refType="h" fact="0.1585"/>
              <dgm:constr type="w" for="ch" forName="Image1" refType="w" fact="0.1846"/>
              <dgm:constr type="h" for="ch" forName="Image1" refType="h" fact="0.255"/>
              <dgm:constr type="r" for="ch" forName="Image2" refType="w" fact="0.4469"/>
              <dgm:constr type="t" for="ch" forName="Image2" refType="h" fact="0.5624"/>
              <dgm:constr type="w" for="ch" forName="Image2" refType="w" fact="0.1846"/>
              <dgm:constr type="h" for="ch" forName="Image2" refType="h" fact="0.255"/>
              <dgm:constr type="r" for="ch" forName="Child1" refType="w" fact="0.2471"/>
              <dgm:constr type="t" for="ch" forName="Child1" refType="h" fact="0.1618"/>
              <dgm:constr type="w" for="ch" forName="Child1" refType="w" fact="0.2471"/>
              <dgm:constr type="h" for="ch" forName="Child1" refType="h" fact="0.2468"/>
              <dgm:constr type="r" for="ch" forName="Child2" refType="w" fact="0.2471"/>
              <dgm:constr type="t" for="ch" forName="Child2" refType="h" fact="0.5657"/>
              <dgm:constr type="w" for="ch" forName="Child2" refType="w" fact="0.2471"/>
              <dgm:constr type="h" for="ch" forName="Child2" refType="h" fact="0.2468"/>
            </dgm:constrLst>
          </dgm:if>
          <dgm:if name="Name14" axis="ch ch" ptType="node node" st="1 1" cnt="1 0" func="cnt" op="equ" val="3">
            <dgm:alg type="composite">
              <dgm:param type="ar" val="1.4218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Accent" refType="w"/>
              <dgm:constr type="t" for="ch" forName="Accent" refType="h" fact="0"/>
              <dgm:constr type="w" for="ch" forName="Accent" refType="w" fact="0.6747"/>
              <dgm:constr type="h" for="ch" forName="Accent" refType="h"/>
              <dgm:constr type="r" for="ch" forName="Parent" refType="w" fact="0.8274"/>
              <dgm:constr type="t" for="ch" forName="Parent" refType="h" fact="0.2646"/>
              <dgm:constr type="w" for="ch" forName="Parent" refType="w" fact="0.3347"/>
              <dgm:constr type="h" for="ch" forName="Parent" refType="h" fact="0.4759"/>
              <dgm:constr type="r" for="ch" forName="Image1" refType="w" fact="0.5032"/>
              <dgm:constr type="t" for="ch" forName="Image1" refType="h" fact="0.0843"/>
              <dgm:constr type="w" for="ch" forName="Image1" refType="w" fact="0.1793"/>
              <dgm:constr type="h" for="ch" forName="Image1" refType="h" fact="0.255"/>
              <dgm:constr type="r" for="ch" forName="Image2" refType="w" fact="0.4339"/>
              <dgm:constr type="t" for="ch" forName="Image2" refType="h" fact="0.3744"/>
              <dgm:constr type="w" for="ch" forName="Image2" refType="w" fact="0.1793"/>
              <dgm:constr type="h" for="ch" forName="Image2" refType="h" fact="0.255"/>
              <dgm:constr type="r" for="ch" forName="Image3" refType="w" fact="0.5032"/>
              <dgm:constr type="t" for="ch" forName="Image3" refType="h" fact="0.6686"/>
              <dgm:constr type="w" for="ch" forName="Image3" refType="w" fact="0.1793"/>
              <dgm:constr type="h" for="ch" forName="Image3" refType="h" fact="0.255"/>
              <dgm:constr type="r" for="ch" forName="Child1" refType="w" fact="0.3103"/>
              <dgm:constr type="t" for="ch" forName="Child1" refType="h" fact="0.0884"/>
              <dgm:constr type="w" for="ch" forName="Child1" refType="w" fact="0.24"/>
              <dgm:constr type="h" for="ch" forName="Child1" refType="h" fact="0.2468"/>
              <dgm:constr type="r" for="ch" forName="Child2" refType="w" fact="0.24"/>
              <dgm:constr type="t" for="ch" forName="Child2" refType="h" fact="0.378"/>
              <dgm:constr type="w" for="ch" forName="Child2" refType="w" fact="0.24"/>
              <dgm:constr type="h" for="ch" forName="Child2" refType="h" fact="0.2468"/>
              <dgm:constr type="r" for="ch" forName="Child3" refType="w" fact="0.3103"/>
              <dgm:constr type="t" for="ch" forName="Child3" refType="h" fact="0.6738"/>
              <dgm:constr type="w" for="ch" forName="Child3" refType="w" fact="0.24"/>
              <dgm:constr type="h" for="ch" forName="Child3" refType="h" fact="0.2468"/>
            </dgm:constrLst>
          </dgm:if>
          <dgm:else name="Name15">
            <dgm:alg type="composite">
              <dgm:param type="ar" val="1.2852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Accent" refType="w"/>
              <dgm:constr type="t" for="ch" forName="Accent" refType="h" fact="0.0361"/>
              <dgm:constr type="w" for="ch" forName="Accent" refType="w" fact="0.6865"/>
              <dgm:constr type="h" for="ch" forName="Accent" refType="h" fact="0.9197"/>
              <dgm:constr type="r" for="ch" forName="Parent" refType="w" fact="0.8244"/>
              <dgm:constr type="t" for="ch" forName="Parent" refType="h" fact="0.2795"/>
              <dgm:constr type="w" for="ch" forName="Parent" refType="w" fact="0.3406"/>
              <dgm:constr type="h" for="ch" forName="Parent" refType="h" fact="0.4377"/>
              <dgm:constr type="r" for="ch" forName="Image1" refType="w" fact="0.575"/>
              <dgm:constr type="t" for="ch" forName="Image1" refType="h" fact="0"/>
              <dgm:constr type="w" for="ch" forName="Image1" refType="w" fact="0.1825"/>
              <dgm:constr type="h" for="ch" forName="Image1" refType="h" fact="0.2345"/>
              <dgm:constr type="r" for="ch" forName="Image2" refType="w" fact="0.4402"/>
              <dgm:constr type="t" for="ch" forName="Image2" refType="h" fact="0.2184"/>
              <dgm:constr type="w" for="ch" forName="Image2" refType="w" fact="0.1825"/>
              <dgm:constr type="h" for="ch" forName="Image2" refType="h" fact="0.2345"/>
              <dgm:constr type="r" for="ch" forName="Image3" refType="w" fact="0.4409"/>
              <dgm:constr type="t" for="ch" forName="Image3" refType="h" fact="0.5395"/>
              <dgm:constr type="w" for="ch" forName="Image3" refType="w" fact="0.1825"/>
              <dgm:constr type="h" for="ch" forName="Image3" refType="h" fact="0.2345"/>
              <dgm:constr type="r" for="ch" forName="Image4" refType="w" fact="0.575"/>
              <dgm:constr type="t" for="ch" forName="Image4" refType="h" fact="0.7655"/>
              <dgm:constr type="w" for="ch" forName="Image4" refType="w" fact="0.1825"/>
              <dgm:constr type="h" for="ch" forName="Image4" refType="h" fact="0.2345"/>
              <dgm:constr type="r" for="ch" forName="Child1" refType="w" fact="0.3786"/>
              <dgm:constr type="t" for="ch" forName="Child1" refType="h" fact="0.003"/>
              <dgm:constr type="w" for="ch" forName="Child1" refType="w" fact="0.2443"/>
              <dgm:constr type="h" for="ch" forName="Child1" refType="h" fact="0.227"/>
              <dgm:constr type="r" for="ch" forName="Child2" refType="w" fact="0.2443"/>
              <dgm:constr type="t" for="ch" forName="Child2" refType="h" fact="0.2225"/>
              <dgm:constr type="w" for="ch" forName="Child2" refType="w" fact="0.2443"/>
              <dgm:constr type="h" for="ch" forName="Child2" refType="h" fact="0.227"/>
              <dgm:constr type="r" for="ch" forName="Child3" refType="w" fact="0.2443"/>
              <dgm:constr type="t" for="ch" forName="Child3" refType="h" fact="0.5433"/>
              <dgm:constr type="w" for="ch" forName="Child3" refType="w" fact="0.2443"/>
              <dgm:constr type="h" for="ch" forName="Child3" refType="h" fact="0.227"/>
              <dgm:constr type="r" for="ch" forName="Child4" refType="w" fact="0.3786"/>
              <dgm:constr type="t" for="ch" forName="Child4" refType="h" fact="0.7703"/>
              <dgm:constr type="w" for="ch" forName="Child4" refType="w" fact="0.2443"/>
              <dgm:constr type="h" for="ch" forName="Child4" refType="h" fact="0.227"/>
            </dgm:constrLst>
          </dgm:else>
        </dgm:choose>
      </dgm:else>
    </dgm:choose>
    <dgm:forEach name="wrapper" axis="self" ptType="parTrans">
      <dgm:forEach name="ImageRepeat" axis="self">
        <dgm:layoutNode name="Image" styleLbl="fgImgPlace1">
          <dgm:alg type="sp"/>
          <dgm:shape xmlns:r="http://schemas.openxmlformats.org/officeDocument/2006/relationships" type="ellipse" r:blip="" blipPhldr="1">
            <dgm:adjLst/>
          </dgm:shape>
          <dgm:presOf/>
        </dgm:layoutNode>
      </dgm:forEach>
    </dgm:forEach>
    <dgm:forEach name="Name16" axis="ch" ptType="node" cnt="1">
      <dgm:layoutNode name="Parent" styleLbl="node1">
        <dgm:varLst>
          <dgm:chMax val="4"/>
          <dgm:chPref val="3"/>
        </dgm:varLst>
        <dgm:alg type="tx"/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17" axis="ch ch" ptType="node node" st="1 1" cnt="1 1">
      <dgm:layoutNode name="Accent" styleLbl="node1">
        <dgm:alg type="sp"/>
        <dgm:choose name="Name18">
          <dgm:if name="Name19" func="var" arg="dir" op="equ" val="norm">
            <dgm:choose name="Name20">
              <dgm:if name="Name21" axis="followSib" ptType="node" func="cnt" op="equ" val="0">
                <dgm:shape xmlns:r="http://schemas.openxmlformats.org/officeDocument/2006/relationships" type="blockArc" r:blip="">
                  <dgm:adjLst>
                    <dgm:adj idx="1" val="-49.0368"/>
                    <dgm:adj idx="2" val="49.4265"/>
                    <dgm:adj idx="3" val="0.0564"/>
                  </dgm:adjLst>
                </dgm:shape>
              </dgm:if>
              <dgm:if name="Name22" axis="followSib" ptType="node" func="cnt" op="equ" val="1">
                <dgm:shape xmlns:r="http://schemas.openxmlformats.org/officeDocument/2006/relationships" type="blockArc" r:blip="">
                  <dgm:adjLst>
                    <dgm:adj idx="1" val="-64.2028"/>
                    <dgm:adj idx="2" val="64.5456"/>
                    <dgm:adj idx="3" val="0.0558"/>
                  </dgm:adjLst>
                </dgm:shape>
              </dgm:if>
              <dgm:if name="Name23" axis="followSib" ptType="node" func="cnt" op="equ" val="2">
                <dgm:shape xmlns:r="http://schemas.openxmlformats.org/officeDocument/2006/relationships" type="blockArc" r:blip="">
                  <dgm:adjLst>
                    <dgm:adj idx="1" val="-67.8702"/>
                    <dgm:adj idx="2" val="68.6519"/>
                    <dgm:adj idx="3" val="0.0575"/>
                  </dgm:adjLst>
                </dgm:shape>
              </dgm:if>
              <dgm:else name="Name24">
                <dgm:shape xmlns:r="http://schemas.openxmlformats.org/officeDocument/2006/relationships" type="blockArc" r:blip="">
                  <dgm:adjLst>
                    <dgm:adj idx="1" val="-84.8426"/>
                    <dgm:adj idx="2" val="84.8009"/>
                    <dgm:adj idx="3" val="0.0524"/>
                  </dgm:adjLst>
                </dgm:shape>
              </dgm:else>
            </dgm:choose>
          </dgm:if>
          <dgm:else name="Name25">
            <dgm:choose name="Name26">
              <dgm:if name="Name27" axis="followSib" ptType="node" func="cnt" op="equ" val="0">
                <dgm:shape xmlns:r="http://schemas.openxmlformats.org/officeDocument/2006/relationships" rot="180" type="blockArc" r:blip="">
                  <dgm:adjLst>
                    <dgm:adj idx="1" val="-49.0368"/>
                    <dgm:adj idx="2" val="49.4265"/>
                    <dgm:adj idx="3" val="0.0564"/>
                  </dgm:adjLst>
                </dgm:shape>
              </dgm:if>
              <dgm:if name="Name28" axis="followSib" ptType="node" func="cnt" op="equ" val="1">
                <dgm:shape xmlns:r="http://schemas.openxmlformats.org/officeDocument/2006/relationships" rot="180" type="blockArc" r:blip="">
                  <dgm:adjLst>
                    <dgm:adj idx="1" val="-64.2028"/>
                    <dgm:adj idx="2" val="64.5456"/>
                    <dgm:adj idx="3" val="0.0558"/>
                  </dgm:adjLst>
                </dgm:shape>
              </dgm:if>
              <dgm:if name="Name29" axis="followSib" ptType="node" func="cnt" op="equ" val="2">
                <dgm:shape xmlns:r="http://schemas.openxmlformats.org/officeDocument/2006/relationships" rot="180" type="blockArc" r:blip="">
                  <dgm:adjLst>
                    <dgm:adj idx="1" val="-67.8702"/>
                    <dgm:adj idx="2" val="68.6519"/>
                    <dgm:adj idx="3" val="0.0575"/>
                  </dgm:adjLst>
                </dgm:shape>
              </dgm:if>
              <dgm:else name="Name30">
                <dgm:shape xmlns:r="http://schemas.openxmlformats.org/officeDocument/2006/relationships" rot="180" type="blockArc" r:blip="">
                  <dgm:adjLst>
                    <dgm:adj idx="1" val="-84.8426"/>
                    <dgm:adj idx="2" val="84.8009"/>
                    <dgm:adj idx="3" val="0.0524"/>
                  </dgm:adjLst>
                </dgm:shape>
              </dgm:else>
            </dgm:choose>
          </dgm:else>
        </dgm:choose>
        <dgm:presOf/>
      </dgm:layoutNode>
      <dgm:layoutNode name="Image1" styleLbl="fgImgPlace1">
        <dgm:alg type="sp"/>
        <dgm:shape xmlns:r="http://schemas.openxmlformats.org/officeDocument/2006/relationships" type="ellipse" r:blip="" blipPhldr="1">
          <dgm:adjLst/>
        </dgm:shape>
        <dgm:presOf/>
      </dgm:layoutNode>
      <dgm:layoutNode name="Child1" styleLbl="revTx">
        <dgm:varLst>
          <dgm:chMax val="0"/>
          <dgm:chPref val="0"/>
          <dgm:bulletEnabled val="1"/>
        </dgm:varLst>
        <dgm:choose name="Name31">
          <dgm:if name="Name32" func="var" arg="dir" op="equ" val="norm">
            <dgm:alg type="tx">
              <dgm:param type="parTxLTRAlign" val="l"/>
              <dgm:param type="shpTxLTRAlignCh" val="l"/>
              <dgm:param type="parTxRTLAlign" val="l"/>
              <dgm:param type="shpTxRTLAlignCh" val="l"/>
              <dgm:param type="lnSpAfParP" val="10"/>
            </dgm:alg>
          </dgm:if>
          <dgm:else name="Name33">
            <dgm:alg type="tx">
              <dgm:param type="parTxLTRAlign" val="r"/>
              <dgm:param type="shpTxLTRAlignCh" val="r"/>
              <dgm:param type="parTxRTLAlign" val="r"/>
              <dgm:param type="shpTxRTLAlignCh" val="r"/>
              <dgm:param type="lnSpAfParP" val="10"/>
            </dgm:alg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34" axis="ch ch" ptType="node node" st="1 2" cnt="1 1">
      <dgm:layoutNode name="Image2">
        <dgm:alg type="sp"/>
        <dgm:shape xmlns:r="http://schemas.openxmlformats.org/officeDocument/2006/relationships" r:blip="">
          <dgm:adjLst/>
        </dgm:shape>
        <dgm:presOf/>
        <dgm:constrLst/>
        <dgm:forEach name="Name35" ref="ImageRepeat"/>
      </dgm:layoutNode>
      <dgm:layoutNode name="Child2" styleLbl="revTx">
        <dgm:varLst>
          <dgm:chMax val="0"/>
          <dgm:chPref val="0"/>
          <dgm:bulletEnabled val="1"/>
        </dgm:varLst>
        <dgm:choose name="Name36">
          <dgm:if name="Name37" func="var" arg="dir" op="equ" val="norm">
            <dgm:alg type="tx">
              <dgm:param type="parTxLTRAlign" val="l"/>
              <dgm:param type="shpTxLTRAlignCh" val="l"/>
              <dgm:param type="parTxRTLAlign" val="l"/>
              <dgm:param type="shpTxRTLAlignCh" val="l"/>
              <dgm:param type="lnSpAfParP" val="10"/>
            </dgm:alg>
          </dgm:if>
          <dgm:else name="Name38">
            <dgm:alg type="tx">
              <dgm:param type="parTxLTRAlign" val="r"/>
              <dgm:param type="shpTxLTRAlignCh" val="r"/>
              <dgm:param type="parTxRTLAlign" val="r"/>
              <dgm:param type="shpTxRTLAlignCh" val="r"/>
              <dgm:param type="lnSpAfParP" val="10"/>
            </dgm:alg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39" axis="ch ch" ptType="node node" st="1 3" cnt="1 1">
      <dgm:layoutNode name="Image3">
        <dgm:alg type="sp"/>
        <dgm:shape xmlns:r="http://schemas.openxmlformats.org/officeDocument/2006/relationships" r:blip="">
          <dgm:adjLst/>
        </dgm:shape>
        <dgm:presOf/>
        <dgm:constrLst/>
        <dgm:forEach name="Name40" ref="ImageRepeat"/>
      </dgm:layoutNode>
      <dgm:layoutNode name="Child3" styleLbl="revTx">
        <dgm:varLst>
          <dgm:chMax val="0"/>
          <dgm:chPref val="0"/>
          <dgm:bulletEnabled val="1"/>
        </dgm:varLst>
        <dgm:choose name="Name41">
          <dgm:if name="Name42" func="var" arg="dir" op="equ" val="norm">
            <dgm:alg type="tx">
              <dgm:param type="parTxLTRAlign" val="l"/>
              <dgm:param type="shpTxLTRAlignCh" val="l"/>
              <dgm:param type="parTxRTLAlign" val="l"/>
              <dgm:param type="shpTxRTLAlignCh" val="l"/>
              <dgm:param type="lnSpAfParP" val="10"/>
            </dgm:alg>
          </dgm:if>
          <dgm:else name="Name43">
            <dgm:alg type="tx">
              <dgm:param type="parTxLTRAlign" val="r"/>
              <dgm:param type="shpTxLTRAlignCh" val="r"/>
              <dgm:param type="parTxRTLAlign" val="r"/>
              <dgm:param type="shpTxRTLAlignCh" val="r"/>
              <dgm:param type="lnSpAfParP" val="10"/>
            </dgm:alg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4" axis="ch ch" ptType="node node" st="1 4" cnt="1 1">
      <dgm:layoutNode name="Image4">
        <dgm:alg type="sp"/>
        <dgm:shape xmlns:r="http://schemas.openxmlformats.org/officeDocument/2006/relationships" r:blip="">
          <dgm:adjLst/>
        </dgm:shape>
        <dgm:presOf/>
        <dgm:constrLst/>
        <dgm:forEach name="Name45" ref="ImageRepeat"/>
      </dgm:layoutNode>
      <dgm:layoutNode name="Child4" styleLbl="revTx">
        <dgm:varLst>
          <dgm:chMax val="0"/>
          <dgm:chPref val="0"/>
          <dgm:bulletEnabled val="1"/>
        </dgm:varLst>
        <dgm:choose name="Name46">
          <dgm:if name="Name47" func="var" arg="dir" op="equ" val="norm">
            <dgm:alg type="tx">
              <dgm:param type="parTxLTRAlign" val="l"/>
              <dgm:param type="shpTxLTRAlignCh" val="l"/>
              <dgm:param type="parTxRTLAlign" val="l"/>
              <dgm:param type="shpTxRTLAlignCh" val="l"/>
              <dgm:param type="lnSpAfParP" val="10"/>
            </dgm:alg>
          </dgm:if>
          <dgm:else name="Name48">
            <dgm:alg type="tx">
              <dgm:param type="parTxLTRAlign" val="r"/>
              <dgm:param type="shpTxLTRAlignCh" val="r"/>
              <dgm:param type="parTxRTLAlign" val="r"/>
              <dgm:param type="shpTxRTLAlignCh" val="r"/>
              <dgm:param type="lnSpAfParP" val="10"/>
            </dgm:alg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11/layout/RadialPictureList">
  <dgm:title val="Radial Picture List"/>
  <dgm:desc val="Use to show relationships to a central idea. The Level 1 shape contains text and all Level 2 shapes contain a picture with corresponding text. Limited to four Level 2 pictures.  Unused pictures do not appear, but remain available if you switch layouts. Works best with a small amount of Level 2 text."/>
  <dgm:catLst>
    <dgm:cat type="picture" pri="2500"/>
    <dgm:cat type="officeonline" pri="2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  <dgm:cxn modelId="5" srcId="10" destId="14" srcOrd="3" destOrd="0"/>
      </dgm:cxnLst>
      <dgm:bg/>
      <dgm:whole/>
    </dgm:dataModel>
  </dgm:clrData>
  <dgm:layoutNode name="Name0">
    <dgm:varLst>
      <dgm:chMax val="1"/>
      <dgm:chPref val="1"/>
      <dgm:dir/>
      <dgm:resizeHandles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st="1 1" cnt="1 0" func="cnt" op="equ" val="0">
            <dgm:alg type="composite">
              <dgm:param type="ar" val="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5" axis="ch ch" ptType="node node" st="1 1" cnt="1 0" func="cnt" op="equ" val="1">
            <dgm:alg type="composite">
              <dgm:param type="ar" val="1.4218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l" for="ch" forName="Accent" refType="w" fact="0"/>
              <dgm:constr type="t" for="ch" forName="Accent" refType="h" fact="0"/>
              <dgm:constr type="w" for="ch" forName="Accent" refType="w" fact="0.6747"/>
              <dgm:constr type="h" for="ch" forName="Accent" refType="h"/>
              <dgm:constr type="l" for="ch" forName="Child1" refType="w" fact="0.76"/>
              <dgm:constr type="t" for="ch" forName="Child1" refType="h" fact="0.3739"/>
              <dgm:constr type="w" for="ch" forName="Child1" refType="w" fact="0.24"/>
              <dgm:constr type="h" for="ch" forName="Child1" refType="h" fact="0.255"/>
              <dgm:constr type="l" for="ch" forName="Parent" refType="w" fact="0.1726"/>
              <dgm:constr type="t" for="ch" forName="Parent" refType="h" fact="0.2646"/>
              <dgm:constr type="w" for="ch" forName="Parent" refType="w" fact="0.3347"/>
              <dgm:constr type="h" for="ch" forName="Parent" refType="h" fact="0.4759"/>
              <dgm:constr type="l" for="ch" forName="Image1" refType="w" fact="0.5661"/>
              <dgm:constr type="t" for="ch" forName="Image1" refType="h" fact="0.3744"/>
              <dgm:constr type="w" for="ch" forName="Image1" refType="w" fact="0.1793"/>
              <dgm:constr type="h" for="ch" forName="Image1" refType="h" fact="0.255"/>
            </dgm:constrLst>
          </dgm:if>
          <dgm:if name="Name6" axis="ch ch" ptType="node node" st="1 1" cnt="1 0" func="cnt" op="equ" val="2">
            <dgm:alg type="composite">
              <dgm:param type="ar" val="1.381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l" for="ch" forName="Accent" refType="w" fact="0"/>
              <dgm:constr type="t" for="ch" forName="Accent" refType="h" fact="0"/>
              <dgm:constr type="w" for="ch" forName="Accent" refType="w" fact="0.6946"/>
              <dgm:constr type="h" for="ch" forName="Accent" refType="h"/>
              <dgm:constr type="l" for="ch" forName="Parent" refType="w" fact="0.1777"/>
              <dgm:constr type="t" for="ch" forName="Parent" refType="h" fact="0.2646"/>
              <dgm:constr type="w" for="ch" forName="Parent" refType="w" fact="0.3446"/>
              <dgm:constr type="h" for="ch" forName="Parent" refType="h" fact="0.4759"/>
              <dgm:constr type="l" for="ch" forName="Image1" refType="w" fact="0.5531"/>
              <dgm:constr type="t" for="ch" forName="Image1" refType="h" fact="0.1585"/>
              <dgm:constr type="w" for="ch" forName="Image1" refType="w" fact="0.1846"/>
              <dgm:constr type="h" for="ch" forName="Image1" refType="h" fact="0.255"/>
              <dgm:constr type="l" for="ch" forName="Image2" refType="w" fact="0.5531"/>
              <dgm:constr type="t" for="ch" forName="Image2" refType="h" fact="0.5624"/>
              <dgm:constr type="w" for="ch" forName="Image2" refType="w" fact="0.1846"/>
              <dgm:constr type="h" for="ch" forName="Image2" refType="h" fact="0.255"/>
              <dgm:constr type="l" for="ch" forName="Child1" refType="w" fact="0.7529"/>
              <dgm:constr type="t" for="ch" forName="Child1" refType="h" fact="0.1618"/>
              <dgm:constr type="w" for="ch" forName="Child1" refType="w" fact="0.2471"/>
              <dgm:constr type="h" for="ch" forName="Child1" refType="h" fact="0.2468"/>
              <dgm:constr type="l" for="ch" forName="Child2" refType="w" fact="0.7529"/>
              <dgm:constr type="t" for="ch" forName="Child2" refType="h" fact="0.5657"/>
              <dgm:constr type="w" for="ch" forName="Child2" refType="w" fact="0.2471"/>
              <dgm:constr type="h" for="ch" forName="Child2" refType="h" fact="0.2468"/>
            </dgm:constrLst>
          </dgm:if>
          <dgm:if name="Name7" axis="ch ch" ptType="node node" st="1 1" cnt="1 0" func="cnt" op="equ" val="3">
            <dgm:alg type="composite">
              <dgm:param type="ar" val="1.4218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" refType="w" fact="0"/>
              <dgm:constr type="t" for="ch" forName="Accent" refType="h" fact="0"/>
              <dgm:constr type="w" for="ch" forName="Accent" refType="w" fact="0.6747"/>
              <dgm:constr type="h" for="ch" forName="Accent" refType="h"/>
              <dgm:constr type="l" for="ch" forName="Parent" refType="w" fact="0.1726"/>
              <dgm:constr type="t" for="ch" forName="Parent" refType="h" fact="0.2646"/>
              <dgm:constr type="w" for="ch" forName="Parent" refType="w" fact="0.3347"/>
              <dgm:constr type="h" for="ch" forName="Parent" refType="h" fact="0.4759"/>
              <dgm:constr type="l" for="ch" forName="Image1" refType="w" fact="0.4968"/>
              <dgm:constr type="t" for="ch" forName="Image1" refType="h" fact="0.0843"/>
              <dgm:constr type="w" for="ch" forName="Image1" refType="w" fact="0.1793"/>
              <dgm:constr type="h" for="ch" forName="Image1" refType="h" fact="0.255"/>
              <dgm:constr type="l" for="ch" forName="Image2" refType="w" fact="0.5661"/>
              <dgm:constr type="t" for="ch" forName="Image2" refType="h" fact="0.3744"/>
              <dgm:constr type="w" for="ch" forName="Image2" refType="w" fact="0.1793"/>
              <dgm:constr type="h" for="ch" forName="Image2" refType="h" fact="0.255"/>
              <dgm:constr type="l" for="ch" forName="Image3" refType="w" fact="0.4968"/>
              <dgm:constr type="t" for="ch" forName="Image3" refType="h" fact="0.6686"/>
              <dgm:constr type="w" for="ch" forName="Image3" refType="w" fact="0.1793"/>
              <dgm:constr type="h" for="ch" forName="Image3" refType="h" fact="0.255"/>
              <dgm:constr type="l" for="ch" forName="Child1" refType="w" fact="0.6897"/>
              <dgm:constr type="t" for="ch" forName="Child1" refType="h" fact="0.0884"/>
              <dgm:constr type="w" for="ch" forName="Child1" refType="w" fact="0.24"/>
              <dgm:constr type="h" for="ch" forName="Child1" refType="h" fact="0.2468"/>
              <dgm:constr type="l" for="ch" forName="Child2" refType="w" fact="0.76"/>
              <dgm:constr type="t" for="ch" forName="Child2" refType="h" fact="0.378"/>
              <dgm:constr type="w" for="ch" forName="Child2" refType="w" fact="0.24"/>
              <dgm:constr type="h" for="ch" forName="Child2" refType="h" fact="0.2468"/>
              <dgm:constr type="l" for="ch" forName="Child3" refType="w" fact="0.6897"/>
              <dgm:constr type="t" for="ch" forName="Child3" refType="h" fact="0.6738"/>
              <dgm:constr type="w" for="ch" forName="Child3" refType="w" fact="0.24"/>
              <dgm:constr type="h" for="ch" forName="Child3" refType="h" fact="0.2468"/>
            </dgm:constrLst>
          </dgm:if>
          <dgm:else name="Name8">
            <dgm:alg type="composite">
              <dgm:param type="ar" val="1.2852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" refType="w" fact="0"/>
              <dgm:constr type="t" for="ch" forName="Accent" refType="h" fact="0.0361"/>
              <dgm:constr type="w" for="ch" forName="Accent" refType="w" fact="0.6865"/>
              <dgm:constr type="h" for="ch" forName="Accent" refType="h" fact="0.9197"/>
              <dgm:constr type="l" for="ch" forName="Parent" refType="w" fact="0.1756"/>
              <dgm:constr type="t" for="ch" forName="Parent" refType="h" fact="0.2795"/>
              <dgm:constr type="w" for="ch" forName="Parent" refType="w" fact="0.3406"/>
              <dgm:constr type="h" for="ch" forName="Parent" refType="h" fact="0.4377"/>
              <dgm:constr type="l" for="ch" forName="Image1" refType="w" fact="0.425"/>
              <dgm:constr type="t" for="ch" forName="Image1" refType="h" fact="0"/>
              <dgm:constr type="w" for="ch" forName="Image1" refType="w" fact="0.1825"/>
              <dgm:constr type="h" for="ch" forName="Image1" refType="h" fact="0.2345"/>
              <dgm:constr type="l" for="ch" forName="Image2" refType="w" fact="0.5598"/>
              <dgm:constr type="t" for="ch" forName="Image2" refType="h" fact="0.2184"/>
              <dgm:constr type="w" for="ch" forName="Image2" refType="w" fact="0.1825"/>
              <dgm:constr type="h" for="ch" forName="Image2" refType="h" fact="0.2345"/>
              <dgm:constr type="l" for="ch" forName="Image3" refType="w" fact="0.5591"/>
              <dgm:constr type="t" for="ch" forName="Image3" refType="h" fact="0.5395"/>
              <dgm:constr type="w" for="ch" forName="Image3" refType="w" fact="0.1825"/>
              <dgm:constr type="h" for="ch" forName="Image3" refType="h" fact="0.2345"/>
              <dgm:constr type="l" for="ch" forName="Image4" refType="w" fact="0.425"/>
              <dgm:constr type="t" for="ch" forName="Image4" refType="h" fact="0.7655"/>
              <dgm:constr type="w" for="ch" forName="Image4" refType="w" fact="0.1825"/>
              <dgm:constr type="h" for="ch" forName="Image4" refType="h" fact="0.2345"/>
              <dgm:constr type="l" for="ch" forName="Child1" refType="w" fact="0.6214"/>
              <dgm:constr type="t" for="ch" forName="Child1" refType="h" fact="0.003"/>
              <dgm:constr type="w" for="ch" forName="Child1" refType="w" fact="0.2443"/>
              <dgm:constr type="h" for="ch" forName="Child1" refType="h" fact="0.227"/>
              <dgm:constr type="l" for="ch" forName="Child2" refType="w" fact="0.7557"/>
              <dgm:constr type="t" for="ch" forName="Child2" refType="h" fact="0.2225"/>
              <dgm:constr type="w" for="ch" forName="Child2" refType="w" fact="0.2443"/>
              <dgm:constr type="h" for="ch" forName="Child2" refType="h" fact="0.227"/>
              <dgm:constr type="l" for="ch" forName="Child3" refType="w" fact="0.7557"/>
              <dgm:constr type="t" for="ch" forName="Child3" refType="h" fact="0.5433"/>
              <dgm:constr type="w" for="ch" forName="Child3" refType="w" fact="0.2443"/>
              <dgm:constr type="h" for="ch" forName="Child3" refType="h" fact="0.227"/>
              <dgm:constr type="l" for="ch" forName="Child4" refType="w" fact="0.6214"/>
              <dgm:constr type="t" for="ch" forName="Child4" refType="h" fact="0.7703"/>
              <dgm:constr type="w" for="ch" forName="Child4" refType="w" fact="0.2443"/>
              <dgm:constr type="h" for="ch" forName="Child4" refType="h" fact="0.227"/>
            </dgm:constrLst>
          </dgm:else>
        </dgm:choose>
      </dgm:if>
      <dgm:else name="Name9">
        <dgm:choose name="Name10">
          <dgm:if name="Name11" axis="ch ch" ptType="node node" st="1 1" cnt="1 0" func="cnt" op="equ" val="0">
            <dgm:alg type="composite">
              <dgm:param type="ar" val="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12" axis="ch ch" ptType="node node" st="1 1" cnt="1 0" func="cnt" op="equ" val="1">
            <dgm:alg type="composite">
              <dgm:param type="ar" val="1.4218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r" for="ch" forName="Accent" refType="w"/>
              <dgm:constr type="t" for="ch" forName="Accent" refType="h" fact="0"/>
              <dgm:constr type="w" for="ch" forName="Accent" refType="w" fact="0.6747"/>
              <dgm:constr type="h" for="ch" forName="Accent" refType="h"/>
              <dgm:constr type="r" for="ch" forName="Child1" refType="w" fact="0.24"/>
              <dgm:constr type="t" for="ch" forName="Child1" refType="h" fact="0.3739"/>
              <dgm:constr type="w" for="ch" forName="Child1" refType="w" fact="0.24"/>
              <dgm:constr type="h" for="ch" forName="Child1" refType="h" fact="0.255"/>
              <dgm:constr type="r" for="ch" forName="Parent" refType="w" fact="0.8274"/>
              <dgm:constr type="t" for="ch" forName="Parent" refType="h" fact="0.2646"/>
              <dgm:constr type="w" for="ch" forName="Parent" refType="w" fact="0.3347"/>
              <dgm:constr type="h" for="ch" forName="Parent" refType="h" fact="0.4759"/>
              <dgm:constr type="r" for="ch" forName="Image1" refType="w" fact="0.4339"/>
              <dgm:constr type="t" for="ch" forName="Image1" refType="h" fact="0.3744"/>
              <dgm:constr type="w" for="ch" forName="Image1" refType="w" fact="0.1793"/>
              <dgm:constr type="h" for="ch" forName="Image1" refType="h" fact="0.255"/>
            </dgm:constrLst>
          </dgm:if>
          <dgm:if name="Name13" axis="ch ch" ptType="node node" st="1 1" cnt="1 0" func="cnt" op="equ" val="2">
            <dgm:alg type="composite">
              <dgm:param type="ar" val="1.381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r" for="ch" forName="Accent" refType="w"/>
              <dgm:constr type="t" for="ch" forName="Accent" refType="h" fact="0"/>
              <dgm:constr type="w" for="ch" forName="Accent" refType="w" fact="0.6946"/>
              <dgm:constr type="h" for="ch" forName="Accent" refType="h"/>
              <dgm:constr type="r" for="ch" forName="Parent" refType="w" fact="0.8223"/>
              <dgm:constr type="t" for="ch" forName="Parent" refType="h" fact="0.2646"/>
              <dgm:constr type="w" for="ch" forName="Parent" refType="w" fact="0.3446"/>
              <dgm:constr type="h" for="ch" forName="Parent" refType="h" fact="0.4759"/>
              <dgm:constr type="r" for="ch" forName="Image1" refType="w" fact="0.4469"/>
              <dgm:constr type="t" for="ch" forName="Image1" refType="h" fact="0.1585"/>
              <dgm:constr type="w" for="ch" forName="Image1" refType="w" fact="0.1846"/>
              <dgm:constr type="h" for="ch" forName="Image1" refType="h" fact="0.255"/>
              <dgm:constr type="r" for="ch" forName="Image2" refType="w" fact="0.4469"/>
              <dgm:constr type="t" for="ch" forName="Image2" refType="h" fact="0.5624"/>
              <dgm:constr type="w" for="ch" forName="Image2" refType="w" fact="0.1846"/>
              <dgm:constr type="h" for="ch" forName="Image2" refType="h" fact="0.255"/>
              <dgm:constr type="r" for="ch" forName="Child1" refType="w" fact="0.2471"/>
              <dgm:constr type="t" for="ch" forName="Child1" refType="h" fact="0.1618"/>
              <dgm:constr type="w" for="ch" forName="Child1" refType="w" fact="0.2471"/>
              <dgm:constr type="h" for="ch" forName="Child1" refType="h" fact="0.2468"/>
              <dgm:constr type="r" for="ch" forName="Child2" refType="w" fact="0.2471"/>
              <dgm:constr type="t" for="ch" forName="Child2" refType="h" fact="0.5657"/>
              <dgm:constr type="w" for="ch" forName="Child2" refType="w" fact="0.2471"/>
              <dgm:constr type="h" for="ch" forName="Child2" refType="h" fact="0.2468"/>
            </dgm:constrLst>
          </dgm:if>
          <dgm:if name="Name14" axis="ch ch" ptType="node node" st="1 1" cnt="1 0" func="cnt" op="equ" val="3">
            <dgm:alg type="composite">
              <dgm:param type="ar" val="1.4218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Accent" refType="w"/>
              <dgm:constr type="t" for="ch" forName="Accent" refType="h" fact="0"/>
              <dgm:constr type="w" for="ch" forName="Accent" refType="w" fact="0.6747"/>
              <dgm:constr type="h" for="ch" forName="Accent" refType="h"/>
              <dgm:constr type="r" for="ch" forName="Parent" refType="w" fact="0.8274"/>
              <dgm:constr type="t" for="ch" forName="Parent" refType="h" fact="0.2646"/>
              <dgm:constr type="w" for="ch" forName="Parent" refType="w" fact="0.3347"/>
              <dgm:constr type="h" for="ch" forName="Parent" refType="h" fact="0.4759"/>
              <dgm:constr type="r" for="ch" forName="Image1" refType="w" fact="0.5032"/>
              <dgm:constr type="t" for="ch" forName="Image1" refType="h" fact="0.0843"/>
              <dgm:constr type="w" for="ch" forName="Image1" refType="w" fact="0.1793"/>
              <dgm:constr type="h" for="ch" forName="Image1" refType="h" fact="0.255"/>
              <dgm:constr type="r" for="ch" forName="Image2" refType="w" fact="0.4339"/>
              <dgm:constr type="t" for="ch" forName="Image2" refType="h" fact="0.3744"/>
              <dgm:constr type="w" for="ch" forName="Image2" refType="w" fact="0.1793"/>
              <dgm:constr type="h" for="ch" forName="Image2" refType="h" fact="0.255"/>
              <dgm:constr type="r" for="ch" forName="Image3" refType="w" fact="0.5032"/>
              <dgm:constr type="t" for="ch" forName="Image3" refType="h" fact="0.6686"/>
              <dgm:constr type="w" for="ch" forName="Image3" refType="w" fact="0.1793"/>
              <dgm:constr type="h" for="ch" forName="Image3" refType="h" fact="0.255"/>
              <dgm:constr type="r" for="ch" forName="Child1" refType="w" fact="0.3103"/>
              <dgm:constr type="t" for="ch" forName="Child1" refType="h" fact="0.0884"/>
              <dgm:constr type="w" for="ch" forName="Child1" refType="w" fact="0.24"/>
              <dgm:constr type="h" for="ch" forName="Child1" refType="h" fact="0.2468"/>
              <dgm:constr type="r" for="ch" forName="Child2" refType="w" fact="0.24"/>
              <dgm:constr type="t" for="ch" forName="Child2" refType="h" fact="0.378"/>
              <dgm:constr type="w" for="ch" forName="Child2" refType="w" fact="0.24"/>
              <dgm:constr type="h" for="ch" forName="Child2" refType="h" fact="0.2468"/>
              <dgm:constr type="r" for="ch" forName="Child3" refType="w" fact="0.3103"/>
              <dgm:constr type="t" for="ch" forName="Child3" refType="h" fact="0.6738"/>
              <dgm:constr type="w" for="ch" forName="Child3" refType="w" fact="0.24"/>
              <dgm:constr type="h" for="ch" forName="Child3" refType="h" fact="0.2468"/>
            </dgm:constrLst>
          </dgm:if>
          <dgm:else name="Name15">
            <dgm:alg type="composite">
              <dgm:param type="ar" val="1.2852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Accent" refType="w"/>
              <dgm:constr type="t" for="ch" forName="Accent" refType="h" fact="0.0361"/>
              <dgm:constr type="w" for="ch" forName="Accent" refType="w" fact="0.6865"/>
              <dgm:constr type="h" for="ch" forName="Accent" refType="h" fact="0.9197"/>
              <dgm:constr type="r" for="ch" forName="Parent" refType="w" fact="0.8244"/>
              <dgm:constr type="t" for="ch" forName="Parent" refType="h" fact="0.2795"/>
              <dgm:constr type="w" for="ch" forName="Parent" refType="w" fact="0.3406"/>
              <dgm:constr type="h" for="ch" forName="Parent" refType="h" fact="0.4377"/>
              <dgm:constr type="r" for="ch" forName="Image1" refType="w" fact="0.575"/>
              <dgm:constr type="t" for="ch" forName="Image1" refType="h" fact="0"/>
              <dgm:constr type="w" for="ch" forName="Image1" refType="w" fact="0.1825"/>
              <dgm:constr type="h" for="ch" forName="Image1" refType="h" fact="0.2345"/>
              <dgm:constr type="r" for="ch" forName="Image2" refType="w" fact="0.4402"/>
              <dgm:constr type="t" for="ch" forName="Image2" refType="h" fact="0.2184"/>
              <dgm:constr type="w" for="ch" forName="Image2" refType="w" fact="0.1825"/>
              <dgm:constr type="h" for="ch" forName="Image2" refType="h" fact="0.2345"/>
              <dgm:constr type="r" for="ch" forName="Image3" refType="w" fact="0.4409"/>
              <dgm:constr type="t" for="ch" forName="Image3" refType="h" fact="0.5395"/>
              <dgm:constr type="w" for="ch" forName="Image3" refType="w" fact="0.1825"/>
              <dgm:constr type="h" for="ch" forName="Image3" refType="h" fact="0.2345"/>
              <dgm:constr type="r" for="ch" forName="Image4" refType="w" fact="0.575"/>
              <dgm:constr type="t" for="ch" forName="Image4" refType="h" fact="0.7655"/>
              <dgm:constr type="w" for="ch" forName="Image4" refType="w" fact="0.1825"/>
              <dgm:constr type="h" for="ch" forName="Image4" refType="h" fact="0.2345"/>
              <dgm:constr type="r" for="ch" forName="Child1" refType="w" fact="0.3786"/>
              <dgm:constr type="t" for="ch" forName="Child1" refType="h" fact="0.003"/>
              <dgm:constr type="w" for="ch" forName="Child1" refType="w" fact="0.2443"/>
              <dgm:constr type="h" for="ch" forName="Child1" refType="h" fact="0.227"/>
              <dgm:constr type="r" for="ch" forName="Child2" refType="w" fact="0.2443"/>
              <dgm:constr type="t" for="ch" forName="Child2" refType="h" fact="0.2225"/>
              <dgm:constr type="w" for="ch" forName="Child2" refType="w" fact="0.2443"/>
              <dgm:constr type="h" for="ch" forName="Child2" refType="h" fact="0.227"/>
              <dgm:constr type="r" for="ch" forName="Child3" refType="w" fact="0.2443"/>
              <dgm:constr type="t" for="ch" forName="Child3" refType="h" fact="0.5433"/>
              <dgm:constr type="w" for="ch" forName="Child3" refType="w" fact="0.2443"/>
              <dgm:constr type="h" for="ch" forName="Child3" refType="h" fact="0.227"/>
              <dgm:constr type="r" for="ch" forName="Child4" refType="w" fact="0.3786"/>
              <dgm:constr type="t" for="ch" forName="Child4" refType="h" fact="0.7703"/>
              <dgm:constr type="w" for="ch" forName="Child4" refType="w" fact="0.2443"/>
              <dgm:constr type="h" for="ch" forName="Child4" refType="h" fact="0.227"/>
            </dgm:constrLst>
          </dgm:else>
        </dgm:choose>
      </dgm:else>
    </dgm:choose>
    <dgm:forEach name="wrapper" axis="self" ptType="parTrans">
      <dgm:forEach name="ImageRepeat" axis="self">
        <dgm:layoutNode name="Image" styleLbl="fgImgPlace1">
          <dgm:alg type="sp"/>
          <dgm:shape xmlns:r="http://schemas.openxmlformats.org/officeDocument/2006/relationships" type="ellipse" r:blip="" blipPhldr="1">
            <dgm:adjLst/>
          </dgm:shape>
          <dgm:presOf/>
        </dgm:layoutNode>
      </dgm:forEach>
    </dgm:forEach>
    <dgm:forEach name="Name16" axis="ch" ptType="node" cnt="1">
      <dgm:layoutNode name="Parent" styleLbl="node1">
        <dgm:varLst>
          <dgm:chMax val="4"/>
          <dgm:chPref val="3"/>
        </dgm:varLst>
        <dgm:alg type="tx"/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17" axis="ch ch" ptType="node node" st="1 1" cnt="1 1">
      <dgm:layoutNode name="Accent" styleLbl="node1">
        <dgm:alg type="sp"/>
        <dgm:choose name="Name18">
          <dgm:if name="Name19" func="var" arg="dir" op="equ" val="norm">
            <dgm:choose name="Name20">
              <dgm:if name="Name21" axis="followSib" ptType="node" func="cnt" op="equ" val="0">
                <dgm:shape xmlns:r="http://schemas.openxmlformats.org/officeDocument/2006/relationships" type="blockArc" r:blip="">
                  <dgm:adjLst>
                    <dgm:adj idx="1" val="-49.0368"/>
                    <dgm:adj idx="2" val="49.4265"/>
                    <dgm:adj idx="3" val="0.0564"/>
                  </dgm:adjLst>
                </dgm:shape>
              </dgm:if>
              <dgm:if name="Name22" axis="followSib" ptType="node" func="cnt" op="equ" val="1">
                <dgm:shape xmlns:r="http://schemas.openxmlformats.org/officeDocument/2006/relationships" type="blockArc" r:blip="">
                  <dgm:adjLst>
                    <dgm:adj idx="1" val="-64.2028"/>
                    <dgm:adj idx="2" val="64.5456"/>
                    <dgm:adj idx="3" val="0.0558"/>
                  </dgm:adjLst>
                </dgm:shape>
              </dgm:if>
              <dgm:if name="Name23" axis="followSib" ptType="node" func="cnt" op="equ" val="2">
                <dgm:shape xmlns:r="http://schemas.openxmlformats.org/officeDocument/2006/relationships" type="blockArc" r:blip="">
                  <dgm:adjLst>
                    <dgm:adj idx="1" val="-67.8702"/>
                    <dgm:adj idx="2" val="68.6519"/>
                    <dgm:adj idx="3" val="0.0575"/>
                  </dgm:adjLst>
                </dgm:shape>
              </dgm:if>
              <dgm:else name="Name24">
                <dgm:shape xmlns:r="http://schemas.openxmlformats.org/officeDocument/2006/relationships" type="blockArc" r:blip="">
                  <dgm:adjLst>
                    <dgm:adj idx="1" val="-84.8426"/>
                    <dgm:adj idx="2" val="84.8009"/>
                    <dgm:adj idx="3" val="0.0524"/>
                  </dgm:adjLst>
                </dgm:shape>
              </dgm:else>
            </dgm:choose>
          </dgm:if>
          <dgm:else name="Name25">
            <dgm:choose name="Name26">
              <dgm:if name="Name27" axis="followSib" ptType="node" func="cnt" op="equ" val="0">
                <dgm:shape xmlns:r="http://schemas.openxmlformats.org/officeDocument/2006/relationships" rot="180" type="blockArc" r:blip="">
                  <dgm:adjLst>
                    <dgm:adj idx="1" val="-49.0368"/>
                    <dgm:adj idx="2" val="49.4265"/>
                    <dgm:adj idx="3" val="0.0564"/>
                  </dgm:adjLst>
                </dgm:shape>
              </dgm:if>
              <dgm:if name="Name28" axis="followSib" ptType="node" func="cnt" op="equ" val="1">
                <dgm:shape xmlns:r="http://schemas.openxmlformats.org/officeDocument/2006/relationships" rot="180" type="blockArc" r:blip="">
                  <dgm:adjLst>
                    <dgm:adj idx="1" val="-64.2028"/>
                    <dgm:adj idx="2" val="64.5456"/>
                    <dgm:adj idx="3" val="0.0558"/>
                  </dgm:adjLst>
                </dgm:shape>
              </dgm:if>
              <dgm:if name="Name29" axis="followSib" ptType="node" func="cnt" op="equ" val="2">
                <dgm:shape xmlns:r="http://schemas.openxmlformats.org/officeDocument/2006/relationships" rot="180" type="blockArc" r:blip="">
                  <dgm:adjLst>
                    <dgm:adj idx="1" val="-67.8702"/>
                    <dgm:adj idx="2" val="68.6519"/>
                    <dgm:adj idx="3" val="0.0575"/>
                  </dgm:adjLst>
                </dgm:shape>
              </dgm:if>
              <dgm:else name="Name30">
                <dgm:shape xmlns:r="http://schemas.openxmlformats.org/officeDocument/2006/relationships" rot="180" type="blockArc" r:blip="">
                  <dgm:adjLst>
                    <dgm:adj idx="1" val="-84.8426"/>
                    <dgm:adj idx="2" val="84.8009"/>
                    <dgm:adj idx="3" val="0.0524"/>
                  </dgm:adjLst>
                </dgm:shape>
              </dgm:else>
            </dgm:choose>
          </dgm:else>
        </dgm:choose>
        <dgm:presOf/>
      </dgm:layoutNode>
      <dgm:layoutNode name="Image1" styleLbl="fgImgPlace1">
        <dgm:alg type="sp"/>
        <dgm:shape xmlns:r="http://schemas.openxmlformats.org/officeDocument/2006/relationships" type="ellipse" r:blip="" blipPhldr="1">
          <dgm:adjLst/>
        </dgm:shape>
        <dgm:presOf/>
      </dgm:layoutNode>
      <dgm:layoutNode name="Child1" styleLbl="revTx">
        <dgm:varLst>
          <dgm:chMax val="0"/>
          <dgm:chPref val="0"/>
          <dgm:bulletEnabled val="1"/>
        </dgm:varLst>
        <dgm:choose name="Name31">
          <dgm:if name="Name32" func="var" arg="dir" op="equ" val="norm">
            <dgm:alg type="tx">
              <dgm:param type="parTxLTRAlign" val="l"/>
              <dgm:param type="shpTxLTRAlignCh" val="l"/>
              <dgm:param type="parTxRTLAlign" val="l"/>
              <dgm:param type="shpTxRTLAlignCh" val="l"/>
              <dgm:param type="lnSpAfParP" val="10"/>
            </dgm:alg>
          </dgm:if>
          <dgm:else name="Name33">
            <dgm:alg type="tx">
              <dgm:param type="parTxLTRAlign" val="r"/>
              <dgm:param type="shpTxLTRAlignCh" val="r"/>
              <dgm:param type="parTxRTLAlign" val="r"/>
              <dgm:param type="shpTxRTLAlignCh" val="r"/>
              <dgm:param type="lnSpAfParP" val="10"/>
            </dgm:alg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34" axis="ch ch" ptType="node node" st="1 2" cnt="1 1">
      <dgm:layoutNode name="Image2">
        <dgm:alg type="sp"/>
        <dgm:shape xmlns:r="http://schemas.openxmlformats.org/officeDocument/2006/relationships" r:blip="">
          <dgm:adjLst/>
        </dgm:shape>
        <dgm:presOf/>
        <dgm:constrLst/>
        <dgm:forEach name="Name35" ref="ImageRepeat"/>
      </dgm:layoutNode>
      <dgm:layoutNode name="Child2" styleLbl="revTx">
        <dgm:varLst>
          <dgm:chMax val="0"/>
          <dgm:chPref val="0"/>
          <dgm:bulletEnabled val="1"/>
        </dgm:varLst>
        <dgm:choose name="Name36">
          <dgm:if name="Name37" func="var" arg="dir" op="equ" val="norm">
            <dgm:alg type="tx">
              <dgm:param type="parTxLTRAlign" val="l"/>
              <dgm:param type="shpTxLTRAlignCh" val="l"/>
              <dgm:param type="parTxRTLAlign" val="l"/>
              <dgm:param type="shpTxRTLAlignCh" val="l"/>
              <dgm:param type="lnSpAfParP" val="10"/>
            </dgm:alg>
          </dgm:if>
          <dgm:else name="Name38">
            <dgm:alg type="tx">
              <dgm:param type="parTxLTRAlign" val="r"/>
              <dgm:param type="shpTxLTRAlignCh" val="r"/>
              <dgm:param type="parTxRTLAlign" val="r"/>
              <dgm:param type="shpTxRTLAlignCh" val="r"/>
              <dgm:param type="lnSpAfParP" val="10"/>
            </dgm:alg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39" axis="ch ch" ptType="node node" st="1 3" cnt="1 1">
      <dgm:layoutNode name="Image3">
        <dgm:alg type="sp"/>
        <dgm:shape xmlns:r="http://schemas.openxmlformats.org/officeDocument/2006/relationships" r:blip="">
          <dgm:adjLst/>
        </dgm:shape>
        <dgm:presOf/>
        <dgm:constrLst/>
        <dgm:forEach name="Name40" ref="ImageRepeat"/>
      </dgm:layoutNode>
      <dgm:layoutNode name="Child3" styleLbl="revTx">
        <dgm:varLst>
          <dgm:chMax val="0"/>
          <dgm:chPref val="0"/>
          <dgm:bulletEnabled val="1"/>
        </dgm:varLst>
        <dgm:choose name="Name41">
          <dgm:if name="Name42" func="var" arg="dir" op="equ" val="norm">
            <dgm:alg type="tx">
              <dgm:param type="parTxLTRAlign" val="l"/>
              <dgm:param type="shpTxLTRAlignCh" val="l"/>
              <dgm:param type="parTxRTLAlign" val="l"/>
              <dgm:param type="shpTxRTLAlignCh" val="l"/>
              <dgm:param type="lnSpAfParP" val="10"/>
            </dgm:alg>
          </dgm:if>
          <dgm:else name="Name43">
            <dgm:alg type="tx">
              <dgm:param type="parTxLTRAlign" val="r"/>
              <dgm:param type="shpTxLTRAlignCh" val="r"/>
              <dgm:param type="parTxRTLAlign" val="r"/>
              <dgm:param type="shpTxRTLAlignCh" val="r"/>
              <dgm:param type="lnSpAfParP" val="10"/>
            </dgm:alg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4" axis="ch ch" ptType="node node" st="1 4" cnt="1 1">
      <dgm:layoutNode name="Image4">
        <dgm:alg type="sp"/>
        <dgm:shape xmlns:r="http://schemas.openxmlformats.org/officeDocument/2006/relationships" r:blip="">
          <dgm:adjLst/>
        </dgm:shape>
        <dgm:presOf/>
        <dgm:constrLst/>
        <dgm:forEach name="Name45" ref="ImageRepeat"/>
      </dgm:layoutNode>
      <dgm:layoutNode name="Child4" styleLbl="revTx">
        <dgm:varLst>
          <dgm:chMax val="0"/>
          <dgm:chPref val="0"/>
          <dgm:bulletEnabled val="1"/>
        </dgm:varLst>
        <dgm:choose name="Name46">
          <dgm:if name="Name47" func="var" arg="dir" op="equ" val="norm">
            <dgm:alg type="tx">
              <dgm:param type="parTxLTRAlign" val="l"/>
              <dgm:param type="shpTxLTRAlignCh" val="l"/>
              <dgm:param type="parTxRTLAlign" val="l"/>
              <dgm:param type="shpTxRTLAlignCh" val="l"/>
              <dgm:param type="lnSpAfParP" val="10"/>
            </dgm:alg>
          </dgm:if>
          <dgm:else name="Name48">
            <dgm:alg type="tx">
              <dgm:param type="parTxLTRAlign" val="r"/>
              <dgm:param type="shpTxLTRAlignCh" val="r"/>
              <dgm:param type="parTxRTLAlign" val="r"/>
              <dgm:param type="shpTxRTLAlignCh" val="r"/>
              <dgm:param type="lnSpAfParP" val="10"/>
            </dgm:alg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11/layout/RadialPictureList">
  <dgm:title val="Radial Picture List"/>
  <dgm:desc val="Use to show relationships to a central idea. The Level 1 shape contains text and all Level 2 shapes contain a picture with corresponding text. Limited to four Level 2 pictures.  Unused pictures do not appear, but remain available if you switch layouts. Works best with a small amount of Level 2 text."/>
  <dgm:catLst>
    <dgm:cat type="picture" pri="2500"/>
    <dgm:cat type="officeonline" pri="2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  <dgm:cxn modelId="5" srcId="10" destId="14" srcOrd="3" destOrd="0"/>
      </dgm:cxnLst>
      <dgm:bg/>
      <dgm:whole/>
    </dgm:dataModel>
  </dgm:clrData>
  <dgm:layoutNode name="Name0">
    <dgm:varLst>
      <dgm:chMax val="1"/>
      <dgm:chPref val="1"/>
      <dgm:dir/>
      <dgm:resizeHandles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st="1 1" cnt="1 0" func="cnt" op="equ" val="0">
            <dgm:alg type="composite">
              <dgm:param type="ar" val="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5" axis="ch ch" ptType="node node" st="1 1" cnt="1 0" func="cnt" op="equ" val="1">
            <dgm:alg type="composite">
              <dgm:param type="ar" val="1.4218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l" for="ch" forName="Accent" refType="w" fact="0"/>
              <dgm:constr type="t" for="ch" forName="Accent" refType="h" fact="0"/>
              <dgm:constr type="w" for="ch" forName="Accent" refType="w" fact="0.6747"/>
              <dgm:constr type="h" for="ch" forName="Accent" refType="h"/>
              <dgm:constr type="l" for="ch" forName="Child1" refType="w" fact="0.76"/>
              <dgm:constr type="t" for="ch" forName="Child1" refType="h" fact="0.3739"/>
              <dgm:constr type="w" for="ch" forName="Child1" refType="w" fact="0.24"/>
              <dgm:constr type="h" for="ch" forName="Child1" refType="h" fact="0.255"/>
              <dgm:constr type="l" for="ch" forName="Parent" refType="w" fact="0.1726"/>
              <dgm:constr type="t" for="ch" forName="Parent" refType="h" fact="0.2646"/>
              <dgm:constr type="w" for="ch" forName="Parent" refType="w" fact="0.3347"/>
              <dgm:constr type="h" for="ch" forName="Parent" refType="h" fact="0.4759"/>
              <dgm:constr type="l" for="ch" forName="Image1" refType="w" fact="0.5661"/>
              <dgm:constr type="t" for="ch" forName="Image1" refType="h" fact="0.3744"/>
              <dgm:constr type="w" for="ch" forName="Image1" refType="w" fact="0.1793"/>
              <dgm:constr type="h" for="ch" forName="Image1" refType="h" fact="0.255"/>
            </dgm:constrLst>
          </dgm:if>
          <dgm:if name="Name6" axis="ch ch" ptType="node node" st="1 1" cnt="1 0" func="cnt" op="equ" val="2">
            <dgm:alg type="composite">
              <dgm:param type="ar" val="1.381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l" for="ch" forName="Accent" refType="w" fact="0"/>
              <dgm:constr type="t" for="ch" forName="Accent" refType="h" fact="0"/>
              <dgm:constr type="w" for="ch" forName="Accent" refType="w" fact="0.6946"/>
              <dgm:constr type="h" for="ch" forName="Accent" refType="h"/>
              <dgm:constr type="l" for="ch" forName="Parent" refType="w" fact="0.1777"/>
              <dgm:constr type="t" for="ch" forName="Parent" refType="h" fact="0.2646"/>
              <dgm:constr type="w" for="ch" forName="Parent" refType="w" fact="0.3446"/>
              <dgm:constr type="h" for="ch" forName="Parent" refType="h" fact="0.4759"/>
              <dgm:constr type="l" for="ch" forName="Image1" refType="w" fact="0.5531"/>
              <dgm:constr type="t" for="ch" forName="Image1" refType="h" fact="0.1585"/>
              <dgm:constr type="w" for="ch" forName="Image1" refType="w" fact="0.1846"/>
              <dgm:constr type="h" for="ch" forName="Image1" refType="h" fact="0.255"/>
              <dgm:constr type="l" for="ch" forName="Image2" refType="w" fact="0.5531"/>
              <dgm:constr type="t" for="ch" forName="Image2" refType="h" fact="0.5624"/>
              <dgm:constr type="w" for="ch" forName="Image2" refType="w" fact="0.1846"/>
              <dgm:constr type="h" for="ch" forName="Image2" refType="h" fact="0.255"/>
              <dgm:constr type="l" for="ch" forName="Child1" refType="w" fact="0.7529"/>
              <dgm:constr type="t" for="ch" forName="Child1" refType="h" fact="0.1618"/>
              <dgm:constr type="w" for="ch" forName="Child1" refType="w" fact="0.2471"/>
              <dgm:constr type="h" for="ch" forName="Child1" refType="h" fact="0.2468"/>
              <dgm:constr type="l" for="ch" forName="Child2" refType="w" fact="0.7529"/>
              <dgm:constr type="t" for="ch" forName="Child2" refType="h" fact="0.5657"/>
              <dgm:constr type="w" for="ch" forName="Child2" refType="w" fact="0.2471"/>
              <dgm:constr type="h" for="ch" forName="Child2" refType="h" fact="0.2468"/>
            </dgm:constrLst>
          </dgm:if>
          <dgm:if name="Name7" axis="ch ch" ptType="node node" st="1 1" cnt="1 0" func="cnt" op="equ" val="3">
            <dgm:alg type="composite">
              <dgm:param type="ar" val="1.4218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" refType="w" fact="0"/>
              <dgm:constr type="t" for="ch" forName="Accent" refType="h" fact="0"/>
              <dgm:constr type="w" for="ch" forName="Accent" refType="w" fact="0.6747"/>
              <dgm:constr type="h" for="ch" forName="Accent" refType="h"/>
              <dgm:constr type="l" for="ch" forName="Parent" refType="w" fact="0.1726"/>
              <dgm:constr type="t" for="ch" forName="Parent" refType="h" fact="0.2646"/>
              <dgm:constr type="w" for="ch" forName="Parent" refType="w" fact="0.3347"/>
              <dgm:constr type="h" for="ch" forName="Parent" refType="h" fact="0.4759"/>
              <dgm:constr type="l" for="ch" forName="Image1" refType="w" fact="0.4968"/>
              <dgm:constr type="t" for="ch" forName="Image1" refType="h" fact="0.0843"/>
              <dgm:constr type="w" for="ch" forName="Image1" refType="w" fact="0.1793"/>
              <dgm:constr type="h" for="ch" forName="Image1" refType="h" fact="0.255"/>
              <dgm:constr type="l" for="ch" forName="Image2" refType="w" fact="0.5661"/>
              <dgm:constr type="t" for="ch" forName="Image2" refType="h" fact="0.3744"/>
              <dgm:constr type="w" for="ch" forName="Image2" refType="w" fact="0.1793"/>
              <dgm:constr type="h" for="ch" forName="Image2" refType="h" fact="0.255"/>
              <dgm:constr type="l" for="ch" forName="Image3" refType="w" fact="0.4968"/>
              <dgm:constr type="t" for="ch" forName="Image3" refType="h" fact="0.6686"/>
              <dgm:constr type="w" for="ch" forName="Image3" refType="w" fact="0.1793"/>
              <dgm:constr type="h" for="ch" forName="Image3" refType="h" fact="0.255"/>
              <dgm:constr type="l" for="ch" forName="Child1" refType="w" fact="0.6897"/>
              <dgm:constr type="t" for="ch" forName="Child1" refType="h" fact="0.0884"/>
              <dgm:constr type="w" for="ch" forName="Child1" refType="w" fact="0.24"/>
              <dgm:constr type="h" for="ch" forName="Child1" refType="h" fact="0.2468"/>
              <dgm:constr type="l" for="ch" forName="Child2" refType="w" fact="0.76"/>
              <dgm:constr type="t" for="ch" forName="Child2" refType="h" fact="0.378"/>
              <dgm:constr type="w" for="ch" forName="Child2" refType="w" fact="0.24"/>
              <dgm:constr type="h" for="ch" forName="Child2" refType="h" fact="0.2468"/>
              <dgm:constr type="l" for="ch" forName="Child3" refType="w" fact="0.6897"/>
              <dgm:constr type="t" for="ch" forName="Child3" refType="h" fact="0.6738"/>
              <dgm:constr type="w" for="ch" forName="Child3" refType="w" fact="0.24"/>
              <dgm:constr type="h" for="ch" forName="Child3" refType="h" fact="0.2468"/>
            </dgm:constrLst>
          </dgm:if>
          <dgm:else name="Name8">
            <dgm:alg type="composite">
              <dgm:param type="ar" val="1.2852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" refType="w" fact="0"/>
              <dgm:constr type="t" for="ch" forName="Accent" refType="h" fact="0.0361"/>
              <dgm:constr type="w" for="ch" forName="Accent" refType="w" fact="0.6865"/>
              <dgm:constr type="h" for="ch" forName="Accent" refType="h" fact="0.9197"/>
              <dgm:constr type="l" for="ch" forName="Parent" refType="w" fact="0.1756"/>
              <dgm:constr type="t" for="ch" forName="Parent" refType="h" fact="0.2795"/>
              <dgm:constr type="w" for="ch" forName="Parent" refType="w" fact="0.3406"/>
              <dgm:constr type="h" for="ch" forName="Parent" refType="h" fact="0.4377"/>
              <dgm:constr type="l" for="ch" forName="Image1" refType="w" fact="0.425"/>
              <dgm:constr type="t" for="ch" forName="Image1" refType="h" fact="0"/>
              <dgm:constr type="w" for="ch" forName="Image1" refType="w" fact="0.1825"/>
              <dgm:constr type="h" for="ch" forName="Image1" refType="h" fact="0.2345"/>
              <dgm:constr type="l" for="ch" forName="Image2" refType="w" fact="0.5598"/>
              <dgm:constr type="t" for="ch" forName="Image2" refType="h" fact="0.2184"/>
              <dgm:constr type="w" for="ch" forName="Image2" refType="w" fact="0.1825"/>
              <dgm:constr type="h" for="ch" forName="Image2" refType="h" fact="0.2345"/>
              <dgm:constr type="l" for="ch" forName="Image3" refType="w" fact="0.5591"/>
              <dgm:constr type="t" for="ch" forName="Image3" refType="h" fact="0.5395"/>
              <dgm:constr type="w" for="ch" forName="Image3" refType="w" fact="0.1825"/>
              <dgm:constr type="h" for="ch" forName="Image3" refType="h" fact="0.2345"/>
              <dgm:constr type="l" for="ch" forName="Image4" refType="w" fact="0.425"/>
              <dgm:constr type="t" for="ch" forName="Image4" refType="h" fact="0.7655"/>
              <dgm:constr type="w" for="ch" forName="Image4" refType="w" fact="0.1825"/>
              <dgm:constr type="h" for="ch" forName="Image4" refType="h" fact="0.2345"/>
              <dgm:constr type="l" for="ch" forName="Child1" refType="w" fact="0.6214"/>
              <dgm:constr type="t" for="ch" forName="Child1" refType="h" fact="0.003"/>
              <dgm:constr type="w" for="ch" forName="Child1" refType="w" fact="0.2443"/>
              <dgm:constr type="h" for="ch" forName="Child1" refType="h" fact="0.227"/>
              <dgm:constr type="l" for="ch" forName="Child2" refType="w" fact="0.7557"/>
              <dgm:constr type="t" for="ch" forName="Child2" refType="h" fact="0.2225"/>
              <dgm:constr type="w" for="ch" forName="Child2" refType="w" fact="0.2443"/>
              <dgm:constr type="h" for="ch" forName="Child2" refType="h" fact="0.227"/>
              <dgm:constr type="l" for="ch" forName="Child3" refType="w" fact="0.7557"/>
              <dgm:constr type="t" for="ch" forName="Child3" refType="h" fact="0.5433"/>
              <dgm:constr type="w" for="ch" forName="Child3" refType="w" fact="0.2443"/>
              <dgm:constr type="h" for="ch" forName="Child3" refType="h" fact="0.227"/>
              <dgm:constr type="l" for="ch" forName="Child4" refType="w" fact="0.6214"/>
              <dgm:constr type="t" for="ch" forName="Child4" refType="h" fact="0.7703"/>
              <dgm:constr type="w" for="ch" forName="Child4" refType="w" fact="0.2443"/>
              <dgm:constr type="h" for="ch" forName="Child4" refType="h" fact="0.227"/>
            </dgm:constrLst>
          </dgm:else>
        </dgm:choose>
      </dgm:if>
      <dgm:else name="Name9">
        <dgm:choose name="Name10">
          <dgm:if name="Name11" axis="ch ch" ptType="node node" st="1 1" cnt="1 0" func="cnt" op="equ" val="0">
            <dgm:alg type="composite">
              <dgm:param type="ar" val="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12" axis="ch ch" ptType="node node" st="1 1" cnt="1 0" func="cnt" op="equ" val="1">
            <dgm:alg type="composite">
              <dgm:param type="ar" val="1.4218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r" for="ch" forName="Accent" refType="w"/>
              <dgm:constr type="t" for="ch" forName="Accent" refType="h" fact="0"/>
              <dgm:constr type="w" for="ch" forName="Accent" refType="w" fact="0.6747"/>
              <dgm:constr type="h" for="ch" forName="Accent" refType="h"/>
              <dgm:constr type="r" for="ch" forName="Child1" refType="w" fact="0.24"/>
              <dgm:constr type="t" for="ch" forName="Child1" refType="h" fact="0.3739"/>
              <dgm:constr type="w" for="ch" forName="Child1" refType="w" fact="0.24"/>
              <dgm:constr type="h" for="ch" forName="Child1" refType="h" fact="0.255"/>
              <dgm:constr type="r" for="ch" forName="Parent" refType="w" fact="0.8274"/>
              <dgm:constr type="t" for="ch" forName="Parent" refType="h" fact="0.2646"/>
              <dgm:constr type="w" for="ch" forName="Parent" refType="w" fact="0.3347"/>
              <dgm:constr type="h" for="ch" forName="Parent" refType="h" fact="0.4759"/>
              <dgm:constr type="r" for="ch" forName="Image1" refType="w" fact="0.4339"/>
              <dgm:constr type="t" for="ch" forName="Image1" refType="h" fact="0.3744"/>
              <dgm:constr type="w" for="ch" forName="Image1" refType="w" fact="0.1793"/>
              <dgm:constr type="h" for="ch" forName="Image1" refType="h" fact="0.255"/>
            </dgm:constrLst>
          </dgm:if>
          <dgm:if name="Name13" axis="ch ch" ptType="node node" st="1 1" cnt="1 0" func="cnt" op="equ" val="2">
            <dgm:alg type="composite">
              <dgm:param type="ar" val="1.381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r" for="ch" forName="Accent" refType="w"/>
              <dgm:constr type="t" for="ch" forName="Accent" refType="h" fact="0"/>
              <dgm:constr type="w" for="ch" forName="Accent" refType="w" fact="0.6946"/>
              <dgm:constr type="h" for="ch" forName="Accent" refType="h"/>
              <dgm:constr type="r" for="ch" forName="Parent" refType="w" fact="0.8223"/>
              <dgm:constr type="t" for="ch" forName="Parent" refType="h" fact="0.2646"/>
              <dgm:constr type="w" for="ch" forName="Parent" refType="w" fact="0.3446"/>
              <dgm:constr type="h" for="ch" forName="Parent" refType="h" fact="0.4759"/>
              <dgm:constr type="r" for="ch" forName="Image1" refType="w" fact="0.4469"/>
              <dgm:constr type="t" for="ch" forName="Image1" refType="h" fact="0.1585"/>
              <dgm:constr type="w" for="ch" forName="Image1" refType="w" fact="0.1846"/>
              <dgm:constr type="h" for="ch" forName="Image1" refType="h" fact="0.255"/>
              <dgm:constr type="r" for="ch" forName="Image2" refType="w" fact="0.4469"/>
              <dgm:constr type="t" for="ch" forName="Image2" refType="h" fact="0.5624"/>
              <dgm:constr type="w" for="ch" forName="Image2" refType="w" fact="0.1846"/>
              <dgm:constr type="h" for="ch" forName="Image2" refType="h" fact="0.255"/>
              <dgm:constr type="r" for="ch" forName="Child1" refType="w" fact="0.2471"/>
              <dgm:constr type="t" for="ch" forName="Child1" refType="h" fact="0.1618"/>
              <dgm:constr type="w" for="ch" forName="Child1" refType="w" fact="0.2471"/>
              <dgm:constr type="h" for="ch" forName="Child1" refType="h" fact="0.2468"/>
              <dgm:constr type="r" for="ch" forName="Child2" refType="w" fact="0.2471"/>
              <dgm:constr type="t" for="ch" forName="Child2" refType="h" fact="0.5657"/>
              <dgm:constr type="w" for="ch" forName="Child2" refType="w" fact="0.2471"/>
              <dgm:constr type="h" for="ch" forName="Child2" refType="h" fact="0.2468"/>
            </dgm:constrLst>
          </dgm:if>
          <dgm:if name="Name14" axis="ch ch" ptType="node node" st="1 1" cnt="1 0" func="cnt" op="equ" val="3">
            <dgm:alg type="composite">
              <dgm:param type="ar" val="1.4218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Accent" refType="w"/>
              <dgm:constr type="t" for="ch" forName="Accent" refType="h" fact="0"/>
              <dgm:constr type="w" for="ch" forName="Accent" refType="w" fact="0.6747"/>
              <dgm:constr type="h" for="ch" forName="Accent" refType="h"/>
              <dgm:constr type="r" for="ch" forName="Parent" refType="w" fact="0.8274"/>
              <dgm:constr type="t" for="ch" forName="Parent" refType="h" fact="0.2646"/>
              <dgm:constr type="w" for="ch" forName="Parent" refType="w" fact="0.3347"/>
              <dgm:constr type="h" for="ch" forName="Parent" refType="h" fact="0.4759"/>
              <dgm:constr type="r" for="ch" forName="Image1" refType="w" fact="0.5032"/>
              <dgm:constr type="t" for="ch" forName="Image1" refType="h" fact="0.0843"/>
              <dgm:constr type="w" for="ch" forName="Image1" refType="w" fact="0.1793"/>
              <dgm:constr type="h" for="ch" forName="Image1" refType="h" fact="0.255"/>
              <dgm:constr type="r" for="ch" forName="Image2" refType="w" fact="0.4339"/>
              <dgm:constr type="t" for="ch" forName="Image2" refType="h" fact="0.3744"/>
              <dgm:constr type="w" for="ch" forName="Image2" refType="w" fact="0.1793"/>
              <dgm:constr type="h" for="ch" forName="Image2" refType="h" fact="0.255"/>
              <dgm:constr type="r" for="ch" forName="Image3" refType="w" fact="0.5032"/>
              <dgm:constr type="t" for="ch" forName="Image3" refType="h" fact="0.6686"/>
              <dgm:constr type="w" for="ch" forName="Image3" refType="w" fact="0.1793"/>
              <dgm:constr type="h" for="ch" forName="Image3" refType="h" fact="0.255"/>
              <dgm:constr type="r" for="ch" forName="Child1" refType="w" fact="0.3103"/>
              <dgm:constr type="t" for="ch" forName="Child1" refType="h" fact="0.0884"/>
              <dgm:constr type="w" for="ch" forName="Child1" refType="w" fact="0.24"/>
              <dgm:constr type="h" for="ch" forName="Child1" refType="h" fact="0.2468"/>
              <dgm:constr type="r" for="ch" forName="Child2" refType="w" fact="0.24"/>
              <dgm:constr type="t" for="ch" forName="Child2" refType="h" fact="0.378"/>
              <dgm:constr type="w" for="ch" forName="Child2" refType="w" fact="0.24"/>
              <dgm:constr type="h" for="ch" forName="Child2" refType="h" fact="0.2468"/>
              <dgm:constr type="r" for="ch" forName="Child3" refType="w" fact="0.3103"/>
              <dgm:constr type="t" for="ch" forName="Child3" refType="h" fact="0.6738"/>
              <dgm:constr type="w" for="ch" forName="Child3" refType="w" fact="0.24"/>
              <dgm:constr type="h" for="ch" forName="Child3" refType="h" fact="0.2468"/>
            </dgm:constrLst>
          </dgm:if>
          <dgm:else name="Name15">
            <dgm:alg type="composite">
              <dgm:param type="ar" val="1.2852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Accent" refType="w"/>
              <dgm:constr type="t" for="ch" forName="Accent" refType="h" fact="0.0361"/>
              <dgm:constr type="w" for="ch" forName="Accent" refType="w" fact="0.6865"/>
              <dgm:constr type="h" for="ch" forName="Accent" refType="h" fact="0.9197"/>
              <dgm:constr type="r" for="ch" forName="Parent" refType="w" fact="0.8244"/>
              <dgm:constr type="t" for="ch" forName="Parent" refType="h" fact="0.2795"/>
              <dgm:constr type="w" for="ch" forName="Parent" refType="w" fact="0.3406"/>
              <dgm:constr type="h" for="ch" forName="Parent" refType="h" fact="0.4377"/>
              <dgm:constr type="r" for="ch" forName="Image1" refType="w" fact="0.575"/>
              <dgm:constr type="t" for="ch" forName="Image1" refType="h" fact="0"/>
              <dgm:constr type="w" for="ch" forName="Image1" refType="w" fact="0.1825"/>
              <dgm:constr type="h" for="ch" forName="Image1" refType="h" fact="0.2345"/>
              <dgm:constr type="r" for="ch" forName="Image2" refType="w" fact="0.4402"/>
              <dgm:constr type="t" for="ch" forName="Image2" refType="h" fact="0.2184"/>
              <dgm:constr type="w" for="ch" forName="Image2" refType="w" fact="0.1825"/>
              <dgm:constr type="h" for="ch" forName="Image2" refType="h" fact="0.2345"/>
              <dgm:constr type="r" for="ch" forName="Image3" refType="w" fact="0.4409"/>
              <dgm:constr type="t" for="ch" forName="Image3" refType="h" fact="0.5395"/>
              <dgm:constr type="w" for="ch" forName="Image3" refType="w" fact="0.1825"/>
              <dgm:constr type="h" for="ch" forName="Image3" refType="h" fact="0.2345"/>
              <dgm:constr type="r" for="ch" forName="Image4" refType="w" fact="0.575"/>
              <dgm:constr type="t" for="ch" forName="Image4" refType="h" fact="0.7655"/>
              <dgm:constr type="w" for="ch" forName="Image4" refType="w" fact="0.1825"/>
              <dgm:constr type="h" for="ch" forName="Image4" refType="h" fact="0.2345"/>
              <dgm:constr type="r" for="ch" forName="Child1" refType="w" fact="0.3786"/>
              <dgm:constr type="t" for="ch" forName="Child1" refType="h" fact="0.003"/>
              <dgm:constr type="w" for="ch" forName="Child1" refType="w" fact="0.2443"/>
              <dgm:constr type="h" for="ch" forName="Child1" refType="h" fact="0.227"/>
              <dgm:constr type="r" for="ch" forName="Child2" refType="w" fact="0.2443"/>
              <dgm:constr type="t" for="ch" forName="Child2" refType="h" fact="0.2225"/>
              <dgm:constr type="w" for="ch" forName="Child2" refType="w" fact="0.2443"/>
              <dgm:constr type="h" for="ch" forName="Child2" refType="h" fact="0.227"/>
              <dgm:constr type="r" for="ch" forName="Child3" refType="w" fact="0.2443"/>
              <dgm:constr type="t" for="ch" forName="Child3" refType="h" fact="0.5433"/>
              <dgm:constr type="w" for="ch" forName="Child3" refType="w" fact="0.2443"/>
              <dgm:constr type="h" for="ch" forName="Child3" refType="h" fact="0.227"/>
              <dgm:constr type="r" for="ch" forName="Child4" refType="w" fact="0.3786"/>
              <dgm:constr type="t" for="ch" forName="Child4" refType="h" fact="0.7703"/>
              <dgm:constr type="w" for="ch" forName="Child4" refType="w" fact="0.2443"/>
              <dgm:constr type="h" for="ch" forName="Child4" refType="h" fact="0.227"/>
            </dgm:constrLst>
          </dgm:else>
        </dgm:choose>
      </dgm:else>
    </dgm:choose>
    <dgm:forEach name="wrapper" axis="self" ptType="parTrans">
      <dgm:forEach name="ImageRepeat" axis="self">
        <dgm:layoutNode name="Image" styleLbl="fgImgPlace1">
          <dgm:alg type="sp"/>
          <dgm:shape xmlns:r="http://schemas.openxmlformats.org/officeDocument/2006/relationships" type="ellipse" r:blip="" blipPhldr="1">
            <dgm:adjLst/>
          </dgm:shape>
          <dgm:presOf/>
        </dgm:layoutNode>
      </dgm:forEach>
    </dgm:forEach>
    <dgm:forEach name="Name16" axis="ch" ptType="node" cnt="1">
      <dgm:layoutNode name="Parent" styleLbl="node1">
        <dgm:varLst>
          <dgm:chMax val="4"/>
          <dgm:chPref val="3"/>
        </dgm:varLst>
        <dgm:alg type="tx"/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17" axis="ch ch" ptType="node node" st="1 1" cnt="1 1">
      <dgm:layoutNode name="Accent" styleLbl="node1">
        <dgm:alg type="sp"/>
        <dgm:choose name="Name18">
          <dgm:if name="Name19" func="var" arg="dir" op="equ" val="norm">
            <dgm:choose name="Name20">
              <dgm:if name="Name21" axis="followSib" ptType="node" func="cnt" op="equ" val="0">
                <dgm:shape xmlns:r="http://schemas.openxmlformats.org/officeDocument/2006/relationships" type="blockArc" r:blip="">
                  <dgm:adjLst>
                    <dgm:adj idx="1" val="-49.0368"/>
                    <dgm:adj idx="2" val="49.4265"/>
                    <dgm:adj idx="3" val="0.0564"/>
                  </dgm:adjLst>
                </dgm:shape>
              </dgm:if>
              <dgm:if name="Name22" axis="followSib" ptType="node" func="cnt" op="equ" val="1">
                <dgm:shape xmlns:r="http://schemas.openxmlformats.org/officeDocument/2006/relationships" type="blockArc" r:blip="">
                  <dgm:adjLst>
                    <dgm:adj idx="1" val="-64.2028"/>
                    <dgm:adj idx="2" val="64.5456"/>
                    <dgm:adj idx="3" val="0.0558"/>
                  </dgm:adjLst>
                </dgm:shape>
              </dgm:if>
              <dgm:if name="Name23" axis="followSib" ptType="node" func="cnt" op="equ" val="2">
                <dgm:shape xmlns:r="http://schemas.openxmlformats.org/officeDocument/2006/relationships" type="blockArc" r:blip="">
                  <dgm:adjLst>
                    <dgm:adj idx="1" val="-67.8702"/>
                    <dgm:adj idx="2" val="68.6519"/>
                    <dgm:adj idx="3" val="0.0575"/>
                  </dgm:adjLst>
                </dgm:shape>
              </dgm:if>
              <dgm:else name="Name24">
                <dgm:shape xmlns:r="http://schemas.openxmlformats.org/officeDocument/2006/relationships" type="blockArc" r:blip="">
                  <dgm:adjLst>
                    <dgm:adj idx="1" val="-84.8426"/>
                    <dgm:adj idx="2" val="84.8009"/>
                    <dgm:adj idx="3" val="0.0524"/>
                  </dgm:adjLst>
                </dgm:shape>
              </dgm:else>
            </dgm:choose>
          </dgm:if>
          <dgm:else name="Name25">
            <dgm:choose name="Name26">
              <dgm:if name="Name27" axis="followSib" ptType="node" func="cnt" op="equ" val="0">
                <dgm:shape xmlns:r="http://schemas.openxmlformats.org/officeDocument/2006/relationships" rot="180" type="blockArc" r:blip="">
                  <dgm:adjLst>
                    <dgm:adj idx="1" val="-49.0368"/>
                    <dgm:adj idx="2" val="49.4265"/>
                    <dgm:adj idx="3" val="0.0564"/>
                  </dgm:adjLst>
                </dgm:shape>
              </dgm:if>
              <dgm:if name="Name28" axis="followSib" ptType="node" func="cnt" op="equ" val="1">
                <dgm:shape xmlns:r="http://schemas.openxmlformats.org/officeDocument/2006/relationships" rot="180" type="blockArc" r:blip="">
                  <dgm:adjLst>
                    <dgm:adj idx="1" val="-64.2028"/>
                    <dgm:adj idx="2" val="64.5456"/>
                    <dgm:adj idx="3" val="0.0558"/>
                  </dgm:adjLst>
                </dgm:shape>
              </dgm:if>
              <dgm:if name="Name29" axis="followSib" ptType="node" func="cnt" op="equ" val="2">
                <dgm:shape xmlns:r="http://schemas.openxmlformats.org/officeDocument/2006/relationships" rot="180" type="blockArc" r:blip="">
                  <dgm:adjLst>
                    <dgm:adj idx="1" val="-67.8702"/>
                    <dgm:adj idx="2" val="68.6519"/>
                    <dgm:adj idx="3" val="0.0575"/>
                  </dgm:adjLst>
                </dgm:shape>
              </dgm:if>
              <dgm:else name="Name30">
                <dgm:shape xmlns:r="http://schemas.openxmlformats.org/officeDocument/2006/relationships" rot="180" type="blockArc" r:blip="">
                  <dgm:adjLst>
                    <dgm:adj idx="1" val="-84.8426"/>
                    <dgm:adj idx="2" val="84.8009"/>
                    <dgm:adj idx="3" val="0.0524"/>
                  </dgm:adjLst>
                </dgm:shape>
              </dgm:else>
            </dgm:choose>
          </dgm:else>
        </dgm:choose>
        <dgm:presOf/>
      </dgm:layoutNode>
      <dgm:layoutNode name="Image1" styleLbl="fgImgPlace1">
        <dgm:alg type="sp"/>
        <dgm:shape xmlns:r="http://schemas.openxmlformats.org/officeDocument/2006/relationships" type="ellipse" r:blip="" blipPhldr="1">
          <dgm:adjLst/>
        </dgm:shape>
        <dgm:presOf/>
      </dgm:layoutNode>
      <dgm:layoutNode name="Child1" styleLbl="revTx">
        <dgm:varLst>
          <dgm:chMax val="0"/>
          <dgm:chPref val="0"/>
          <dgm:bulletEnabled val="1"/>
        </dgm:varLst>
        <dgm:choose name="Name31">
          <dgm:if name="Name32" func="var" arg="dir" op="equ" val="norm">
            <dgm:alg type="tx">
              <dgm:param type="parTxLTRAlign" val="l"/>
              <dgm:param type="shpTxLTRAlignCh" val="l"/>
              <dgm:param type="parTxRTLAlign" val="l"/>
              <dgm:param type="shpTxRTLAlignCh" val="l"/>
              <dgm:param type="lnSpAfParP" val="10"/>
            </dgm:alg>
          </dgm:if>
          <dgm:else name="Name33">
            <dgm:alg type="tx">
              <dgm:param type="parTxLTRAlign" val="r"/>
              <dgm:param type="shpTxLTRAlignCh" val="r"/>
              <dgm:param type="parTxRTLAlign" val="r"/>
              <dgm:param type="shpTxRTLAlignCh" val="r"/>
              <dgm:param type="lnSpAfParP" val="10"/>
            </dgm:alg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34" axis="ch ch" ptType="node node" st="1 2" cnt="1 1">
      <dgm:layoutNode name="Image2">
        <dgm:alg type="sp"/>
        <dgm:shape xmlns:r="http://schemas.openxmlformats.org/officeDocument/2006/relationships" r:blip="">
          <dgm:adjLst/>
        </dgm:shape>
        <dgm:presOf/>
        <dgm:constrLst/>
        <dgm:forEach name="Name35" ref="ImageRepeat"/>
      </dgm:layoutNode>
      <dgm:layoutNode name="Child2" styleLbl="revTx">
        <dgm:varLst>
          <dgm:chMax val="0"/>
          <dgm:chPref val="0"/>
          <dgm:bulletEnabled val="1"/>
        </dgm:varLst>
        <dgm:choose name="Name36">
          <dgm:if name="Name37" func="var" arg="dir" op="equ" val="norm">
            <dgm:alg type="tx">
              <dgm:param type="parTxLTRAlign" val="l"/>
              <dgm:param type="shpTxLTRAlignCh" val="l"/>
              <dgm:param type="parTxRTLAlign" val="l"/>
              <dgm:param type="shpTxRTLAlignCh" val="l"/>
              <dgm:param type="lnSpAfParP" val="10"/>
            </dgm:alg>
          </dgm:if>
          <dgm:else name="Name38">
            <dgm:alg type="tx">
              <dgm:param type="parTxLTRAlign" val="r"/>
              <dgm:param type="shpTxLTRAlignCh" val="r"/>
              <dgm:param type="parTxRTLAlign" val="r"/>
              <dgm:param type="shpTxRTLAlignCh" val="r"/>
              <dgm:param type="lnSpAfParP" val="10"/>
            </dgm:alg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39" axis="ch ch" ptType="node node" st="1 3" cnt="1 1">
      <dgm:layoutNode name="Image3">
        <dgm:alg type="sp"/>
        <dgm:shape xmlns:r="http://schemas.openxmlformats.org/officeDocument/2006/relationships" r:blip="">
          <dgm:adjLst/>
        </dgm:shape>
        <dgm:presOf/>
        <dgm:constrLst/>
        <dgm:forEach name="Name40" ref="ImageRepeat"/>
      </dgm:layoutNode>
      <dgm:layoutNode name="Child3" styleLbl="revTx">
        <dgm:varLst>
          <dgm:chMax val="0"/>
          <dgm:chPref val="0"/>
          <dgm:bulletEnabled val="1"/>
        </dgm:varLst>
        <dgm:choose name="Name41">
          <dgm:if name="Name42" func="var" arg="dir" op="equ" val="norm">
            <dgm:alg type="tx">
              <dgm:param type="parTxLTRAlign" val="l"/>
              <dgm:param type="shpTxLTRAlignCh" val="l"/>
              <dgm:param type="parTxRTLAlign" val="l"/>
              <dgm:param type="shpTxRTLAlignCh" val="l"/>
              <dgm:param type="lnSpAfParP" val="10"/>
            </dgm:alg>
          </dgm:if>
          <dgm:else name="Name43">
            <dgm:alg type="tx">
              <dgm:param type="parTxLTRAlign" val="r"/>
              <dgm:param type="shpTxLTRAlignCh" val="r"/>
              <dgm:param type="parTxRTLAlign" val="r"/>
              <dgm:param type="shpTxRTLAlignCh" val="r"/>
              <dgm:param type="lnSpAfParP" val="10"/>
            </dgm:alg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4" axis="ch ch" ptType="node node" st="1 4" cnt="1 1">
      <dgm:layoutNode name="Image4">
        <dgm:alg type="sp"/>
        <dgm:shape xmlns:r="http://schemas.openxmlformats.org/officeDocument/2006/relationships" r:blip="">
          <dgm:adjLst/>
        </dgm:shape>
        <dgm:presOf/>
        <dgm:constrLst/>
        <dgm:forEach name="Name45" ref="ImageRepeat"/>
      </dgm:layoutNode>
      <dgm:layoutNode name="Child4" styleLbl="revTx">
        <dgm:varLst>
          <dgm:chMax val="0"/>
          <dgm:chPref val="0"/>
          <dgm:bulletEnabled val="1"/>
        </dgm:varLst>
        <dgm:choose name="Name46">
          <dgm:if name="Name47" func="var" arg="dir" op="equ" val="norm">
            <dgm:alg type="tx">
              <dgm:param type="parTxLTRAlign" val="l"/>
              <dgm:param type="shpTxLTRAlignCh" val="l"/>
              <dgm:param type="parTxRTLAlign" val="l"/>
              <dgm:param type="shpTxRTLAlignCh" val="l"/>
              <dgm:param type="lnSpAfParP" val="10"/>
            </dgm:alg>
          </dgm:if>
          <dgm:else name="Name48">
            <dgm:alg type="tx">
              <dgm:param type="parTxLTRAlign" val="r"/>
              <dgm:param type="shpTxLTRAlignCh" val="r"/>
              <dgm:param type="parTxRTLAlign" val="r"/>
              <dgm:param type="shpTxRTLAlignCh" val="r"/>
              <dgm:param type="lnSpAfParP" val="10"/>
            </dgm:alg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layout21.xml><?xml version="1.0" encoding="utf-8"?>
<dgm:layoutDef xmlns:dgm="http://schemas.openxmlformats.org/drawingml/2006/diagram" xmlns:a="http://schemas.openxmlformats.org/drawingml/2006/main" uniqueId="urn:microsoft.com/office/officeart/2011/layout/RadialPictureList">
  <dgm:title val="Radial Picture List"/>
  <dgm:desc val="Use to show relationships to a central idea. The Level 1 shape contains text and all Level 2 shapes contain a picture with corresponding text. Limited to four Level 2 pictures.  Unused pictures do not appear, but remain available if you switch layouts. Works best with a small amount of Level 2 text."/>
  <dgm:catLst>
    <dgm:cat type="picture" pri="2500"/>
    <dgm:cat type="officeonline" pri="2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  <dgm:cxn modelId="5" srcId="10" destId="14" srcOrd="3" destOrd="0"/>
      </dgm:cxnLst>
      <dgm:bg/>
      <dgm:whole/>
    </dgm:dataModel>
  </dgm:clrData>
  <dgm:layoutNode name="Name0">
    <dgm:varLst>
      <dgm:chMax val="1"/>
      <dgm:chPref val="1"/>
      <dgm:dir/>
      <dgm:resizeHandles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st="1 1" cnt="1 0" func="cnt" op="equ" val="0">
            <dgm:alg type="composite">
              <dgm:param type="ar" val="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5" axis="ch ch" ptType="node node" st="1 1" cnt="1 0" func="cnt" op="equ" val="1">
            <dgm:alg type="composite">
              <dgm:param type="ar" val="1.4218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l" for="ch" forName="Accent" refType="w" fact="0"/>
              <dgm:constr type="t" for="ch" forName="Accent" refType="h" fact="0"/>
              <dgm:constr type="w" for="ch" forName="Accent" refType="w" fact="0.6747"/>
              <dgm:constr type="h" for="ch" forName="Accent" refType="h"/>
              <dgm:constr type="l" for="ch" forName="Child1" refType="w" fact="0.76"/>
              <dgm:constr type="t" for="ch" forName="Child1" refType="h" fact="0.3739"/>
              <dgm:constr type="w" for="ch" forName="Child1" refType="w" fact="0.24"/>
              <dgm:constr type="h" for="ch" forName="Child1" refType="h" fact="0.255"/>
              <dgm:constr type="l" for="ch" forName="Parent" refType="w" fact="0.1726"/>
              <dgm:constr type="t" for="ch" forName="Parent" refType="h" fact="0.2646"/>
              <dgm:constr type="w" for="ch" forName="Parent" refType="w" fact="0.3347"/>
              <dgm:constr type="h" for="ch" forName="Parent" refType="h" fact="0.4759"/>
              <dgm:constr type="l" for="ch" forName="Image1" refType="w" fact="0.5661"/>
              <dgm:constr type="t" for="ch" forName="Image1" refType="h" fact="0.3744"/>
              <dgm:constr type="w" for="ch" forName="Image1" refType="w" fact="0.1793"/>
              <dgm:constr type="h" for="ch" forName="Image1" refType="h" fact="0.255"/>
            </dgm:constrLst>
          </dgm:if>
          <dgm:if name="Name6" axis="ch ch" ptType="node node" st="1 1" cnt="1 0" func="cnt" op="equ" val="2">
            <dgm:alg type="composite">
              <dgm:param type="ar" val="1.381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l" for="ch" forName="Accent" refType="w" fact="0"/>
              <dgm:constr type="t" for="ch" forName="Accent" refType="h" fact="0"/>
              <dgm:constr type="w" for="ch" forName="Accent" refType="w" fact="0.6946"/>
              <dgm:constr type="h" for="ch" forName="Accent" refType="h"/>
              <dgm:constr type="l" for="ch" forName="Parent" refType="w" fact="0.1777"/>
              <dgm:constr type="t" for="ch" forName="Parent" refType="h" fact="0.2646"/>
              <dgm:constr type="w" for="ch" forName="Parent" refType="w" fact="0.3446"/>
              <dgm:constr type="h" for="ch" forName="Parent" refType="h" fact="0.4759"/>
              <dgm:constr type="l" for="ch" forName="Image1" refType="w" fact="0.5531"/>
              <dgm:constr type="t" for="ch" forName="Image1" refType="h" fact="0.1585"/>
              <dgm:constr type="w" for="ch" forName="Image1" refType="w" fact="0.1846"/>
              <dgm:constr type="h" for="ch" forName="Image1" refType="h" fact="0.255"/>
              <dgm:constr type="l" for="ch" forName="Image2" refType="w" fact="0.5531"/>
              <dgm:constr type="t" for="ch" forName="Image2" refType="h" fact="0.5624"/>
              <dgm:constr type="w" for="ch" forName="Image2" refType="w" fact="0.1846"/>
              <dgm:constr type="h" for="ch" forName="Image2" refType="h" fact="0.255"/>
              <dgm:constr type="l" for="ch" forName="Child1" refType="w" fact="0.7529"/>
              <dgm:constr type="t" for="ch" forName="Child1" refType="h" fact="0.1618"/>
              <dgm:constr type="w" for="ch" forName="Child1" refType="w" fact="0.2471"/>
              <dgm:constr type="h" for="ch" forName="Child1" refType="h" fact="0.2468"/>
              <dgm:constr type="l" for="ch" forName="Child2" refType="w" fact="0.7529"/>
              <dgm:constr type="t" for="ch" forName="Child2" refType="h" fact="0.5657"/>
              <dgm:constr type="w" for="ch" forName="Child2" refType="w" fact="0.2471"/>
              <dgm:constr type="h" for="ch" forName="Child2" refType="h" fact="0.2468"/>
            </dgm:constrLst>
          </dgm:if>
          <dgm:if name="Name7" axis="ch ch" ptType="node node" st="1 1" cnt="1 0" func="cnt" op="equ" val="3">
            <dgm:alg type="composite">
              <dgm:param type="ar" val="1.4218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" refType="w" fact="0"/>
              <dgm:constr type="t" for="ch" forName="Accent" refType="h" fact="0"/>
              <dgm:constr type="w" for="ch" forName="Accent" refType="w" fact="0.6747"/>
              <dgm:constr type="h" for="ch" forName="Accent" refType="h"/>
              <dgm:constr type="l" for="ch" forName="Parent" refType="w" fact="0.1726"/>
              <dgm:constr type="t" for="ch" forName="Parent" refType="h" fact="0.2646"/>
              <dgm:constr type="w" for="ch" forName="Parent" refType="w" fact="0.3347"/>
              <dgm:constr type="h" for="ch" forName="Parent" refType="h" fact="0.4759"/>
              <dgm:constr type="l" for="ch" forName="Image1" refType="w" fact="0.4968"/>
              <dgm:constr type="t" for="ch" forName="Image1" refType="h" fact="0.0843"/>
              <dgm:constr type="w" for="ch" forName="Image1" refType="w" fact="0.1793"/>
              <dgm:constr type="h" for="ch" forName="Image1" refType="h" fact="0.255"/>
              <dgm:constr type="l" for="ch" forName="Image2" refType="w" fact="0.5661"/>
              <dgm:constr type="t" for="ch" forName="Image2" refType="h" fact="0.3744"/>
              <dgm:constr type="w" for="ch" forName="Image2" refType="w" fact="0.1793"/>
              <dgm:constr type="h" for="ch" forName="Image2" refType="h" fact="0.255"/>
              <dgm:constr type="l" for="ch" forName="Image3" refType="w" fact="0.4968"/>
              <dgm:constr type="t" for="ch" forName="Image3" refType="h" fact="0.6686"/>
              <dgm:constr type="w" for="ch" forName="Image3" refType="w" fact="0.1793"/>
              <dgm:constr type="h" for="ch" forName="Image3" refType="h" fact="0.255"/>
              <dgm:constr type="l" for="ch" forName="Child1" refType="w" fact="0.6897"/>
              <dgm:constr type="t" for="ch" forName="Child1" refType="h" fact="0.0884"/>
              <dgm:constr type="w" for="ch" forName="Child1" refType="w" fact="0.24"/>
              <dgm:constr type="h" for="ch" forName="Child1" refType="h" fact="0.2468"/>
              <dgm:constr type="l" for="ch" forName="Child2" refType="w" fact="0.76"/>
              <dgm:constr type="t" for="ch" forName="Child2" refType="h" fact="0.378"/>
              <dgm:constr type="w" for="ch" forName="Child2" refType="w" fact="0.24"/>
              <dgm:constr type="h" for="ch" forName="Child2" refType="h" fact="0.2468"/>
              <dgm:constr type="l" for="ch" forName="Child3" refType="w" fact="0.6897"/>
              <dgm:constr type="t" for="ch" forName="Child3" refType="h" fact="0.6738"/>
              <dgm:constr type="w" for="ch" forName="Child3" refType="w" fact="0.24"/>
              <dgm:constr type="h" for="ch" forName="Child3" refType="h" fact="0.2468"/>
            </dgm:constrLst>
          </dgm:if>
          <dgm:else name="Name8">
            <dgm:alg type="composite">
              <dgm:param type="ar" val="1.2852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" refType="w" fact="0"/>
              <dgm:constr type="t" for="ch" forName="Accent" refType="h" fact="0.0361"/>
              <dgm:constr type="w" for="ch" forName="Accent" refType="w" fact="0.6865"/>
              <dgm:constr type="h" for="ch" forName="Accent" refType="h" fact="0.9197"/>
              <dgm:constr type="l" for="ch" forName="Parent" refType="w" fact="0.1756"/>
              <dgm:constr type="t" for="ch" forName="Parent" refType="h" fact="0.2795"/>
              <dgm:constr type="w" for="ch" forName="Parent" refType="w" fact="0.3406"/>
              <dgm:constr type="h" for="ch" forName="Parent" refType="h" fact="0.4377"/>
              <dgm:constr type="l" for="ch" forName="Image1" refType="w" fact="0.425"/>
              <dgm:constr type="t" for="ch" forName="Image1" refType="h" fact="0"/>
              <dgm:constr type="w" for="ch" forName="Image1" refType="w" fact="0.1825"/>
              <dgm:constr type="h" for="ch" forName="Image1" refType="h" fact="0.2345"/>
              <dgm:constr type="l" for="ch" forName="Image2" refType="w" fact="0.5598"/>
              <dgm:constr type="t" for="ch" forName="Image2" refType="h" fact="0.2184"/>
              <dgm:constr type="w" for="ch" forName="Image2" refType="w" fact="0.1825"/>
              <dgm:constr type="h" for="ch" forName="Image2" refType="h" fact="0.2345"/>
              <dgm:constr type="l" for="ch" forName="Image3" refType="w" fact="0.5591"/>
              <dgm:constr type="t" for="ch" forName="Image3" refType="h" fact="0.5395"/>
              <dgm:constr type="w" for="ch" forName="Image3" refType="w" fact="0.1825"/>
              <dgm:constr type="h" for="ch" forName="Image3" refType="h" fact="0.2345"/>
              <dgm:constr type="l" for="ch" forName="Image4" refType="w" fact="0.425"/>
              <dgm:constr type="t" for="ch" forName="Image4" refType="h" fact="0.7655"/>
              <dgm:constr type="w" for="ch" forName="Image4" refType="w" fact="0.1825"/>
              <dgm:constr type="h" for="ch" forName="Image4" refType="h" fact="0.2345"/>
              <dgm:constr type="l" for="ch" forName="Child1" refType="w" fact="0.6214"/>
              <dgm:constr type="t" for="ch" forName="Child1" refType="h" fact="0.003"/>
              <dgm:constr type="w" for="ch" forName="Child1" refType="w" fact="0.2443"/>
              <dgm:constr type="h" for="ch" forName="Child1" refType="h" fact="0.227"/>
              <dgm:constr type="l" for="ch" forName="Child2" refType="w" fact="0.7557"/>
              <dgm:constr type="t" for="ch" forName="Child2" refType="h" fact="0.2225"/>
              <dgm:constr type="w" for="ch" forName="Child2" refType="w" fact="0.2443"/>
              <dgm:constr type="h" for="ch" forName="Child2" refType="h" fact="0.227"/>
              <dgm:constr type="l" for="ch" forName="Child3" refType="w" fact="0.7557"/>
              <dgm:constr type="t" for="ch" forName="Child3" refType="h" fact="0.5433"/>
              <dgm:constr type="w" for="ch" forName="Child3" refType="w" fact="0.2443"/>
              <dgm:constr type="h" for="ch" forName="Child3" refType="h" fact="0.227"/>
              <dgm:constr type="l" for="ch" forName="Child4" refType="w" fact="0.6214"/>
              <dgm:constr type="t" for="ch" forName="Child4" refType="h" fact="0.7703"/>
              <dgm:constr type="w" for="ch" forName="Child4" refType="w" fact="0.2443"/>
              <dgm:constr type="h" for="ch" forName="Child4" refType="h" fact="0.227"/>
            </dgm:constrLst>
          </dgm:else>
        </dgm:choose>
      </dgm:if>
      <dgm:else name="Name9">
        <dgm:choose name="Name10">
          <dgm:if name="Name11" axis="ch ch" ptType="node node" st="1 1" cnt="1 0" func="cnt" op="equ" val="0">
            <dgm:alg type="composite">
              <dgm:param type="ar" val="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12" axis="ch ch" ptType="node node" st="1 1" cnt="1 0" func="cnt" op="equ" val="1">
            <dgm:alg type="composite">
              <dgm:param type="ar" val="1.4218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r" for="ch" forName="Accent" refType="w"/>
              <dgm:constr type="t" for="ch" forName="Accent" refType="h" fact="0"/>
              <dgm:constr type="w" for="ch" forName="Accent" refType="w" fact="0.6747"/>
              <dgm:constr type="h" for="ch" forName="Accent" refType="h"/>
              <dgm:constr type="r" for="ch" forName="Child1" refType="w" fact="0.24"/>
              <dgm:constr type="t" for="ch" forName="Child1" refType="h" fact="0.3739"/>
              <dgm:constr type="w" for="ch" forName="Child1" refType="w" fact="0.24"/>
              <dgm:constr type="h" for="ch" forName="Child1" refType="h" fact="0.255"/>
              <dgm:constr type="r" for="ch" forName="Parent" refType="w" fact="0.8274"/>
              <dgm:constr type="t" for="ch" forName="Parent" refType="h" fact="0.2646"/>
              <dgm:constr type="w" for="ch" forName="Parent" refType="w" fact="0.3347"/>
              <dgm:constr type="h" for="ch" forName="Parent" refType="h" fact="0.4759"/>
              <dgm:constr type="r" for="ch" forName="Image1" refType="w" fact="0.4339"/>
              <dgm:constr type="t" for="ch" forName="Image1" refType="h" fact="0.3744"/>
              <dgm:constr type="w" for="ch" forName="Image1" refType="w" fact="0.1793"/>
              <dgm:constr type="h" for="ch" forName="Image1" refType="h" fact="0.255"/>
            </dgm:constrLst>
          </dgm:if>
          <dgm:if name="Name13" axis="ch ch" ptType="node node" st="1 1" cnt="1 0" func="cnt" op="equ" val="2">
            <dgm:alg type="composite">
              <dgm:param type="ar" val="1.381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r" for="ch" forName="Accent" refType="w"/>
              <dgm:constr type="t" for="ch" forName="Accent" refType="h" fact="0"/>
              <dgm:constr type="w" for="ch" forName="Accent" refType="w" fact="0.6946"/>
              <dgm:constr type="h" for="ch" forName="Accent" refType="h"/>
              <dgm:constr type="r" for="ch" forName="Parent" refType="w" fact="0.8223"/>
              <dgm:constr type="t" for="ch" forName="Parent" refType="h" fact="0.2646"/>
              <dgm:constr type="w" for="ch" forName="Parent" refType="w" fact="0.3446"/>
              <dgm:constr type="h" for="ch" forName="Parent" refType="h" fact="0.4759"/>
              <dgm:constr type="r" for="ch" forName="Image1" refType="w" fact="0.4469"/>
              <dgm:constr type="t" for="ch" forName="Image1" refType="h" fact="0.1585"/>
              <dgm:constr type="w" for="ch" forName="Image1" refType="w" fact="0.1846"/>
              <dgm:constr type="h" for="ch" forName="Image1" refType="h" fact="0.255"/>
              <dgm:constr type="r" for="ch" forName="Image2" refType="w" fact="0.4469"/>
              <dgm:constr type="t" for="ch" forName="Image2" refType="h" fact="0.5624"/>
              <dgm:constr type="w" for="ch" forName="Image2" refType="w" fact="0.1846"/>
              <dgm:constr type="h" for="ch" forName="Image2" refType="h" fact="0.255"/>
              <dgm:constr type="r" for="ch" forName="Child1" refType="w" fact="0.2471"/>
              <dgm:constr type="t" for="ch" forName="Child1" refType="h" fact="0.1618"/>
              <dgm:constr type="w" for="ch" forName="Child1" refType="w" fact="0.2471"/>
              <dgm:constr type="h" for="ch" forName="Child1" refType="h" fact="0.2468"/>
              <dgm:constr type="r" for="ch" forName="Child2" refType="w" fact="0.2471"/>
              <dgm:constr type="t" for="ch" forName="Child2" refType="h" fact="0.5657"/>
              <dgm:constr type="w" for="ch" forName="Child2" refType="w" fact="0.2471"/>
              <dgm:constr type="h" for="ch" forName="Child2" refType="h" fact="0.2468"/>
            </dgm:constrLst>
          </dgm:if>
          <dgm:if name="Name14" axis="ch ch" ptType="node node" st="1 1" cnt="1 0" func="cnt" op="equ" val="3">
            <dgm:alg type="composite">
              <dgm:param type="ar" val="1.4218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Accent" refType="w"/>
              <dgm:constr type="t" for="ch" forName="Accent" refType="h" fact="0"/>
              <dgm:constr type="w" for="ch" forName="Accent" refType="w" fact="0.6747"/>
              <dgm:constr type="h" for="ch" forName="Accent" refType="h"/>
              <dgm:constr type="r" for="ch" forName="Parent" refType="w" fact="0.8274"/>
              <dgm:constr type="t" for="ch" forName="Parent" refType="h" fact="0.2646"/>
              <dgm:constr type="w" for="ch" forName="Parent" refType="w" fact="0.3347"/>
              <dgm:constr type="h" for="ch" forName="Parent" refType="h" fact="0.4759"/>
              <dgm:constr type="r" for="ch" forName="Image1" refType="w" fact="0.5032"/>
              <dgm:constr type="t" for="ch" forName="Image1" refType="h" fact="0.0843"/>
              <dgm:constr type="w" for="ch" forName="Image1" refType="w" fact="0.1793"/>
              <dgm:constr type="h" for="ch" forName="Image1" refType="h" fact="0.255"/>
              <dgm:constr type="r" for="ch" forName="Image2" refType="w" fact="0.4339"/>
              <dgm:constr type="t" for="ch" forName="Image2" refType="h" fact="0.3744"/>
              <dgm:constr type="w" for="ch" forName="Image2" refType="w" fact="0.1793"/>
              <dgm:constr type="h" for="ch" forName="Image2" refType="h" fact="0.255"/>
              <dgm:constr type="r" for="ch" forName="Image3" refType="w" fact="0.5032"/>
              <dgm:constr type="t" for="ch" forName="Image3" refType="h" fact="0.6686"/>
              <dgm:constr type="w" for="ch" forName="Image3" refType="w" fact="0.1793"/>
              <dgm:constr type="h" for="ch" forName="Image3" refType="h" fact="0.255"/>
              <dgm:constr type="r" for="ch" forName="Child1" refType="w" fact="0.3103"/>
              <dgm:constr type="t" for="ch" forName="Child1" refType="h" fact="0.0884"/>
              <dgm:constr type="w" for="ch" forName="Child1" refType="w" fact="0.24"/>
              <dgm:constr type="h" for="ch" forName="Child1" refType="h" fact="0.2468"/>
              <dgm:constr type="r" for="ch" forName="Child2" refType="w" fact="0.24"/>
              <dgm:constr type="t" for="ch" forName="Child2" refType="h" fact="0.378"/>
              <dgm:constr type="w" for="ch" forName="Child2" refType="w" fact="0.24"/>
              <dgm:constr type="h" for="ch" forName="Child2" refType="h" fact="0.2468"/>
              <dgm:constr type="r" for="ch" forName="Child3" refType="w" fact="0.3103"/>
              <dgm:constr type="t" for="ch" forName="Child3" refType="h" fact="0.6738"/>
              <dgm:constr type="w" for="ch" forName="Child3" refType="w" fact="0.24"/>
              <dgm:constr type="h" for="ch" forName="Child3" refType="h" fact="0.2468"/>
            </dgm:constrLst>
          </dgm:if>
          <dgm:else name="Name15">
            <dgm:alg type="composite">
              <dgm:param type="ar" val="1.2852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Accent" refType="w"/>
              <dgm:constr type="t" for="ch" forName="Accent" refType="h" fact="0.0361"/>
              <dgm:constr type="w" for="ch" forName="Accent" refType="w" fact="0.6865"/>
              <dgm:constr type="h" for="ch" forName="Accent" refType="h" fact="0.9197"/>
              <dgm:constr type="r" for="ch" forName="Parent" refType="w" fact="0.8244"/>
              <dgm:constr type="t" for="ch" forName="Parent" refType="h" fact="0.2795"/>
              <dgm:constr type="w" for="ch" forName="Parent" refType="w" fact="0.3406"/>
              <dgm:constr type="h" for="ch" forName="Parent" refType="h" fact="0.4377"/>
              <dgm:constr type="r" for="ch" forName="Image1" refType="w" fact="0.575"/>
              <dgm:constr type="t" for="ch" forName="Image1" refType="h" fact="0"/>
              <dgm:constr type="w" for="ch" forName="Image1" refType="w" fact="0.1825"/>
              <dgm:constr type="h" for="ch" forName="Image1" refType="h" fact="0.2345"/>
              <dgm:constr type="r" for="ch" forName="Image2" refType="w" fact="0.4402"/>
              <dgm:constr type="t" for="ch" forName="Image2" refType="h" fact="0.2184"/>
              <dgm:constr type="w" for="ch" forName="Image2" refType="w" fact="0.1825"/>
              <dgm:constr type="h" for="ch" forName="Image2" refType="h" fact="0.2345"/>
              <dgm:constr type="r" for="ch" forName="Image3" refType="w" fact="0.4409"/>
              <dgm:constr type="t" for="ch" forName="Image3" refType="h" fact="0.5395"/>
              <dgm:constr type="w" for="ch" forName="Image3" refType="w" fact="0.1825"/>
              <dgm:constr type="h" for="ch" forName="Image3" refType="h" fact="0.2345"/>
              <dgm:constr type="r" for="ch" forName="Image4" refType="w" fact="0.575"/>
              <dgm:constr type="t" for="ch" forName="Image4" refType="h" fact="0.7655"/>
              <dgm:constr type="w" for="ch" forName="Image4" refType="w" fact="0.1825"/>
              <dgm:constr type="h" for="ch" forName="Image4" refType="h" fact="0.2345"/>
              <dgm:constr type="r" for="ch" forName="Child1" refType="w" fact="0.3786"/>
              <dgm:constr type="t" for="ch" forName="Child1" refType="h" fact="0.003"/>
              <dgm:constr type="w" for="ch" forName="Child1" refType="w" fact="0.2443"/>
              <dgm:constr type="h" for="ch" forName="Child1" refType="h" fact="0.227"/>
              <dgm:constr type="r" for="ch" forName="Child2" refType="w" fact="0.2443"/>
              <dgm:constr type="t" for="ch" forName="Child2" refType="h" fact="0.2225"/>
              <dgm:constr type="w" for="ch" forName="Child2" refType="w" fact="0.2443"/>
              <dgm:constr type="h" for="ch" forName="Child2" refType="h" fact="0.227"/>
              <dgm:constr type="r" for="ch" forName="Child3" refType="w" fact="0.2443"/>
              <dgm:constr type="t" for="ch" forName="Child3" refType="h" fact="0.5433"/>
              <dgm:constr type="w" for="ch" forName="Child3" refType="w" fact="0.2443"/>
              <dgm:constr type="h" for="ch" forName="Child3" refType="h" fact="0.227"/>
              <dgm:constr type="r" for="ch" forName="Child4" refType="w" fact="0.3786"/>
              <dgm:constr type="t" for="ch" forName="Child4" refType="h" fact="0.7703"/>
              <dgm:constr type="w" for="ch" forName="Child4" refType="w" fact="0.2443"/>
              <dgm:constr type="h" for="ch" forName="Child4" refType="h" fact="0.227"/>
            </dgm:constrLst>
          </dgm:else>
        </dgm:choose>
      </dgm:else>
    </dgm:choose>
    <dgm:forEach name="wrapper" axis="self" ptType="parTrans">
      <dgm:forEach name="ImageRepeat" axis="self">
        <dgm:layoutNode name="Image" styleLbl="fgImgPlace1">
          <dgm:alg type="sp"/>
          <dgm:shape xmlns:r="http://schemas.openxmlformats.org/officeDocument/2006/relationships" type="ellipse" r:blip="" blipPhldr="1">
            <dgm:adjLst/>
          </dgm:shape>
          <dgm:presOf/>
        </dgm:layoutNode>
      </dgm:forEach>
    </dgm:forEach>
    <dgm:forEach name="Name16" axis="ch" ptType="node" cnt="1">
      <dgm:layoutNode name="Parent" styleLbl="node1">
        <dgm:varLst>
          <dgm:chMax val="4"/>
          <dgm:chPref val="3"/>
        </dgm:varLst>
        <dgm:alg type="tx"/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17" axis="ch ch" ptType="node node" st="1 1" cnt="1 1">
      <dgm:layoutNode name="Accent" styleLbl="node1">
        <dgm:alg type="sp"/>
        <dgm:choose name="Name18">
          <dgm:if name="Name19" func="var" arg="dir" op="equ" val="norm">
            <dgm:choose name="Name20">
              <dgm:if name="Name21" axis="followSib" ptType="node" func="cnt" op="equ" val="0">
                <dgm:shape xmlns:r="http://schemas.openxmlformats.org/officeDocument/2006/relationships" type="blockArc" r:blip="">
                  <dgm:adjLst>
                    <dgm:adj idx="1" val="-49.0368"/>
                    <dgm:adj idx="2" val="49.4265"/>
                    <dgm:adj idx="3" val="0.0564"/>
                  </dgm:adjLst>
                </dgm:shape>
              </dgm:if>
              <dgm:if name="Name22" axis="followSib" ptType="node" func="cnt" op="equ" val="1">
                <dgm:shape xmlns:r="http://schemas.openxmlformats.org/officeDocument/2006/relationships" type="blockArc" r:blip="">
                  <dgm:adjLst>
                    <dgm:adj idx="1" val="-64.2028"/>
                    <dgm:adj idx="2" val="64.5456"/>
                    <dgm:adj idx="3" val="0.0558"/>
                  </dgm:adjLst>
                </dgm:shape>
              </dgm:if>
              <dgm:if name="Name23" axis="followSib" ptType="node" func="cnt" op="equ" val="2">
                <dgm:shape xmlns:r="http://schemas.openxmlformats.org/officeDocument/2006/relationships" type="blockArc" r:blip="">
                  <dgm:adjLst>
                    <dgm:adj idx="1" val="-67.8702"/>
                    <dgm:adj idx="2" val="68.6519"/>
                    <dgm:adj idx="3" val="0.0575"/>
                  </dgm:adjLst>
                </dgm:shape>
              </dgm:if>
              <dgm:else name="Name24">
                <dgm:shape xmlns:r="http://schemas.openxmlformats.org/officeDocument/2006/relationships" type="blockArc" r:blip="">
                  <dgm:adjLst>
                    <dgm:adj idx="1" val="-84.8426"/>
                    <dgm:adj idx="2" val="84.8009"/>
                    <dgm:adj idx="3" val="0.0524"/>
                  </dgm:adjLst>
                </dgm:shape>
              </dgm:else>
            </dgm:choose>
          </dgm:if>
          <dgm:else name="Name25">
            <dgm:choose name="Name26">
              <dgm:if name="Name27" axis="followSib" ptType="node" func="cnt" op="equ" val="0">
                <dgm:shape xmlns:r="http://schemas.openxmlformats.org/officeDocument/2006/relationships" rot="180" type="blockArc" r:blip="">
                  <dgm:adjLst>
                    <dgm:adj idx="1" val="-49.0368"/>
                    <dgm:adj idx="2" val="49.4265"/>
                    <dgm:adj idx="3" val="0.0564"/>
                  </dgm:adjLst>
                </dgm:shape>
              </dgm:if>
              <dgm:if name="Name28" axis="followSib" ptType="node" func="cnt" op="equ" val="1">
                <dgm:shape xmlns:r="http://schemas.openxmlformats.org/officeDocument/2006/relationships" rot="180" type="blockArc" r:blip="">
                  <dgm:adjLst>
                    <dgm:adj idx="1" val="-64.2028"/>
                    <dgm:adj idx="2" val="64.5456"/>
                    <dgm:adj idx="3" val="0.0558"/>
                  </dgm:adjLst>
                </dgm:shape>
              </dgm:if>
              <dgm:if name="Name29" axis="followSib" ptType="node" func="cnt" op="equ" val="2">
                <dgm:shape xmlns:r="http://schemas.openxmlformats.org/officeDocument/2006/relationships" rot="180" type="blockArc" r:blip="">
                  <dgm:adjLst>
                    <dgm:adj idx="1" val="-67.8702"/>
                    <dgm:adj idx="2" val="68.6519"/>
                    <dgm:adj idx="3" val="0.0575"/>
                  </dgm:adjLst>
                </dgm:shape>
              </dgm:if>
              <dgm:else name="Name30">
                <dgm:shape xmlns:r="http://schemas.openxmlformats.org/officeDocument/2006/relationships" rot="180" type="blockArc" r:blip="">
                  <dgm:adjLst>
                    <dgm:adj idx="1" val="-84.8426"/>
                    <dgm:adj idx="2" val="84.8009"/>
                    <dgm:adj idx="3" val="0.0524"/>
                  </dgm:adjLst>
                </dgm:shape>
              </dgm:else>
            </dgm:choose>
          </dgm:else>
        </dgm:choose>
        <dgm:presOf/>
      </dgm:layoutNode>
      <dgm:layoutNode name="Image1" styleLbl="fgImgPlace1">
        <dgm:alg type="sp"/>
        <dgm:shape xmlns:r="http://schemas.openxmlformats.org/officeDocument/2006/relationships" type="ellipse" r:blip="" blipPhldr="1">
          <dgm:adjLst/>
        </dgm:shape>
        <dgm:presOf/>
      </dgm:layoutNode>
      <dgm:layoutNode name="Child1" styleLbl="revTx">
        <dgm:varLst>
          <dgm:chMax val="0"/>
          <dgm:chPref val="0"/>
          <dgm:bulletEnabled val="1"/>
        </dgm:varLst>
        <dgm:choose name="Name31">
          <dgm:if name="Name32" func="var" arg="dir" op="equ" val="norm">
            <dgm:alg type="tx">
              <dgm:param type="parTxLTRAlign" val="l"/>
              <dgm:param type="shpTxLTRAlignCh" val="l"/>
              <dgm:param type="parTxRTLAlign" val="l"/>
              <dgm:param type="shpTxRTLAlignCh" val="l"/>
              <dgm:param type="lnSpAfParP" val="10"/>
            </dgm:alg>
          </dgm:if>
          <dgm:else name="Name33">
            <dgm:alg type="tx">
              <dgm:param type="parTxLTRAlign" val="r"/>
              <dgm:param type="shpTxLTRAlignCh" val="r"/>
              <dgm:param type="parTxRTLAlign" val="r"/>
              <dgm:param type="shpTxRTLAlignCh" val="r"/>
              <dgm:param type="lnSpAfParP" val="10"/>
            </dgm:alg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34" axis="ch ch" ptType="node node" st="1 2" cnt="1 1">
      <dgm:layoutNode name="Image2">
        <dgm:alg type="sp"/>
        <dgm:shape xmlns:r="http://schemas.openxmlformats.org/officeDocument/2006/relationships" r:blip="">
          <dgm:adjLst/>
        </dgm:shape>
        <dgm:presOf/>
        <dgm:constrLst/>
        <dgm:forEach name="Name35" ref="ImageRepeat"/>
      </dgm:layoutNode>
      <dgm:layoutNode name="Child2" styleLbl="revTx">
        <dgm:varLst>
          <dgm:chMax val="0"/>
          <dgm:chPref val="0"/>
          <dgm:bulletEnabled val="1"/>
        </dgm:varLst>
        <dgm:choose name="Name36">
          <dgm:if name="Name37" func="var" arg="dir" op="equ" val="norm">
            <dgm:alg type="tx">
              <dgm:param type="parTxLTRAlign" val="l"/>
              <dgm:param type="shpTxLTRAlignCh" val="l"/>
              <dgm:param type="parTxRTLAlign" val="l"/>
              <dgm:param type="shpTxRTLAlignCh" val="l"/>
              <dgm:param type="lnSpAfParP" val="10"/>
            </dgm:alg>
          </dgm:if>
          <dgm:else name="Name38">
            <dgm:alg type="tx">
              <dgm:param type="parTxLTRAlign" val="r"/>
              <dgm:param type="shpTxLTRAlignCh" val="r"/>
              <dgm:param type="parTxRTLAlign" val="r"/>
              <dgm:param type="shpTxRTLAlignCh" val="r"/>
              <dgm:param type="lnSpAfParP" val="10"/>
            </dgm:alg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39" axis="ch ch" ptType="node node" st="1 3" cnt="1 1">
      <dgm:layoutNode name="Image3">
        <dgm:alg type="sp"/>
        <dgm:shape xmlns:r="http://schemas.openxmlformats.org/officeDocument/2006/relationships" r:blip="">
          <dgm:adjLst/>
        </dgm:shape>
        <dgm:presOf/>
        <dgm:constrLst/>
        <dgm:forEach name="Name40" ref="ImageRepeat"/>
      </dgm:layoutNode>
      <dgm:layoutNode name="Child3" styleLbl="revTx">
        <dgm:varLst>
          <dgm:chMax val="0"/>
          <dgm:chPref val="0"/>
          <dgm:bulletEnabled val="1"/>
        </dgm:varLst>
        <dgm:choose name="Name41">
          <dgm:if name="Name42" func="var" arg="dir" op="equ" val="norm">
            <dgm:alg type="tx">
              <dgm:param type="parTxLTRAlign" val="l"/>
              <dgm:param type="shpTxLTRAlignCh" val="l"/>
              <dgm:param type="parTxRTLAlign" val="l"/>
              <dgm:param type="shpTxRTLAlignCh" val="l"/>
              <dgm:param type="lnSpAfParP" val="10"/>
            </dgm:alg>
          </dgm:if>
          <dgm:else name="Name43">
            <dgm:alg type="tx">
              <dgm:param type="parTxLTRAlign" val="r"/>
              <dgm:param type="shpTxLTRAlignCh" val="r"/>
              <dgm:param type="parTxRTLAlign" val="r"/>
              <dgm:param type="shpTxRTLAlignCh" val="r"/>
              <dgm:param type="lnSpAfParP" val="10"/>
            </dgm:alg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4" axis="ch ch" ptType="node node" st="1 4" cnt="1 1">
      <dgm:layoutNode name="Image4">
        <dgm:alg type="sp"/>
        <dgm:shape xmlns:r="http://schemas.openxmlformats.org/officeDocument/2006/relationships" r:blip="">
          <dgm:adjLst/>
        </dgm:shape>
        <dgm:presOf/>
        <dgm:constrLst/>
        <dgm:forEach name="Name45" ref="ImageRepeat"/>
      </dgm:layoutNode>
      <dgm:layoutNode name="Child4" styleLbl="revTx">
        <dgm:varLst>
          <dgm:chMax val="0"/>
          <dgm:chPref val="0"/>
          <dgm:bulletEnabled val="1"/>
        </dgm:varLst>
        <dgm:choose name="Name46">
          <dgm:if name="Name47" func="var" arg="dir" op="equ" val="norm">
            <dgm:alg type="tx">
              <dgm:param type="parTxLTRAlign" val="l"/>
              <dgm:param type="shpTxLTRAlignCh" val="l"/>
              <dgm:param type="parTxRTLAlign" val="l"/>
              <dgm:param type="shpTxRTLAlignCh" val="l"/>
              <dgm:param type="lnSpAfParP" val="10"/>
            </dgm:alg>
          </dgm:if>
          <dgm:else name="Name48">
            <dgm:alg type="tx">
              <dgm:param type="parTxLTRAlign" val="r"/>
              <dgm:param type="shpTxLTRAlignCh" val="r"/>
              <dgm:param type="parTxRTLAlign" val="r"/>
              <dgm:param type="shpTxRTLAlignCh" val="r"/>
              <dgm:param type="lnSpAfParP" val="10"/>
            </dgm:alg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layout22.xml><?xml version="1.0" encoding="utf-8"?>
<dgm:layoutDef xmlns:dgm="http://schemas.openxmlformats.org/drawingml/2006/diagram" xmlns:a="http://schemas.openxmlformats.org/drawingml/2006/main" uniqueId="urn:microsoft.com/office/officeart/2011/layout/RadialPictureList">
  <dgm:title val="Radial Picture List"/>
  <dgm:desc val="Use to show relationships to a central idea. The Level 1 shape contains text and all Level 2 shapes contain a picture with corresponding text. Limited to four Level 2 pictures.  Unused pictures do not appear, but remain available if you switch layouts. Works best with a small amount of Level 2 text."/>
  <dgm:catLst>
    <dgm:cat type="picture" pri="2500"/>
    <dgm:cat type="officeonline" pri="2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  <dgm:cxn modelId="5" srcId="10" destId="14" srcOrd="3" destOrd="0"/>
      </dgm:cxnLst>
      <dgm:bg/>
      <dgm:whole/>
    </dgm:dataModel>
  </dgm:clrData>
  <dgm:layoutNode name="Name0">
    <dgm:varLst>
      <dgm:chMax val="1"/>
      <dgm:chPref val="1"/>
      <dgm:dir/>
      <dgm:resizeHandles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st="1 1" cnt="1 0" func="cnt" op="equ" val="0">
            <dgm:alg type="composite">
              <dgm:param type="ar" val="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5" axis="ch ch" ptType="node node" st="1 1" cnt="1 0" func="cnt" op="equ" val="1">
            <dgm:alg type="composite">
              <dgm:param type="ar" val="1.4218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l" for="ch" forName="Accent" refType="w" fact="0"/>
              <dgm:constr type="t" for="ch" forName="Accent" refType="h" fact="0"/>
              <dgm:constr type="w" for="ch" forName="Accent" refType="w" fact="0.6747"/>
              <dgm:constr type="h" for="ch" forName="Accent" refType="h"/>
              <dgm:constr type="l" for="ch" forName="Child1" refType="w" fact="0.76"/>
              <dgm:constr type="t" for="ch" forName="Child1" refType="h" fact="0.3739"/>
              <dgm:constr type="w" for="ch" forName="Child1" refType="w" fact="0.24"/>
              <dgm:constr type="h" for="ch" forName="Child1" refType="h" fact="0.255"/>
              <dgm:constr type="l" for="ch" forName="Parent" refType="w" fact="0.1726"/>
              <dgm:constr type="t" for="ch" forName="Parent" refType="h" fact="0.2646"/>
              <dgm:constr type="w" for="ch" forName="Parent" refType="w" fact="0.3347"/>
              <dgm:constr type="h" for="ch" forName="Parent" refType="h" fact="0.4759"/>
              <dgm:constr type="l" for="ch" forName="Image1" refType="w" fact="0.5661"/>
              <dgm:constr type="t" for="ch" forName="Image1" refType="h" fact="0.3744"/>
              <dgm:constr type="w" for="ch" forName="Image1" refType="w" fact="0.1793"/>
              <dgm:constr type="h" for="ch" forName="Image1" refType="h" fact="0.255"/>
            </dgm:constrLst>
          </dgm:if>
          <dgm:if name="Name6" axis="ch ch" ptType="node node" st="1 1" cnt="1 0" func="cnt" op="equ" val="2">
            <dgm:alg type="composite">
              <dgm:param type="ar" val="1.381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l" for="ch" forName="Accent" refType="w" fact="0"/>
              <dgm:constr type="t" for="ch" forName="Accent" refType="h" fact="0"/>
              <dgm:constr type="w" for="ch" forName="Accent" refType="w" fact="0.6946"/>
              <dgm:constr type="h" for="ch" forName="Accent" refType="h"/>
              <dgm:constr type="l" for="ch" forName="Parent" refType="w" fact="0.1777"/>
              <dgm:constr type="t" for="ch" forName="Parent" refType="h" fact="0.2646"/>
              <dgm:constr type="w" for="ch" forName="Parent" refType="w" fact="0.3446"/>
              <dgm:constr type="h" for="ch" forName="Parent" refType="h" fact="0.4759"/>
              <dgm:constr type="l" for="ch" forName="Image1" refType="w" fact="0.5531"/>
              <dgm:constr type="t" for="ch" forName="Image1" refType="h" fact="0.1585"/>
              <dgm:constr type="w" for="ch" forName="Image1" refType="w" fact="0.1846"/>
              <dgm:constr type="h" for="ch" forName="Image1" refType="h" fact="0.255"/>
              <dgm:constr type="l" for="ch" forName="Image2" refType="w" fact="0.5531"/>
              <dgm:constr type="t" for="ch" forName="Image2" refType="h" fact="0.5624"/>
              <dgm:constr type="w" for="ch" forName="Image2" refType="w" fact="0.1846"/>
              <dgm:constr type="h" for="ch" forName="Image2" refType="h" fact="0.255"/>
              <dgm:constr type="l" for="ch" forName="Child1" refType="w" fact="0.7529"/>
              <dgm:constr type="t" for="ch" forName="Child1" refType="h" fact="0.1618"/>
              <dgm:constr type="w" for="ch" forName="Child1" refType="w" fact="0.2471"/>
              <dgm:constr type="h" for="ch" forName="Child1" refType="h" fact="0.2468"/>
              <dgm:constr type="l" for="ch" forName="Child2" refType="w" fact="0.7529"/>
              <dgm:constr type="t" for="ch" forName="Child2" refType="h" fact="0.5657"/>
              <dgm:constr type="w" for="ch" forName="Child2" refType="w" fact="0.2471"/>
              <dgm:constr type="h" for="ch" forName="Child2" refType="h" fact="0.2468"/>
            </dgm:constrLst>
          </dgm:if>
          <dgm:if name="Name7" axis="ch ch" ptType="node node" st="1 1" cnt="1 0" func="cnt" op="equ" val="3">
            <dgm:alg type="composite">
              <dgm:param type="ar" val="1.4218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" refType="w" fact="0"/>
              <dgm:constr type="t" for="ch" forName="Accent" refType="h" fact="0"/>
              <dgm:constr type="w" for="ch" forName="Accent" refType="w" fact="0.6747"/>
              <dgm:constr type="h" for="ch" forName="Accent" refType="h"/>
              <dgm:constr type="l" for="ch" forName="Parent" refType="w" fact="0.1726"/>
              <dgm:constr type="t" for="ch" forName="Parent" refType="h" fact="0.2646"/>
              <dgm:constr type="w" for="ch" forName="Parent" refType="w" fact="0.3347"/>
              <dgm:constr type="h" for="ch" forName="Parent" refType="h" fact="0.4759"/>
              <dgm:constr type="l" for="ch" forName="Image1" refType="w" fact="0.4968"/>
              <dgm:constr type="t" for="ch" forName="Image1" refType="h" fact="0.0843"/>
              <dgm:constr type="w" for="ch" forName="Image1" refType="w" fact="0.1793"/>
              <dgm:constr type="h" for="ch" forName="Image1" refType="h" fact="0.255"/>
              <dgm:constr type="l" for="ch" forName="Image2" refType="w" fact="0.5661"/>
              <dgm:constr type="t" for="ch" forName="Image2" refType="h" fact="0.3744"/>
              <dgm:constr type="w" for="ch" forName="Image2" refType="w" fact="0.1793"/>
              <dgm:constr type="h" for="ch" forName="Image2" refType="h" fact="0.255"/>
              <dgm:constr type="l" for="ch" forName="Image3" refType="w" fact="0.4968"/>
              <dgm:constr type="t" for="ch" forName="Image3" refType="h" fact="0.6686"/>
              <dgm:constr type="w" for="ch" forName="Image3" refType="w" fact="0.1793"/>
              <dgm:constr type="h" for="ch" forName="Image3" refType="h" fact="0.255"/>
              <dgm:constr type="l" for="ch" forName="Child1" refType="w" fact="0.6897"/>
              <dgm:constr type="t" for="ch" forName="Child1" refType="h" fact="0.0884"/>
              <dgm:constr type="w" for="ch" forName="Child1" refType="w" fact="0.24"/>
              <dgm:constr type="h" for="ch" forName="Child1" refType="h" fact="0.2468"/>
              <dgm:constr type="l" for="ch" forName="Child2" refType="w" fact="0.76"/>
              <dgm:constr type="t" for="ch" forName="Child2" refType="h" fact="0.378"/>
              <dgm:constr type="w" for="ch" forName="Child2" refType="w" fact="0.24"/>
              <dgm:constr type="h" for="ch" forName="Child2" refType="h" fact="0.2468"/>
              <dgm:constr type="l" for="ch" forName="Child3" refType="w" fact="0.6897"/>
              <dgm:constr type="t" for="ch" forName="Child3" refType="h" fact="0.6738"/>
              <dgm:constr type="w" for="ch" forName="Child3" refType="w" fact="0.24"/>
              <dgm:constr type="h" for="ch" forName="Child3" refType="h" fact="0.2468"/>
            </dgm:constrLst>
          </dgm:if>
          <dgm:else name="Name8">
            <dgm:alg type="composite">
              <dgm:param type="ar" val="1.2852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" refType="w" fact="0"/>
              <dgm:constr type="t" for="ch" forName="Accent" refType="h" fact="0.0361"/>
              <dgm:constr type="w" for="ch" forName="Accent" refType="w" fact="0.6865"/>
              <dgm:constr type="h" for="ch" forName="Accent" refType="h" fact="0.9197"/>
              <dgm:constr type="l" for="ch" forName="Parent" refType="w" fact="0.1756"/>
              <dgm:constr type="t" for="ch" forName="Parent" refType="h" fact="0.2795"/>
              <dgm:constr type="w" for="ch" forName="Parent" refType="w" fact="0.3406"/>
              <dgm:constr type="h" for="ch" forName="Parent" refType="h" fact="0.4377"/>
              <dgm:constr type="l" for="ch" forName="Image1" refType="w" fact="0.425"/>
              <dgm:constr type="t" for="ch" forName="Image1" refType="h" fact="0"/>
              <dgm:constr type="w" for="ch" forName="Image1" refType="w" fact="0.1825"/>
              <dgm:constr type="h" for="ch" forName="Image1" refType="h" fact="0.2345"/>
              <dgm:constr type="l" for="ch" forName="Image2" refType="w" fact="0.5598"/>
              <dgm:constr type="t" for="ch" forName="Image2" refType="h" fact="0.2184"/>
              <dgm:constr type="w" for="ch" forName="Image2" refType="w" fact="0.1825"/>
              <dgm:constr type="h" for="ch" forName="Image2" refType="h" fact="0.2345"/>
              <dgm:constr type="l" for="ch" forName="Image3" refType="w" fact="0.5591"/>
              <dgm:constr type="t" for="ch" forName="Image3" refType="h" fact="0.5395"/>
              <dgm:constr type="w" for="ch" forName="Image3" refType="w" fact="0.1825"/>
              <dgm:constr type="h" for="ch" forName="Image3" refType="h" fact="0.2345"/>
              <dgm:constr type="l" for="ch" forName="Image4" refType="w" fact="0.425"/>
              <dgm:constr type="t" for="ch" forName="Image4" refType="h" fact="0.7655"/>
              <dgm:constr type="w" for="ch" forName="Image4" refType="w" fact="0.1825"/>
              <dgm:constr type="h" for="ch" forName="Image4" refType="h" fact="0.2345"/>
              <dgm:constr type="l" for="ch" forName="Child1" refType="w" fact="0.6214"/>
              <dgm:constr type="t" for="ch" forName="Child1" refType="h" fact="0.003"/>
              <dgm:constr type="w" for="ch" forName="Child1" refType="w" fact="0.2443"/>
              <dgm:constr type="h" for="ch" forName="Child1" refType="h" fact="0.227"/>
              <dgm:constr type="l" for="ch" forName="Child2" refType="w" fact="0.7557"/>
              <dgm:constr type="t" for="ch" forName="Child2" refType="h" fact="0.2225"/>
              <dgm:constr type="w" for="ch" forName="Child2" refType="w" fact="0.2443"/>
              <dgm:constr type="h" for="ch" forName="Child2" refType="h" fact="0.227"/>
              <dgm:constr type="l" for="ch" forName="Child3" refType="w" fact="0.7557"/>
              <dgm:constr type="t" for="ch" forName="Child3" refType="h" fact="0.5433"/>
              <dgm:constr type="w" for="ch" forName="Child3" refType="w" fact="0.2443"/>
              <dgm:constr type="h" for="ch" forName="Child3" refType="h" fact="0.227"/>
              <dgm:constr type="l" for="ch" forName="Child4" refType="w" fact="0.6214"/>
              <dgm:constr type="t" for="ch" forName="Child4" refType="h" fact="0.7703"/>
              <dgm:constr type="w" for="ch" forName="Child4" refType="w" fact="0.2443"/>
              <dgm:constr type="h" for="ch" forName="Child4" refType="h" fact="0.227"/>
            </dgm:constrLst>
          </dgm:else>
        </dgm:choose>
      </dgm:if>
      <dgm:else name="Name9">
        <dgm:choose name="Name10">
          <dgm:if name="Name11" axis="ch ch" ptType="node node" st="1 1" cnt="1 0" func="cnt" op="equ" val="0">
            <dgm:alg type="composite">
              <dgm:param type="ar" val="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12" axis="ch ch" ptType="node node" st="1 1" cnt="1 0" func="cnt" op="equ" val="1">
            <dgm:alg type="composite">
              <dgm:param type="ar" val="1.4218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r" for="ch" forName="Accent" refType="w"/>
              <dgm:constr type="t" for="ch" forName="Accent" refType="h" fact="0"/>
              <dgm:constr type="w" for="ch" forName="Accent" refType="w" fact="0.6747"/>
              <dgm:constr type="h" for="ch" forName="Accent" refType="h"/>
              <dgm:constr type="r" for="ch" forName="Child1" refType="w" fact="0.24"/>
              <dgm:constr type="t" for="ch" forName="Child1" refType="h" fact="0.3739"/>
              <dgm:constr type="w" for="ch" forName="Child1" refType="w" fact="0.24"/>
              <dgm:constr type="h" for="ch" forName="Child1" refType="h" fact="0.255"/>
              <dgm:constr type="r" for="ch" forName="Parent" refType="w" fact="0.8274"/>
              <dgm:constr type="t" for="ch" forName="Parent" refType="h" fact="0.2646"/>
              <dgm:constr type="w" for="ch" forName="Parent" refType="w" fact="0.3347"/>
              <dgm:constr type="h" for="ch" forName="Parent" refType="h" fact="0.4759"/>
              <dgm:constr type="r" for="ch" forName="Image1" refType="w" fact="0.4339"/>
              <dgm:constr type="t" for="ch" forName="Image1" refType="h" fact="0.3744"/>
              <dgm:constr type="w" for="ch" forName="Image1" refType="w" fact="0.1793"/>
              <dgm:constr type="h" for="ch" forName="Image1" refType="h" fact="0.255"/>
            </dgm:constrLst>
          </dgm:if>
          <dgm:if name="Name13" axis="ch ch" ptType="node node" st="1 1" cnt="1 0" func="cnt" op="equ" val="2">
            <dgm:alg type="composite">
              <dgm:param type="ar" val="1.381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r" for="ch" forName="Accent" refType="w"/>
              <dgm:constr type="t" for="ch" forName="Accent" refType="h" fact="0"/>
              <dgm:constr type="w" for="ch" forName="Accent" refType="w" fact="0.6946"/>
              <dgm:constr type="h" for="ch" forName="Accent" refType="h"/>
              <dgm:constr type="r" for="ch" forName="Parent" refType="w" fact="0.8223"/>
              <dgm:constr type="t" for="ch" forName="Parent" refType="h" fact="0.2646"/>
              <dgm:constr type="w" for="ch" forName="Parent" refType="w" fact="0.3446"/>
              <dgm:constr type="h" for="ch" forName="Parent" refType="h" fact="0.4759"/>
              <dgm:constr type="r" for="ch" forName="Image1" refType="w" fact="0.4469"/>
              <dgm:constr type="t" for="ch" forName="Image1" refType="h" fact="0.1585"/>
              <dgm:constr type="w" for="ch" forName="Image1" refType="w" fact="0.1846"/>
              <dgm:constr type="h" for="ch" forName="Image1" refType="h" fact="0.255"/>
              <dgm:constr type="r" for="ch" forName="Image2" refType="w" fact="0.4469"/>
              <dgm:constr type="t" for="ch" forName="Image2" refType="h" fact="0.5624"/>
              <dgm:constr type="w" for="ch" forName="Image2" refType="w" fact="0.1846"/>
              <dgm:constr type="h" for="ch" forName="Image2" refType="h" fact="0.255"/>
              <dgm:constr type="r" for="ch" forName="Child1" refType="w" fact="0.2471"/>
              <dgm:constr type="t" for="ch" forName="Child1" refType="h" fact="0.1618"/>
              <dgm:constr type="w" for="ch" forName="Child1" refType="w" fact="0.2471"/>
              <dgm:constr type="h" for="ch" forName="Child1" refType="h" fact="0.2468"/>
              <dgm:constr type="r" for="ch" forName="Child2" refType="w" fact="0.2471"/>
              <dgm:constr type="t" for="ch" forName="Child2" refType="h" fact="0.5657"/>
              <dgm:constr type="w" for="ch" forName="Child2" refType="w" fact="0.2471"/>
              <dgm:constr type="h" for="ch" forName="Child2" refType="h" fact="0.2468"/>
            </dgm:constrLst>
          </dgm:if>
          <dgm:if name="Name14" axis="ch ch" ptType="node node" st="1 1" cnt="1 0" func="cnt" op="equ" val="3">
            <dgm:alg type="composite">
              <dgm:param type="ar" val="1.4218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Accent" refType="w"/>
              <dgm:constr type="t" for="ch" forName="Accent" refType="h" fact="0"/>
              <dgm:constr type="w" for="ch" forName="Accent" refType="w" fact="0.6747"/>
              <dgm:constr type="h" for="ch" forName="Accent" refType="h"/>
              <dgm:constr type="r" for="ch" forName="Parent" refType="w" fact="0.8274"/>
              <dgm:constr type="t" for="ch" forName="Parent" refType="h" fact="0.2646"/>
              <dgm:constr type="w" for="ch" forName="Parent" refType="w" fact="0.3347"/>
              <dgm:constr type="h" for="ch" forName="Parent" refType="h" fact="0.4759"/>
              <dgm:constr type="r" for="ch" forName="Image1" refType="w" fact="0.5032"/>
              <dgm:constr type="t" for="ch" forName="Image1" refType="h" fact="0.0843"/>
              <dgm:constr type="w" for="ch" forName="Image1" refType="w" fact="0.1793"/>
              <dgm:constr type="h" for="ch" forName="Image1" refType="h" fact="0.255"/>
              <dgm:constr type="r" for="ch" forName="Image2" refType="w" fact="0.4339"/>
              <dgm:constr type="t" for="ch" forName="Image2" refType="h" fact="0.3744"/>
              <dgm:constr type="w" for="ch" forName="Image2" refType="w" fact="0.1793"/>
              <dgm:constr type="h" for="ch" forName="Image2" refType="h" fact="0.255"/>
              <dgm:constr type="r" for="ch" forName="Image3" refType="w" fact="0.5032"/>
              <dgm:constr type="t" for="ch" forName="Image3" refType="h" fact="0.6686"/>
              <dgm:constr type="w" for="ch" forName="Image3" refType="w" fact="0.1793"/>
              <dgm:constr type="h" for="ch" forName="Image3" refType="h" fact="0.255"/>
              <dgm:constr type="r" for="ch" forName="Child1" refType="w" fact="0.3103"/>
              <dgm:constr type="t" for="ch" forName="Child1" refType="h" fact="0.0884"/>
              <dgm:constr type="w" for="ch" forName="Child1" refType="w" fact="0.24"/>
              <dgm:constr type="h" for="ch" forName="Child1" refType="h" fact="0.2468"/>
              <dgm:constr type="r" for="ch" forName="Child2" refType="w" fact="0.24"/>
              <dgm:constr type="t" for="ch" forName="Child2" refType="h" fact="0.378"/>
              <dgm:constr type="w" for="ch" forName="Child2" refType="w" fact="0.24"/>
              <dgm:constr type="h" for="ch" forName="Child2" refType="h" fact="0.2468"/>
              <dgm:constr type="r" for="ch" forName="Child3" refType="w" fact="0.3103"/>
              <dgm:constr type="t" for="ch" forName="Child3" refType="h" fact="0.6738"/>
              <dgm:constr type="w" for="ch" forName="Child3" refType="w" fact="0.24"/>
              <dgm:constr type="h" for="ch" forName="Child3" refType="h" fact="0.2468"/>
            </dgm:constrLst>
          </dgm:if>
          <dgm:else name="Name15">
            <dgm:alg type="composite">
              <dgm:param type="ar" val="1.2852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Accent" refType="w"/>
              <dgm:constr type="t" for="ch" forName="Accent" refType="h" fact="0.0361"/>
              <dgm:constr type="w" for="ch" forName="Accent" refType="w" fact="0.6865"/>
              <dgm:constr type="h" for="ch" forName="Accent" refType="h" fact="0.9197"/>
              <dgm:constr type="r" for="ch" forName="Parent" refType="w" fact="0.8244"/>
              <dgm:constr type="t" for="ch" forName="Parent" refType="h" fact="0.2795"/>
              <dgm:constr type="w" for="ch" forName="Parent" refType="w" fact="0.3406"/>
              <dgm:constr type="h" for="ch" forName="Parent" refType="h" fact="0.4377"/>
              <dgm:constr type="r" for="ch" forName="Image1" refType="w" fact="0.575"/>
              <dgm:constr type="t" for="ch" forName="Image1" refType="h" fact="0"/>
              <dgm:constr type="w" for="ch" forName="Image1" refType="w" fact="0.1825"/>
              <dgm:constr type="h" for="ch" forName="Image1" refType="h" fact="0.2345"/>
              <dgm:constr type="r" for="ch" forName="Image2" refType="w" fact="0.4402"/>
              <dgm:constr type="t" for="ch" forName="Image2" refType="h" fact="0.2184"/>
              <dgm:constr type="w" for="ch" forName="Image2" refType="w" fact="0.1825"/>
              <dgm:constr type="h" for="ch" forName="Image2" refType="h" fact="0.2345"/>
              <dgm:constr type="r" for="ch" forName="Image3" refType="w" fact="0.4409"/>
              <dgm:constr type="t" for="ch" forName="Image3" refType="h" fact="0.5395"/>
              <dgm:constr type="w" for="ch" forName="Image3" refType="w" fact="0.1825"/>
              <dgm:constr type="h" for="ch" forName="Image3" refType="h" fact="0.2345"/>
              <dgm:constr type="r" for="ch" forName="Image4" refType="w" fact="0.575"/>
              <dgm:constr type="t" for="ch" forName="Image4" refType="h" fact="0.7655"/>
              <dgm:constr type="w" for="ch" forName="Image4" refType="w" fact="0.1825"/>
              <dgm:constr type="h" for="ch" forName="Image4" refType="h" fact="0.2345"/>
              <dgm:constr type="r" for="ch" forName="Child1" refType="w" fact="0.3786"/>
              <dgm:constr type="t" for="ch" forName="Child1" refType="h" fact="0.003"/>
              <dgm:constr type="w" for="ch" forName="Child1" refType="w" fact="0.2443"/>
              <dgm:constr type="h" for="ch" forName="Child1" refType="h" fact="0.227"/>
              <dgm:constr type="r" for="ch" forName="Child2" refType="w" fact="0.2443"/>
              <dgm:constr type="t" for="ch" forName="Child2" refType="h" fact="0.2225"/>
              <dgm:constr type="w" for="ch" forName="Child2" refType="w" fact="0.2443"/>
              <dgm:constr type="h" for="ch" forName="Child2" refType="h" fact="0.227"/>
              <dgm:constr type="r" for="ch" forName="Child3" refType="w" fact="0.2443"/>
              <dgm:constr type="t" for="ch" forName="Child3" refType="h" fact="0.5433"/>
              <dgm:constr type="w" for="ch" forName="Child3" refType="w" fact="0.2443"/>
              <dgm:constr type="h" for="ch" forName="Child3" refType="h" fact="0.227"/>
              <dgm:constr type="r" for="ch" forName="Child4" refType="w" fact="0.3786"/>
              <dgm:constr type="t" for="ch" forName="Child4" refType="h" fact="0.7703"/>
              <dgm:constr type="w" for="ch" forName="Child4" refType="w" fact="0.2443"/>
              <dgm:constr type="h" for="ch" forName="Child4" refType="h" fact="0.227"/>
            </dgm:constrLst>
          </dgm:else>
        </dgm:choose>
      </dgm:else>
    </dgm:choose>
    <dgm:forEach name="wrapper" axis="self" ptType="parTrans">
      <dgm:forEach name="ImageRepeat" axis="self">
        <dgm:layoutNode name="Image" styleLbl="fgImgPlace1">
          <dgm:alg type="sp"/>
          <dgm:shape xmlns:r="http://schemas.openxmlformats.org/officeDocument/2006/relationships" type="ellipse" r:blip="" blipPhldr="1">
            <dgm:adjLst/>
          </dgm:shape>
          <dgm:presOf/>
        </dgm:layoutNode>
      </dgm:forEach>
    </dgm:forEach>
    <dgm:forEach name="Name16" axis="ch" ptType="node" cnt="1">
      <dgm:layoutNode name="Parent" styleLbl="node1">
        <dgm:varLst>
          <dgm:chMax val="4"/>
          <dgm:chPref val="3"/>
        </dgm:varLst>
        <dgm:alg type="tx"/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17" axis="ch ch" ptType="node node" st="1 1" cnt="1 1">
      <dgm:layoutNode name="Accent" styleLbl="node1">
        <dgm:alg type="sp"/>
        <dgm:choose name="Name18">
          <dgm:if name="Name19" func="var" arg="dir" op="equ" val="norm">
            <dgm:choose name="Name20">
              <dgm:if name="Name21" axis="followSib" ptType="node" func="cnt" op="equ" val="0">
                <dgm:shape xmlns:r="http://schemas.openxmlformats.org/officeDocument/2006/relationships" type="blockArc" r:blip="">
                  <dgm:adjLst>
                    <dgm:adj idx="1" val="-49.0368"/>
                    <dgm:adj idx="2" val="49.4265"/>
                    <dgm:adj idx="3" val="0.0564"/>
                  </dgm:adjLst>
                </dgm:shape>
              </dgm:if>
              <dgm:if name="Name22" axis="followSib" ptType="node" func="cnt" op="equ" val="1">
                <dgm:shape xmlns:r="http://schemas.openxmlformats.org/officeDocument/2006/relationships" type="blockArc" r:blip="">
                  <dgm:adjLst>
                    <dgm:adj idx="1" val="-64.2028"/>
                    <dgm:adj idx="2" val="64.5456"/>
                    <dgm:adj idx="3" val="0.0558"/>
                  </dgm:adjLst>
                </dgm:shape>
              </dgm:if>
              <dgm:if name="Name23" axis="followSib" ptType="node" func="cnt" op="equ" val="2">
                <dgm:shape xmlns:r="http://schemas.openxmlformats.org/officeDocument/2006/relationships" type="blockArc" r:blip="">
                  <dgm:adjLst>
                    <dgm:adj idx="1" val="-67.8702"/>
                    <dgm:adj idx="2" val="68.6519"/>
                    <dgm:adj idx="3" val="0.0575"/>
                  </dgm:adjLst>
                </dgm:shape>
              </dgm:if>
              <dgm:else name="Name24">
                <dgm:shape xmlns:r="http://schemas.openxmlformats.org/officeDocument/2006/relationships" type="blockArc" r:blip="">
                  <dgm:adjLst>
                    <dgm:adj idx="1" val="-84.8426"/>
                    <dgm:adj idx="2" val="84.8009"/>
                    <dgm:adj idx="3" val="0.0524"/>
                  </dgm:adjLst>
                </dgm:shape>
              </dgm:else>
            </dgm:choose>
          </dgm:if>
          <dgm:else name="Name25">
            <dgm:choose name="Name26">
              <dgm:if name="Name27" axis="followSib" ptType="node" func="cnt" op="equ" val="0">
                <dgm:shape xmlns:r="http://schemas.openxmlformats.org/officeDocument/2006/relationships" rot="180" type="blockArc" r:blip="">
                  <dgm:adjLst>
                    <dgm:adj idx="1" val="-49.0368"/>
                    <dgm:adj idx="2" val="49.4265"/>
                    <dgm:adj idx="3" val="0.0564"/>
                  </dgm:adjLst>
                </dgm:shape>
              </dgm:if>
              <dgm:if name="Name28" axis="followSib" ptType="node" func="cnt" op="equ" val="1">
                <dgm:shape xmlns:r="http://schemas.openxmlformats.org/officeDocument/2006/relationships" rot="180" type="blockArc" r:blip="">
                  <dgm:adjLst>
                    <dgm:adj idx="1" val="-64.2028"/>
                    <dgm:adj idx="2" val="64.5456"/>
                    <dgm:adj idx="3" val="0.0558"/>
                  </dgm:adjLst>
                </dgm:shape>
              </dgm:if>
              <dgm:if name="Name29" axis="followSib" ptType="node" func="cnt" op="equ" val="2">
                <dgm:shape xmlns:r="http://schemas.openxmlformats.org/officeDocument/2006/relationships" rot="180" type="blockArc" r:blip="">
                  <dgm:adjLst>
                    <dgm:adj idx="1" val="-67.8702"/>
                    <dgm:adj idx="2" val="68.6519"/>
                    <dgm:adj idx="3" val="0.0575"/>
                  </dgm:adjLst>
                </dgm:shape>
              </dgm:if>
              <dgm:else name="Name30">
                <dgm:shape xmlns:r="http://schemas.openxmlformats.org/officeDocument/2006/relationships" rot="180" type="blockArc" r:blip="">
                  <dgm:adjLst>
                    <dgm:adj idx="1" val="-84.8426"/>
                    <dgm:adj idx="2" val="84.8009"/>
                    <dgm:adj idx="3" val="0.0524"/>
                  </dgm:adjLst>
                </dgm:shape>
              </dgm:else>
            </dgm:choose>
          </dgm:else>
        </dgm:choose>
        <dgm:presOf/>
      </dgm:layoutNode>
      <dgm:layoutNode name="Image1" styleLbl="fgImgPlace1">
        <dgm:alg type="sp"/>
        <dgm:shape xmlns:r="http://schemas.openxmlformats.org/officeDocument/2006/relationships" type="ellipse" r:blip="" blipPhldr="1">
          <dgm:adjLst/>
        </dgm:shape>
        <dgm:presOf/>
      </dgm:layoutNode>
      <dgm:layoutNode name="Child1" styleLbl="revTx">
        <dgm:varLst>
          <dgm:chMax val="0"/>
          <dgm:chPref val="0"/>
          <dgm:bulletEnabled val="1"/>
        </dgm:varLst>
        <dgm:choose name="Name31">
          <dgm:if name="Name32" func="var" arg="dir" op="equ" val="norm">
            <dgm:alg type="tx">
              <dgm:param type="parTxLTRAlign" val="l"/>
              <dgm:param type="shpTxLTRAlignCh" val="l"/>
              <dgm:param type="parTxRTLAlign" val="l"/>
              <dgm:param type="shpTxRTLAlignCh" val="l"/>
              <dgm:param type="lnSpAfParP" val="10"/>
            </dgm:alg>
          </dgm:if>
          <dgm:else name="Name33">
            <dgm:alg type="tx">
              <dgm:param type="parTxLTRAlign" val="r"/>
              <dgm:param type="shpTxLTRAlignCh" val="r"/>
              <dgm:param type="parTxRTLAlign" val="r"/>
              <dgm:param type="shpTxRTLAlignCh" val="r"/>
              <dgm:param type="lnSpAfParP" val="10"/>
            </dgm:alg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34" axis="ch ch" ptType="node node" st="1 2" cnt="1 1">
      <dgm:layoutNode name="Image2">
        <dgm:alg type="sp"/>
        <dgm:shape xmlns:r="http://schemas.openxmlformats.org/officeDocument/2006/relationships" r:blip="">
          <dgm:adjLst/>
        </dgm:shape>
        <dgm:presOf/>
        <dgm:constrLst/>
        <dgm:forEach name="Name35" ref="ImageRepeat"/>
      </dgm:layoutNode>
      <dgm:layoutNode name="Child2" styleLbl="revTx">
        <dgm:varLst>
          <dgm:chMax val="0"/>
          <dgm:chPref val="0"/>
          <dgm:bulletEnabled val="1"/>
        </dgm:varLst>
        <dgm:choose name="Name36">
          <dgm:if name="Name37" func="var" arg="dir" op="equ" val="norm">
            <dgm:alg type="tx">
              <dgm:param type="parTxLTRAlign" val="l"/>
              <dgm:param type="shpTxLTRAlignCh" val="l"/>
              <dgm:param type="parTxRTLAlign" val="l"/>
              <dgm:param type="shpTxRTLAlignCh" val="l"/>
              <dgm:param type="lnSpAfParP" val="10"/>
            </dgm:alg>
          </dgm:if>
          <dgm:else name="Name38">
            <dgm:alg type="tx">
              <dgm:param type="parTxLTRAlign" val="r"/>
              <dgm:param type="shpTxLTRAlignCh" val="r"/>
              <dgm:param type="parTxRTLAlign" val="r"/>
              <dgm:param type="shpTxRTLAlignCh" val="r"/>
              <dgm:param type="lnSpAfParP" val="10"/>
            </dgm:alg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39" axis="ch ch" ptType="node node" st="1 3" cnt="1 1">
      <dgm:layoutNode name="Image3">
        <dgm:alg type="sp"/>
        <dgm:shape xmlns:r="http://schemas.openxmlformats.org/officeDocument/2006/relationships" r:blip="">
          <dgm:adjLst/>
        </dgm:shape>
        <dgm:presOf/>
        <dgm:constrLst/>
        <dgm:forEach name="Name40" ref="ImageRepeat"/>
      </dgm:layoutNode>
      <dgm:layoutNode name="Child3" styleLbl="revTx">
        <dgm:varLst>
          <dgm:chMax val="0"/>
          <dgm:chPref val="0"/>
          <dgm:bulletEnabled val="1"/>
        </dgm:varLst>
        <dgm:choose name="Name41">
          <dgm:if name="Name42" func="var" arg="dir" op="equ" val="norm">
            <dgm:alg type="tx">
              <dgm:param type="parTxLTRAlign" val="l"/>
              <dgm:param type="shpTxLTRAlignCh" val="l"/>
              <dgm:param type="parTxRTLAlign" val="l"/>
              <dgm:param type="shpTxRTLAlignCh" val="l"/>
              <dgm:param type="lnSpAfParP" val="10"/>
            </dgm:alg>
          </dgm:if>
          <dgm:else name="Name43">
            <dgm:alg type="tx">
              <dgm:param type="parTxLTRAlign" val="r"/>
              <dgm:param type="shpTxLTRAlignCh" val="r"/>
              <dgm:param type="parTxRTLAlign" val="r"/>
              <dgm:param type="shpTxRTLAlignCh" val="r"/>
              <dgm:param type="lnSpAfParP" val="10"/>
            </dgm:alg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4" axis="ch ch" ptType="node node" st="1 4" cnt="1 1">
      <dgm:layoutNode name="Image4">
        <dgm:alg type="sp"/>
        <dgm:shape xmlns:r="http://schemas.openxmlformats.org/officeDocument/2006/relationships" r:blip="">
          <dgm:adjLst/>
        </dgm:shape>
        <dgm:presOf/>
        <dgm:constrLst/>
        <dgm:forEach name="Name45" ref="ImageRepeat"/>
      </dgm:layoutNode>
      <dgm:layoutNode name="Child4" styleLbl="revTx">
        <dgm:varLst>
          <dgm:chMax val="0"/>
          <dgm:chPref val="0"/>
          <dgm:bulletEnabled val="1"/>
        </dgm:varLst>
        <dgm:choose name="Name46">
          <dgm:if name="Name47" func="var" arg="dir" op="equ" val="norm">
            <dgm:alg type="tx">
              <dgm:param type="parTxLTRAlign" val="l"/>
              <dgm:param type="shpTxLTRAlignCh" val="l"/>
              <dgm:param type="parTxRTLAlign" val="l"/>
              <dgm:param type="shpTxRTLAlignCh" val="l"/>
              <dgm:param type="lnSpAfParP" val="10"/>
            </dgm:alg>
          </dgm:if>
          <dgm:else name="Name48">
            <dgm:alg type="tx">
              <dgm:param type="parTxLTRAlign" val="r"/>
              <dgm:param type="shpTxLTRAlignCh" val="r"/>
              <dgm:param type="parTxRTLAlign" val="r"/>
              <dgm:param type="shpTxRTLAlignCh" val="r"/>
              <dgm:param type="lnSpAfParP" val="10"/>
            </dgm:alg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layout23.xml><?xml version="1.0" encoding="utf-8"?>
<dgm:layoutDef xmlns:dgm="http://schemas.openxmlformats.org/drawingml/2006/diagram" xmlns:a="http://schemas.openxmlformats.org/drawingml/2006/main" uniqueId="urn:microsoft.com/office/officeart/2011/layout/RadialPictureList">
  <dgm:title val="Radial Picture List"/>
  <dgm:desc val="Use to show relationships to a central idea. The Level 1 shape contains text and all Level 2 shapes contain a picture with corresponding text. Limited to four Level 2 pictures.  Unused pictures do not appear, but remain available if you switch layouts. Works best with a small amount of Level 2 text."/>
  <dgm:catLst>
    <dgm:cat type="picture" pri="2500"/>
    <dgm:cat type="officeonline" pri="2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  <dgm:cxn modelId="5" srcId="10" destId="14" srcOrd="3" destOrd="0"/>
      </dgm:cxnLst>
      <dgm:bg/>
      <dgm:whole/>
    </dgm:dataModel>
  </dgm:clrData>
  <dgm:layoutNode name="Name0">
    <dgm:varLst>
      <dgm:chMax val="1"/>
      <dgm:chPref val="1"/>
      <dgm:dir/>
      <dgm:resizeHandles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st="1 1" cnt="1 0" func="cnt" op="equ" val="0">
            <dgm:alg type="composite">
              <dgm:param type="ar" val="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5" axis="ch ch" ptType="node node" st="1 1" cnt="1 0" func="cnt" op="equ" val="1">
            <dgm:alg type="composite">
              <dgm:param type="ar" val="1.4218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l" for="ch" forName="Accent" refType="w" fact="0"/>
              <dgm:constr type="t" for="ch" forName="Accent" refType="h" fact="0"/>
              <dgm:constr type="w" for="ch" forName="Accent" refType="w" fact="0.6747"/>
              <dgm:constr type="h" for="ch" forName="Accent" refType="h"/>
              <dgm:constr type="l" for="ch" forName="Child1" refType="w" fact="0.76"/>
              <dgm:constr type="t" for="ch" forName="Child1" refType="h" fact="0.3739"/>
              <dgm:constr type="w" for="ch" forName="Child1" refType="w" fact="0.24"/>
              <dgm:constr type="h" for="ch" forName="Child1" refType="h" fact="0.255"/>
              <dgm:constr type="l" for="ch" forName="Parent" refType="w" fact="0.1726"/>
              <dgm:constr type="t" for="ch" forName="Parent" refType="h" fact="0.2646"/>
              <dgm:constr type="w" for="ch" forName="Parent" refType="w" fact="0.3347"/>
              <dgm:constr type="h" for="ch" forName="Parent" refType="h" fact="0.4759"/>
              <dgm:constr type="l" for="ch" forName="Image1" refType="w" fact="0.5661"/>
              <dgm:constr type="t" for="ch" forName="Image1" refType="h" fact="0.3744"/>
              <dgm:constr type="w" for="ch" forName="Image1" refType="w" fact="0.1793"/>
              <dgm:constr type="h" for="ch" forName="Image1" refType="h" fact="0.255"/>
            </dgm:constrLst>
          </dgm:if>
          <dgm:if name="Name6" axis="ch ch" ptType="node node" st="1 1" cnt="1 0" func="cnt" op="equ" val="2">
            <dgm:alg type="composite">
              <dgm:param type="ar" val="1.381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l" for="ch" forName="Accent" refType="w" fact="0"/>
              <dgm:constr type="t" for="ch" forName="Accent" refType="h" fact="0"/>
              <dgm:constr type="w" for="ch" forName="Accent" refType="w" fact="0.6946"/>
              <dgm:constr type="h" for="ch" forName="Accent" refType="h"/>
              <dgm:constr type="l" for="ch" forName="Parent" refType="w" fact="0.1777"/>
              <dgm:constr type="t" for="ch" forName="Parent" refType="h" fact="0.2646"/>
              <dgm:constr type="w" for="ch" forName="Parent" refType="w" fact="0.3446"/>
              <dgm:constr type="h" for="ch" forName="Parent" refType="h" fact="0.4759"/>
              <dgm:constr type="l" for="ch" forName="Image1" refType="w" fact="0.5531"/>
              <dgm:constr type="t" for="ch" forName="Image1" refType="h" fact="0.1585"/>
              <dgm:constr type="w" for="ch" forName="Image1" refType="w" fact="0.1846"/>
              <dgm:constr type="h" for="ch" forName="Image1" refType="h" fact="0.255"/>
              <dgm:constr type="l" for="ch" forName="Image2" refType="w" fact="0.5531"/>
              <dgm:constr type="t" for="ch" forName="Image2" refType="h" fact="0.5624"/>
              <dgm:constr type="w" for="ch" forName="Image2" refType="w" fact="0.1846"/>
              <dgm:constr type="h" for="ch" forName="Image2" refType="h" fact="0.255"/>
              <dgm:constr type="l" for="ch" forName="Child1" refType="w" fact="0.7529"/>
              <dgm:constr type="t" for="ch" forName="Child1" refType="h" fact="0.1618"/>
              <dgm:constr type="w" for="ch" forName="Child1" refType="w" fact="0.2471"/>
              <dgm:constr type="h" for="ch" forName="Child1" refType="h" fact="0.2468"/>
              <dgm:constr type="l" for="ch" forName="Child2" refType="w" fact="0.7529"/>
              <dgm:constr type="t" for="ch" forName="Child2" refType="h" fact="0.5657"/>
              <dgm:constr type="w" for="ch" forName="Child2" refType="w" fact="0.2471"/>
              <dgm:constr type="h" for="ch" forName="Child2" refType="h" fact="0.2468"/>
            </dgm:constrLst>
          </dgm:if>
          <dgm:if name="Name7" axis="ch ch" ptType="node node" st="1 1" cnt="1 0" func="cnt" op="equ" val="3">
            <dgm:alg type="composite">
              <dgm:param type="ar" val="1.4218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" refType="w" fact="0"/>
              <dgm:constr type="t" for="ch" forName="Accent" refType="h" fact="0"/>
              <dgm:constr type="w" for="ch" forName="Accent" refType="w" fact="0.6747"/>
              <dgm:constr type="h" for="ch" forName="Accent" refType="h"/>
              <dgm:constr type="l" for="ch" forName="Parent" refType="w" fact="0.1726"/>
              <dgm:constr type="t" for="ch" forName="Parent" refType="h" fact="0.2646"/>
              <dgm:constr type="w" for="ch" forName="Parent" refType="w" fact="0.3347"/>
              <dgm:constr type="h" for="ch" forName="Parent" refType="h" fact="0.4759"/>
              <dgm:constr type="l" for="ch" forName="Image1" refType="w" fact="0.4968"/>
              <dgm:constr type="t" for="ch" forName="Image1" refType="h" fact="0.0843"/>
              <dgm:constr type="w" for="ch" forName="Image1" refType="w" fact="0.1793"/>
              <dgm:constr type="h" for="ch" forName="Image1" refType="h" fact="0.255"/>
              <dgm:constr type="l" for="ch" forName="Image2" refType="w" fact="0.5661"/>
              <dgm:constr type="t" for="ch" forName="Image2" refType="h" fact="0.3744"/>
              <dgm:constr type="w" for="ch" forName="Image2" refType="w" fact="0.1793"/>
              <dgm:constr type="h" for="ch" forName="Image2" refType="h" fact="0.255"/>
              <dgm:constr type="l" for="ch" forName="Image3" refType="w" fact="0.4968"/>
              <dgm:constr type="t" for="ch" forName="Image3" refType="h" fact="0.6686"/>
              <dgm:constr type="w" for="ch" forName="Image3" refType="w" fact="0.1793"/>
              <dgm:constr type="h" for="ch" forName="Image3" refType="h" fact="0.255"/>
              <dgm:constr type="l" for="ch" forName="Child1" refType="w" fact="0.6897"/>
              <dgm:constr type="t" for="ch" forName="Child1" refType="h" fact="0.0884"/>
              <dgm:constr type="w" for="ch" forName="Child1" refType="w" fact="0.24"/>
              <dgm:constr type="h" for="ch" forName="Child1" refType="h" fact="0.2468"/>
              <dgm:constr type="l" for="ch" forName="Child2" refType="w" fact="0.76"/>
              <dgm:constr type="t" for="ch" forName="Child2" refType="h" fact="0.378"/>
              <dgm:constr type="w" for="ch" forName="Child2" refType="w" fact="0.24"/>
              <dgm:constr type="h" for="ch" forName="Child2" refType="h" fact="0.2468"/>
              <dgm:constr type="l" for="ch" forName="Child3" refType="w" fact="0.6897"/>
              <dgm:constr type="t" for="ch" forName="Child3" refType="h" fact="0.6738"/>
              <dgm:constr type="w" for="ch" forName="Child3" refType="w" fact="0.24"/>
              <dgm:constr type="h" for="ch" forName="Child3" refType="h" fact="0.2468"/>
            </dgm:constrLst>
          </dgm:if>
          <dgm:else name="Name8">
            <dgm:alg type="composite">
              <dgm:param type="ar" val="1.2852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" refType="w" fact="0"/>
              <dgm:constr type="t" for="ch" forName="Accent" refType="h" fact="0.0361"/>
              <dgm:constr type="w" for="ch" forName="Accent" refType="w" fact="0.6865"/>
              <dgm:constr type="h" for="ch" forName="Accent" refType="h" fact="0.9197"/>
              <dgm:constr type="l" for="ch" forName="Parent" refType="w" fact="0.1756"/>
              <dgm:constr type="t" for="ch" forName="Parent" refType="h" fact="0.2795"/>
              <dgm:constr type="w" for="ch" forName="Parent" refType="w" fact="0.3406"/>
              <dgm:constr type="h" for="ch" forName="Parent" refType="h" fact="0.4377"/>
              <dgm:constr type="l" for="ch" forName="Image1" refType="w" fact="0.425"/>
              <dgm:constr type="t" for="ch" forName="Image1" refType="h" fact="0"/>
              <dgm:constr type="w" for="ch" forName="Image1" refType="w" fact="0.1825"/>
              <dgm:constr type="h" for="ch" forName="Image1" refType="h" fact="0.2345"/>
              <dgm:constr type="l" for="ch" forName="Image2" refType="w" fact="0.5598"/>
              <dgm:constr type="t" for="ch" forName="Image2" refType="h" fact="0.2184"/>
              <dgm:constr type="w" for="ch" forName="Image2" refType="w" fact="0.1825"/>
              <dgm:constr type="h" for="ch" forName="Image2" refType="h" fact="0.2345"/>
              <dgm:constr type="l" for="ch" forName="Image3" refType="w" fact="0.5591"/>
              <dgm:constr type="t" for="ch" forName="Image3" refType="h" fact="0.5395"/>
              <dgm:constr type="w" for="ch" forName="Image3" refType="w" fact="0.1825"/>
              <dgm:constr type="h" for="ch" forName="Image3" refType="h" fact="0.2345"/>
              <dgm:constr type="l" for="ch" forName="Image4" refType="w" fact="0.425"/>
              <dgm:constr type="t" for="ch" forName="Image4" refType="h" fact="0.7655"/>
              <dgm:constr type="w" for="ch" forName="Image4" refType="w" fact="0.1825"/>
              <dgm:constr type="h" for="ch" forName="Image4" refType="h" fact="0.2345"/>
              <dgm:constr type="l" for="ch" forName="Child1" refType="w" fact="0.6214"/>
              <dgm:constr type="t" for="ch" forName="Child1" refType="h" fact="0.003"/>
              <dgm:constr type="w" for="ch" forName="Child1" refType="w" fact="0.2443"/>
              <dgm:constr type="h" for="ch" forName="Child1" refType="h" fact="0.227"/>
              <dgm:constr type="l" for="ch" forName="Child2" refType="w" fact="0.7557"/>
              <dgm:constr type="t" for="ch" forName="Child2" refType="h" fact="0.2225"/>
              <dgm:constr type="w" for="ch" forName="Child2" refType="w" fact="0.2443"/>
              <dgm:constr type="h" for="ch" forName="Child2" refType="h" fact="0.227"/>
              <dgm:constr type="l" for="ch" forName="Child3" refType="w" fact="0.7557"/>
              <dgm:constr type="t" for="ch" forName="Child3" refType="h" fact="0.5433"/>
              <dgm:constr type="w" for="ch" forName="Child3" refType="w" fact="0.2443"/>
              <dgm:constr type="h" for="ch" forName="Child3" refType="h" fact="0.227"/>
              <dgm:constr type="l" for="ch" forName="Child4" refType="w" fact="0.6214"/>
              <dgm:constr type="t" for="ch" forName="Child4" refType="h" fact="0.7703"/>
              <dgm:constr type="w" for="ch" forName="Child4" refType="w" fact="0.2443"/>
              <dgm:constr type="h" for="ch" forName="Child4" refType="h" fact="0.227"/>
            </dgm:constrLst>
          </dgm:else>
        </dgm:choose>
      </dgm:if>
      <dgm:else name="Name9">
        <dgm:choose name="Name10">
          <dgm:if name="Name11" axis="ch ch" ptType="node node" st="1 1" cnt="1 0" func="cnt" op="equ" val="0">
            <dgm:alg type="composite">
              <dgm:param type="ar" val="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12" axis="ch ch" ptType="node node" st="1 1" cnt="1 0" func="cnt" op="equ" val="1">
            <dgm:alg type="composite">
              <dgm:param type="ar" val="1.4218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r" for="ch" forName="Accent" refType="w"/>
              <dgm:constr type="t" for="ch" forName="Accent" refType="h" fact="0"/>
              <dgm:constr type="w" for="ch" forName="Accent" refType="w" fact="0.6747"/>
              <dgm:constr type="h" for="ch" forName="Accent" refType="h"/>
              <dgm:constr type="r" for="ch" forName="Child1" refType="w" fact="0.24"/>
              <dgm:constr type="t" for="ch" forName="Child1" refType="h" fact="0.3739"/>
              <dgm:constr type="w" for="ch" forName="Child1" refType="w" fact="0.24"/>
              <dgm:constr type="h" for="ch" forName="Child1" refType="h" fact="0.255"/>
              <dgm:constr type="r" for="ch" forName="Parent" refType="w" fact="0.8274"/>
              <dgm:constr type="t" for="ch" forName="Parent" refType="h" fact="0.2646"/>
              <dgm:constr type="w" for="ch" forName="Parent" refType="w" fact="0.3347"/>
              <dgm:constr type="h" for="ch" forName="Parent" refType="h" fact="0.4759"/>
              <dgm:constr type="r" for="ch" forName="Image1" refType="w" fact="0.4339"/>
              <dgm:constr type="t" for="ch" forName="Image1" refType="h" fact="0.3744"/>
              <dgm:constr type="w" for="ch" forName="Image1" refType="w" fact="0.1793"/>
              <dgm:constr type="h" for="ch" forName="Image1" refType="h" fact="0.255"/>
            </dgm:constrLst>
          </dgm:if>
          <dgm:if name="Name13" axis="ch ch" ptType="node node" st="1 1" cnt="1 0" func="cnt" op="equ" val="2">
            <dgm:alg type="composite">
              <dgm:param type="ar" val="1.381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r" for="ch" forName="Accent" refType="w"/>
              <dgm:constr type="t" for="ch" forName="Accent" refType="h" fact="0"/>
              <dgm:constr type="w" for="ch" forName="Accent" refType="w" fact="0.6946"/>
              <dgm:constr type="h" for="ch" forName="Accent" refType="h"/>
              <dgm:constr type="r" for="ch" forName="Parent" refType="w" fact="0.8223"/>
              <dgm:constr type="t" for="ch" forName="Parent" refType="h" fact="0.2646"/>
              <dgm:constr type="w" for="ch" forName="Parent" refType="w" fact="0.3446"/>
              <dgm:constr type="h" for="ch" forName="Parent" refType="h" fact="0.4759"/>
              <dgm:constr type="r" for="ch" forName="Image1" refType="w" fact="0.4469"/>
              <dgm:constr type="t" for="ch" forName="Image1" refType="h" fact="0.1585"/>
              <dgm:constr type="w" for="ch" forName="Image1" refType="w" fact="0.1846"/>
              <dgm:constr type="h" for="ch" forName="Image1" refType="h" fact="0.255"/>
              <dgm:constr type="r" for="ch" forName="Image2" refType="w" fact="0.4469"/>
              <dgm:constr type="t" for="ch" forName="Image2" refType="h" fact="0.5624"/>
              <dgm:constr type="w" for="ch" forName="Image2" refType="w" fact="0.1846"/>
              <dgm:constr type="h" for="ch" forName="Image2" refType="h" fact="0.255"/>
              <dgm:constr type="r" for="ch" forName="Child1" refType="w" fact="0.2471"/>
              <dgm:constr type="t" for="ch" forName="Child1" refType="h" fact="0.1618"/>
              <dgm:constr type="w" for="ch" forName="Child1" refType="w" fact="0.2471"/>
              <dgm:constr type="h" for="ch" forName="Child1" refType="h" fact="0.2468"/>
              <dgm:constr type="r" for="ch" forName="Child2" refType="w" fact="0.2471"/>
              <dgm:constr type="t" for="ch" forName="Child2" refType="h" fact="0.5657"/>
              <dgm:constr type="w" for="ch" forName="Child2" refType="w" fact="0.2471"/>
              <dgm:constr type="h" for="ch" forName="Child2" refType="h" fact="0.2468"/>
            </dgm:constrLst>
          </dgm:if>
          <dgm:if name="Name14" axis="ch ch" ptType="node node" st="1 1" cnt="1 0" func="cnt" op="equ" val="3">
            <dgm:alg type="composite">
              <dgm:param type="ar" val="1.4218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Accent" refType="w"/>
              <dgm:constr type="t" for="ch" forName="Accent" refType="h" fact="0"/>
              <dgm:constr type="w" for="ch" forName="Accent" refType="w" fact="0.6747"/>
              <dgm:constr type="h" for="ch" forName="Accent" refType="h"/>
              <dgm:constr type="r" for="ch" forName="Parent" refType="w" fact="0.8274"/>
              <dgm:constr type="t" for="ch" forName="Parent" refType="h" fact="0.2646"/>
              <dgm:constr type="w" for="ch" forName="Parent" refType="w" fact="0.3347"/>
              <dgm:constr type="h" for="ch" forName="Parent" refType="h" fact="0.4759"/>
              <dgm:constr type="r" for="ch" forName="Image1" refType="w" fact="0.5032"/>
              <dgm:constr type="t" for="ch" forName="Image1" refType="h" fact="0.0843"/>
              <dgm:constr type="w" for="ch" forName="Image1" refType="w" fact="0.1793"/>
              <dgm:constr type="h" for="ch" forName="Image1" refType="h" fact="0.255"/>
              <dgm:constr type="r" for="ch" forName="Image2" refType="w" fact="0.4339"/>
              <dgm:constr type="t" for="ch" forName="Image2" refType="h" fact="0.3744"/>
              <dgm:constr type="w" for="ch" forName="Image2" refType="w" fact="0.1793"/>
              <dgm:constr type="h" for="ch" forName="Image2" refType="h" fact="0.255"/>
              <dgm:constr type="r" for="ch" forName="Image3" refType="w" fact="0.5032"/>
              <dgm:constr type="t" for="ch" forName="Image3" refType="h" fact="0.6686"/>
              <dgm:constr type="w" for="ch" forName="Image3" refType="w" fact="0.1793"/>
              <dgm:constr type="h" for="ch" forName="Image3" refType="h" fact="0.255"/>
              <dgm:constr type="r" for="ch" forName="Child1" refType="w" fact="0.3103"/>
              <dgm:constr type="t" for="ch" forName="Child1" refType="h" fact="0.0884"/>
              <dgm:constr type="w" for="ch" forName="Child1" refType="w" fact="0.24"/>
              <dgm:constr type="h" for="ch" forName="Child1" refType="h" fact="0.2468"/>
              <dgm:constr type="r" for="ch" forName="Child2" refType="w" fact="0.24"/>
              <dgm:constr type="t" for="ch" forName="Child2" refType="h" fact="0.378"/>
              <dgm:constr type="w" for="ch" forName="Child2" refType="w" fact="0.24"/>
              <dgm:constr type="h" for="ch" forName="Child2" refType="h" fact="0.2468"/>
              <dgm:constr type="r" for="ch" forName="Child3" refType="w" fact="0.3103"/>
              <dgm:constr type="t" for="ch" forName="Child3" refType="h" fact="0.6738"/>
              <dgm:constr type="w" for="ch" forName="Child3" refType="w" fact="0.24"/>
              <dgm:constr type="h" for="ch" forName="Child3" refType="h" fact="0.2468"/>
            </dgm:constrLst>
          </dgm:if>
          <dgm:else name="Name15">
            <dgm:alg type="composite">
              <dgm:param type="ar" val="1.2852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Accent" refType="w"/>
              <dgm:constr type="t" for="ch" forName="Accent" refType="h" fact="0.0361"/>
              <dgm:constr type="w" for="ch" forName="Accent" refType="w" fact="0.6865"/>
              <dgm:constr type="h" for="ch" forName="Accent" refType="h" fact="0.9197"/>
              <dgm:constr type="r" for="ch" forName="Parent" refType="w" fact="0.8244"/>
              <dgm:constr type="t" for="ch" forName="Parent" refType="h" fact="0.2795"/>
              <dgm:constr type="w" for="ch" forName="Parent" refType="w" fact="0.3406"/>
              <dgm:constr type="h" for="ch" forName="Parent" refType="h" fact="0.4377"/>
              <dgm:constr type="r" for="ch" forName="Image1" refType="w" fact="0.575"/>
              <dgm:constr type="t" for="ch" forName="Image1" refType="h" fact="0"/>
              <dgm:constr type="w" for="ch" forName="Image1" refType="w" fact="0.1825"/>
              <dgm:constr type="h" for="ch" forName="Image1" refType="h" fact="0.2345"/>
              <dgm:constr type="r" for="ch" forName="Image2" refType="w" fact="0.4402"/>
              <dgm:constr type="t" for="ch" forName="Image2" refType="h" fact="0.2184"/>
              <dgm:constr type="w" for="ch" forName="Image2" refType="w" fact="0.1825"/>
              <dgm:constr type="h" for="ch" forName="Image2" refType="h" fact="0.2345"/>
              <dgm:constr type="r" for="ch" forName="Image3" refType="w" fact="0.4409"/>
              <dgm:constr type="t" for="ch" forName="Image3" refType="h" fact="0.5395"/>
              <dgm:constr type="w" for="ch" forName="Image3" refType="w" fact="0.1825"/>
              <dgm:constr type="h" for="ch" forName="Image3" refType="h" fact="0.2345"/>
              <dgm:constr type="r" for="ch" forName="Image4" refType="w" fact="0.575"/>
              <dgm:constr type="t" for="ch" forName="Image4" refType="h" fact="0.7655"/>
              <dgm:constr type="w" for="ch" forName="Image4" refType="w" fact="0.1825"/>
              <dgm:constr type="h" for="ch" forName="Image4" refType="h" fact="0.2345"/>
              <dgm:constr type="r" for="ch" forName="Child1" refType="w" fact="0.3786"/>
              <dgm:constr type="t" for="ch" forName="Child1" refType="h" fact="0.003"/>
              <dgm:constr type="w" for="ch" forName="Child1" refType="w" fact="0.2443"/>
              <dgm:constr type="h" for="ch" forName="Child1" refType="h" fact="0.227"/>
              <dgm:constr type="r" for="ch" forName="Child2" refType="w" fact="0.2443"/>
              <dgm:constr type="t" for="ch" forName="Child2" refType="h" fact="0.2225"/>
              <dgm:constr type="w" for="ch" forName="Child2" refType="w" fact="0.2443"/>
              <dgm:constr type="h" for="ch" forName="Child2" refType="h" fact="0.227"/>
              <dgm:constr type="r" for="ch" forName="Child3" refType="w" fact="0.2443"/>
              <dgm:constr type="t" for="ch" forName="Child3" refType="h" fact="0.5433"/>
              <dgm:constr type="w" for="ch" forName="Child3" refType="w" fact="0.2443"/>
              <dgm:constr type="h" for="ch" forName="Child3" refType="h" fact="0.227"/>
              <dgm:constr type="r" for="ch" forName="Child4" refType="w" fact="0.3786"/>
              <dgm:constr type="t" for="ch" forName="Child4" refType="h" fact="0.7703"/>
              <dgm:constr type="w" for="ch" forName="Child4" refType="w" fact="0.2443"/>
              <dgm:constr type="h" for="ch" forName="Child4" refType="h" fact="0.227"/>
            </dgm:constrLst>
          </dgm:else>
        </dgm:choose>
      </dgm:else>
    </dgm:choose>
    <dgm:forEach name="wrapper" axis="self" ptType="parTrans">
      <dgm:forEach name="ImageRepeat" axis="self">
        <dgm:layoutNode name="Image" styleLbl="fgImgPlace1">
          <dgm:alg type="sp"/>
          <dgm:shape xmlns:r="http://schemas.openxmlformats.org/officeDocument/2006/relationships" type="ellipse" r:blip="" blipPhldr="1">
            <dgm:adjLst/>
          </dgm:shape>
          <dgm:presOf/>
        </dgm:layoutNode>
      </dgm:forEach>
    </dgm:forEach>
    <dgm:forEach name="Name16" axis="ch" ptType="node" cnt="1">
      <dgm:layoutNode name="Parent" styleLbl="node1">
        <dgm:varLst>
          <dgm:chMax val="4"/>
          <dgm:chPref val="3"/>
        </dgm:varLst>
        <dgm:alg type="tx"/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17" axis="ch ch" ptType="node node" st="1 1" cnt="1 1">
      <dgm:layoutNode name="Accent" styleLbl="node1">
        <dgm:alg type="sp"/>
        <dgm:choose name="Name18">
          <dgm:if name="Name19" func="var" arg="dir" op="equ" val="norm">
            <dgm:choose name="Name20">
              <dgm:if name="Name21" axis="followSib" ptType="node" func="cnt" op="equ" val="0">
                <dgm:shape xmlns:r="http://schemas.openxmlformats.org/officeDocument/2006/relationships" type="blockArc" r:blip="">
                  <dgm:adjLst>
                    <dgm:adj idx="1" val="-49.0368"/>
                    <dgm:adj idx="2" val="49.4265"/>
                    <dgm:adj idx="3" val="0.0564"/>
                  </dgm:adjLst>
                </dgm:shape>
              </dgm:if>
              <dgm:if name="Name22" axis="followSib" ptType="node" func="cnt" op="equ" val="1">
                <dgm:shape xmlns:r="http://schemas.openxmlformats.org/officeDocument/2006/relationships" type="blockArc" r:blip="">
                  <dgm:adjLst>
                    <dgm:adj idx="1" val="-64.2028"/>
                    <dgm:adj idx="2" val="64.5456"/>
                    <dgm:adj idx="3" val="0.0558"/>
                  </dgm:adjLst>
                </dgm:shape>
              </dgm:if>
              <dgm:if name="Name23" axis="followSib" ptType="node" func="cnt" op="equ" val="2">
                <dgm:shape xmlns:r="http://schemas.openxmlformats.org/officeDocument/2006/relationships" type="blockArc" r:blip="">
                  <dgm:adjLst>
                    <dgm:adj idx="1" val="-67.8702"/>
                    <dgm:adj idx="2" val="68.6519"/>
                    <dgm:adj idx="3" val="0.0575"/>
                  </dgm:adjLst>
                </dgm:shape>
              </dgm:if>
              <dgm:else name="Name24">
                <dgm:shape xmlns:r="http://schemas.openxmlformats.org/officeDocument/2006/relationships" type="blockArc" r:blip="">
                  <dgm:adjLst>
                    <dgm:adj idx="1" val="-84.8426"/>
                    <dgm:adj idx="2" val="84.8009"/>
                    <dgm:adj idx="3" val="0.0524"/>
                  </dgm:adjLst>
                </dgm:shape>
              </dgm:else>
            </dgm:choose>
          </dgm:if>
          <dgm:else name="Name25">
            <dgm:choose name="Name26">
              <dgm:if name="Name27" axis="followSib" ptType="node" func="cnt" op="equ" val="0">
                <dgm:shape xmlns:r="http://schemas.openxmlformats.org/officeDocument/2006/relationships" rot="180" type="blockArc" r:blip="">
                  <dgm:adjLst>
                    <dgm:adj idx="1" val="-49.0368"/>
                    <dgm:adj idx="2" val="49.4265"/>
                    <dgm:adj idx="3" val="0.0564"/>
                  </dgm:adjLst>
                </dgm:shape>
              </dgm:if>
              <dgm:if name="Name28" axis="followSib" ptType="node" func="cnt" op="equ" val="1">
                <dgm:shape xmlns:r="http://schemas.openxmlformats.org/officeDocument/2006/relationships" rot="180" type="blockArc" r:blip="">
                  <dgm:adjLst>
                    <dgm:adj idx="1" val="-64.2028"/>
                    <dgm:adj idx="2" val="64.5456"/>
                    <dgm:adj idx="3" val="0.0558"/>
                  </dgm:adjLst>
                </dgm:shape>
              </dgm:if>
              <dgm:if name="Name29" axis="followSib" ptType="node" func="cnt" op="equ" val="2">
                <dgm:shape xmlns:r="http://schemas.openxmlformats.org/officeDocument/2006/relationships" rot="180" type="blockArc" r:blip="">
                  <dgm:adjLst>
                    <dgm:adj idx="1" val="-67.8702"/>
                    <dgm:adj idx="2" val="68.6519"/>
                    <dgm:adj idx="3" val="0.0575"/>
                  </dgm:adjLst>
                </dgm:shape>
              </dgm:if>
              <dgm:else name="Name30">
                <dgm:shape xmlns:r="http://schemas.openxmlformats.org/officeDocument/2006/relationships" rot="180" type="blockArc" r:blip="">
                  <dgm:adjLst>
                    <dgm:adj idx="1" val="-84.8426"/>
                    <dgm:adj idx="2" val="84.8009"/>
                    <dgm:adj idx="3" val="0.0524"/>
                  </dgm:adjLst>
                </dgm:shape>
              </dgm:else>
            </dgm:choose>
          </dgm:else>
        </dgm:choose>
        <dgm:presOf/>
      </dgm:layoutNode>
      <dgm:layoutNode name="Image1" styleLbl="fgImgPlace1">
        <dgm:alg type="sp"/>
        <dgm:shape xmlns:r="http://schemas.openxmlformats.org/officeDocument/2006/relationships" type="ellipse" r:blip="" blipPhldr="1">
          <dgm:adjLst/>
        </dgm:shape>
        <dgm:presOf/>
      </dgm:layoutNode>
      <dgm:layoutNode name="Child1" styleLbl="revTx">
        <dgm:varLst>
          <dgm:chMax val="0"/>
          <dgm:chPref val="0"/>
          <dgm:bulletEnabled val="1"/>
        </dgm:varLst>
        <dgm:choose name="Name31">
          <dgm:if name="Name32" func="var" arg="dir" op="equ" val="norm">
            <dgm:alg type="tx">
              <dgm:param type="parTxLTRAlign" val="l"/>
              <dgm:param type="shpTxLTRAlignCh" val="l"/>
              <dgm:param type="parTxRTLAlign" val="l"/>
              <dgm:param type="shpTxRTLAlignCh" val="l"/>
              <dgm:param type="lnSpAfParP" val="10"/>
            </dgm:alg>
          </dgm:if>
          <dgm:else name="Name33">
            <dgm:alg type="tx">
              <dgm:param type="parTxLTRAlign" val="r"/>
              <dgm:param type="shpTxLTRAlignCh" val="r"/>
              <dgm:param type="parTxRTLAlign" val="r"/>
              <dgm:param type="shpTxRTLAlignCh" val="r"/>
              <dgm:param type="lnSpAfParP" val="10"/>
            </dgm:alg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34" axis="ch ch" ptType="node node" st="1 2" cnt="1 1">
      <dgm:layoutNode name="Image2">
        <dgm:alg type="sp"/>
        <dgm:shape xmlns:r="http://schemas.openxmlformats.org/officeDocument/2006/relationships" r:blip="">
          <dgm:adjLst/>
        </dgm:shape>
        <dgm:presOf/>
        <dgm:constrLst/>
        <dgm:forEach name="Name35" ref="ImageRepeat"/>
      </dgm:layoutNode>
      <dgm:layoutNode name="Child2" styleLbl="revTx">
        <dgm:varLst>
          <dgm:chMax val="0"/>
          <dgm:chPref val="0"/>
          <dgm:bulletEnabled val="1"/>
        </dgm:varLst>
        <dgm:choose name="Name36">
          <dgm:if name="Name37" func="var" arg="dir" op="equ" val="norm">
            <dgm:alg type="tx">
              <dgm:param type="parTxLTRAlign" val="l"/>
              <dgm:param type="shpTxLTRAlignCh" val="l"/>
              <dgm:param type="parTxRTLAlign" val="l"/>
              <dgm:param type="shpTxRTLAlignCh" val="l"/>
              <dgm:param type="lnSpAfParP" val="10"/>
            </dgm:alg>
          </dgm:if>
          <dgm:else name="Name38">
            <dgm:alg type="tx">
              <dgm:param type="parTxLTRAlign" val="r"/>
              <dgm:param type="shpTxLTRAlignCh" val="r"/>
              <dgm:param type="parTxRTLAlign" val="r"/>
              <dgm:param type="shpTxRTLAlignCh" val="r"/>
              <dgm:param type="lnSpAfParP" val="10"/>
            </dgm:alg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39" axis="ch ch" ptType="node node" st="1 3" cnt="1 1">
      <dgm:layoutNode name="Image3">
        <dgm:alg type="sp"/>
        <dgm:shape xmlns:r="http://schemas.openxmlformats.org/officeDocument/2006/relationships" r:blip="">
          <dgm:adjLst/>
        </dgm:shape>
        <dgm:presOf/>
        <dgm:constrLst/>
        <dgm:forEach name="Name40" ref="ImageRepeat"/>
      </dgm:layoutNode>
      <dgm:layoutNode name="Child3" styleLbl="revTx">
        <dgm:varLst>
          <dgm:chMax val="0"/>
          <dgm:chPref val="0"/>
          <dgm:bulletEnabled val="1"/>
        </dgm:varLst>
        <dgm:choose name="Name41">
          <dgm:if name="Name42" func="var" arg="dir" op="equ" val="norm">
            <dgm:alg type="tx">
              <dgm:param type="parTxLTRAlign" val="l"/>
              <dgm:param type="shpTxLTRAlignCh" val="l"/>
              <dgm:param type="parTxRTLAlign" val="l"/>
              <dgm:param type="shpTxRTLAlignCh" val="l"/>
              <dgm:param type="lnSpAfParP" val="10"/>
            </dgm:alg>
          </dgm:if>
          <dgm:else name="Name43">
            <dgm:alg type="tx">
              <dgm:param type="parTxLTRAlign" val="r"/>
              <dgm:param type="shpTxLTRAlignCh" val="r"/>
              <dgm:param type="parTxRTLAlign" val="r"/>
              <dgm:param type="shpTxRTLAlignCh" val="r"/>
              <dgm:param type="lnSpAfParP" val="10"/>
            </dgm:alg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4" axis="ch ch" ptType="node node" st="1 4" cnt="1 1">
      <dgm:layoutNode name="Image4">
        <dgm:alg type="sp"/>
        <dgm:shape xmlns:r="http://schemas.openxmlformats.org/officeDocument/2006/relationships" r:blip="">
          <dgm:adjLst/>
        </dgm:shape>
        <dgm:presOf/>
        <dgm:constrLst/>
        <dgm:forEach name="Name45" ref="ImageRepeat"/>
      </dgm:layoutNode>
      <dgm:layoutNode name="Child4" styleLbl="revTx">
        <dgm:varLst>
          <dgm:chMax val="0"/>
          <dgm:chPref val="0"/>
          <dgm:bulletEnabled val="1"/>
        </dgm:varLst>
        <dgm:choose name="Name46">
          <dgm:if name="Name47" func="var" arg="dir" op="equ" val="norm">
            <dgm:alg type="tx">
              <dgm:param type="parTxLTRAlign" val="l"/>
              <dgm:param type="shpTxLTRAlignCh" val="l"/>
              <dgm:param type="parTxRTLAlign" val="l"/>
              <dgm:param type="shpTxRTLAlignCh" val="l"/>
              <dgm:param type="lnSpAfParP" val="10"/>
            </dgm:alg>
          </dgm:if>
          <dgm:else name="Name48">
            <dgm:alg type="tx">
              <dgm:param type="parTxLTRAlign" val="r"/>
              <dgm:param type="shpTxLTRAlignCh" val="r"/>
              <dgm:param type="parTxRTLAlign" val="r"/>
              <dgm:param type="shpTxRTLAlignCh" val="r"/>
              <dgm:param type="lnSpAfParP" val="10"/>
            </dgm:alg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layout24.xml><?xml version="1.0" encoding="utf-8"?>
<dgm:layoutDef xmlns:dgm="http://schemas.openxmlformats.org/drawingml/2006/diagram" xmlns:a="http://schemas.openxmlformats.org/drawingml/2006/main" uniqueId="urn:microsoft.com/office/officeart/2011/layout/RadialPictureList">
  <dgm:title val="Radial Picture List"/>
  <dgm:desc val="Use to show relationships to a central idea. The Level 1 shape contains text and all Level 2 shapes contain a picture with corresponding text. Limited to four Level 2 pictures.  Unused pictures do not appear, but remain available if you switch layouts. Works best with a small amount of Level 2 text."/>
  <dgm:catLst>
    <dgm:cat type="picture" pri="2500"/>
    <dgm:cat type="officeonline" pri="2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  <dgm:cxn modelId="5" srcId="10" destId="14" srcOrd="3" destOrd="0"/>
      </dgm:cxnLst>
      <dgm:bg/>
      <dgm:whole/>
    </dgm:dataModel>
  </dgm:clrData>
  <dgm:layoutNode name="Name0">
    <dgm:varLst>
      <dgm:chMax val="1"/>
      <dgm:chPref val="1"/>
      <dgm:dir/>
      <dgm:resizeHandles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st="1 1" cnt="1 0" func="cnt" op="equ" val="0">
            <dgm:alg type="composite">
              <dgm:param type="ar" val="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5" axis="ch ch" ptType="node node" st="1 1" cnt="1 0" func="cnt" op="equ" val="1">
            <dgm:alg type="composite">
              <dgm:param type="ar" val="1.4218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l" for="ch" forName="Accent" refType="w" fact="0"/>
              <dgm:constr type="t" for="ch" forName="Accent" refType="h" fact="0"/>
              <dgm:constr type="w" for="ch" forName="Accent" refType="w" fact="0.6747"/>
              <dgm:constr type="h" for="ch" forName="Accent" refType="h"/>
              <dgm:constr type="l" for="ch" forName="Child1" refType="w" fact="0.76"/>
              <dgm:constr type="t" for="ch" forName="Child1" refType="h" fact="0.3739"/>
              <dgm:constr type="w" for="ch" forName="Child1" refType="w" fact="0.24"/>
              <dgm:constr type="h" for="ch" forName="Child1" refType="h" fact="0.255"/>
              <dgm:constr type="l" for="ch" forName="Parent" refType="w" fact="0.1726"/>
              <dgm:constr type="t" for="ch" forName="Parent" refType="h" fact="0.2646"/>
              <dgm:constr type="w" for="ch" forName="Parent" refType="w" fact="0.3347"/>
              <dgm:constr type="h" for="ch" forName="Parent" refType="h" fact="0.4759"/>
              <dgm:constr type="l" for="ch" forName="Image1" refType="w" fact="0.5661"/>
              <dgm:constr type="t" for="ch" forName="Image1" refType="h" fact="0.3744"/>
              <dgm:constr type="w" for="ch" forName="Image1" refType="w" fact="0.1793"/>
              <dgm:constr type="h" for="ch" forName="Image1" refType="h" fact="0.255"/>
            </dgm:constrLst>
          </dgm:if>
          <dgm:if name="Name6" axis="ch ch" ptType="node node" st="1 1" cnt="1 0" func="cnt" op="equ" val="2">
            <dgm:alg type="composite">
              <dgm:param type="ar" val="1.381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l" for="ch" forName="Accent" refType="w" fact="0"/>
              <dgm:constr type="t" for="ch" forName="Accent" refType="h" fact="0"/>
              <dgm:constr type="w" for="ch" forName="Accent" refType="w" fact="0.6946"/>
              <dgm:constr type="h" for="ch" forName="Accent" refType="h"/>
              <dgm:constr type="l" for="ch" forName="Parent" refType="w" fact="0.1777"/>
              <dgm:constr type="t" for="ch" forName="Parent" refType="h" fact="0.2646"/>
              <dgm:constr type="w" for="ch" forName="Parent" refType="w" fact="0.3446"/>
              <dgm:constr type="h" for="ch" forName="Parent" refType="h" fact="0.4759"/>
              <dgm:constr type="l" for="ch" forName="Image1" refType="w" fact="0.5531"/>
              <dgm:constr type="t" for="ch" forName="Image1" refType="h" fact="0.1585"/>
              <dgm:constr type="w" for="ch" forName="Image1" refType="w" fact="0.1846"/>
              <dgm:constr type="h" for="ch" forName="Image1" refType="h" fact="0.255"/>
              <dgm:constr type="l" for="ch" forName="Image2" refType="w" fact="0.5531"/>
              <dgm:constr type="t" for="ch" forName="Image2" refType="h" fact="0.5624"/>
              <dgm:constr type="w" for="ch" forName="Image2" refType="w" fact="0.1846"/>
              <dgm:constr type="h" for="ch" forName="Image2" refType="h" fact="0.255"/>
              <dgm:constr type="l" for="ch" forName="Child1" refType="w" fact="0.7529"/>
              <dgm:constr type="t" for="ch" forName="Child1" refType="h" fact="0.1618"/>
              <dgm:constr type="w" for="ch" forName="Child1" refType="w" fact="0.2471"/>
              <dgm:constr type="h" for="ch" forName="Child1" refType="h" fact="0.2468"/>
              <dgm:constr type="l" for="ch" forName="Child2" refType="w" fact="0.7529"/>
              <dgm:constr type="t" for="ch" forName="Child2" refType="h" fact="0.5657"/>
              <dgm:constr type="w" for="ch" forName="Child2" refType="w" fact="0.2471"/>
              <dgm:constr type="h" for="ch" forName="Child2" refType="h" fact="0.2468"/>
            </dgm:constrLst>
          </dgm:if>
          <dgm:if name="Name7" axis="ch ch" ptType="node node" st="1 1" cnt="1 0" func="cnt" op="equ" val="3">
            <dgm:alg type="composite">
              <dgm:param type="ar" val="1.4218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" refType="w" fact="0"/>
              <dgm:constr type="t" for="ch" forName="Accent" refType="h" fact="0"/>
              <dgm:constr type="w" for="ch" forName="Accent" refType="w" fact="0.6747"/>
              <dgm:constr type="h" for="ch" forName="Accent" refType="h"/>
              <dgm:constr type="l" for="ch" forName="Parent" refType="w" fact="0.1726"/>
              <dgm:constr type="t" for="ch" forName="Parent" refType="h" fact="0.2646"/>
              <dgm:constr type="w" for="ch" forName="Parent" refType="w" fact="0.3347"/>
              <dgm:constr type="h" for="ch" forName="Parent" refType="h" fact="0.4759"/>
              <dgm:constr type="l" for="ch" forName="Image1" refType="w" fact="0.4968"/>
              <dgm:constr type="t" for="ch" forName="Image1" refType="h" fact="0.0843"/>
              <dgm:constr type="w" for="ch" forName="Image1" refType="w" fact="0.1793"/>
              <dgm:constr type="h" for="ch" forName="Image1" refType="h" fact="0.255"/>
              <dgm:constr type="l" for="ch" forName="Image2" refType="w" fact="0.5661"/>
              <dgm:constr type="t" for="ch" forName="Image2" refType="h" fact="0.3744"/>
              <dgm:constr type="w" for="ch" forName="Image2" refType="w" fact="0.1793"/>
              <dgm:constr type="h" for="ch" forName="Image2" refType="h" fact="0.255"/>
              <dgm:constr type="l" for="ch" forName="Image3" refType="w" fact="0.4968"/>
              <dgm:constr type="t" for="ch" forName="Image3" refType="h" fact="0.6686"/>
              <dgm:constr type="w" for="ch" forName="Image3" refType="w" fact="0.1793"/>
              <dgm:constr type="h" for="ch" forName="Image3" refType="h" fact="0.255"/>
              <dgm:constr type="l" for="ch" forName="Child1" refType="w" fact="0.6897"/>
              <dgm:constr type="t" for="ch" forName="Child1" refType="h" fact="0.0884"/>
              <dgm:constr type="w" for="ch" forName="Child1" refType="w" fact="0.24"/>
              <dgm:constr type="h" for="ch" forName="Child1" refType="h" fact="0.2468"/>
              <dgm:constr type="l" for="ch" forName="Child2" refType="w" fact="0.76"/>
              <dgm:constr type="t" for="ch" forName="Child2" refType="h" fact="0.378"/>
              <dgm:constr type="w" for="ch" forName="Child2" refType="w" fact="0.24"/>
              <dgm:constr type="h" for="ch" forName="Child2" refType="h" fact="0.2468"/>
              <dgm:constr type="l" for="ch" forName="Child3" refType="w" fact="0.6897"/>
              <dgm:constr type="t" for="ch" forName="Child3" refType="h" fact="0.6738"/>
              <dgm:constr type="w" for="ch" forName="Child3" refType="w" fact="0.24"/>
              <dgm:constr type="h" for="ch" forName="Child3" refType="h" fact="0.2468"/>
            </dgm:constrLst>
          </dgm:if>
          <dgm:else name="Name8">
            <dgm:alg type="composite">
              <dgm:param type="ar" val="1.2852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" refType="w" fact="0"/>
              <dgm:constr type="t" for="ch" forName="Accent" refType="h" fact="0.0361"/>
              <dgm:constr type="w" for="ch" forName="Accent" refType="w" fact="0.6865"/>
              <dgm:constr type="h" for="ch" forName="Accent" refType="h" fact="0.9197"/>
              <dgm:constr type="l" for="ch" forName="Parent" refType="w" fact="0.1756"/>
              <dgm:constr type="t" for="ch" forName="Parent" refType="h" fact="0.2795"/>
              <dgm:constr type="w" for="ch" forName="Parent" refType="w" fact="0.3406"/>
              <dgm:constr type="h" for="ch" forName="Parent" refType="h" fact="0.4377"/>
              <dgm:constr type="l" for="ch" forName="Image1" refType="w" fact="0.425"/>
              <dgm:constr type="t" for="ch" forName="Image1" refType="h" fact="0"/>
              <dgm:constr type="w" for="ch" forName="Image1" refType="w" fact="0.1825"/>
              <dgm:constr type="h" for="ch" forName="Image1" refType="h" fact="0.2345"/>
              <dgm:constr type="l" for="ch" forName="Image2" refType="w" fact="0.5598"/>
              <dgm:constr type="t" for="ch" forName="Image2" refType="h" fact="0.2184"/>
              <dgm:constr type="w" for="ch" forName="Image2" refType="w" fact="0.1825"/>
              <dgm:constr type="h" for="ch" forName="Image2" refType="h" fact="0.2345"/>
              <dgm:constr type="l" for="ch" forName="Image3" refType="w" fact="0.5591"/>
              <dgm:constr type="t" for="ch" forName="Image3" refType="h" fact="0.5395"/>
              <dgm:constr type="w" for="ch" forName="Image3" refType="w" fact="0.1825"/>
              <dgm:constr type="h" for="ch" forName="Image3" refType="h" fact="0.2345"/>
              <dgm:constr type="l" for="ch" forName="Image4" refType="w" fact="0.425"/>
              <dgm:constr type="t" for="ch" forName="Image4" refType="h" fact="0.7655"/>
              <dgm:constr type="w" for="ch" forName="Image4" refType="w" fact="0.1825"/>
              <dgm:constr type="h" for="ch" forName="Image4" refType="h" fact="0.2345"/>
              <dgm:constr type="l" for="ch" forName="Child1" refType="w" fact="0.6214"/>
              <dgm:constr type="t" for="ch" forName="Child1" refType="h" fact="0.003"/>
              <dgm:constr type="w" for="ch" forName="Child1" refType="w" fact="0.2443"/>
              <dgm:constr type="h" for="ch" forName="Child1" refType="h" fact="0.227"/>
              <dgm:constr type="l" for="ch" forName="Child2" refType="w" fact="0.7557"/>
              <dgm:constr type="t" for="ch" forName="Child2" refType="h" fact="0.2225"/>
              <dgm:constr type="w" for="ch" forName="Child2" refType="w" fact="0.2443"/>
              <dgm:constr type="h" for="ch" forName="Child2" refType="h" fact="0.227"/>
              <dgm:constr type="l" for="ch" forName="Child3" refType="w" fact="0.7557"/>
              <dgm:constr type="t" for="ch" forName="Child3" refType="h" fact="0.5433"/>
              <dgm:constr type="w" for="ch" forName="Child3" refType="w" fact="0.2443"/>
              <dgm:constr type="h" for="ch" forName="Child3" refType="h" fact="0.227"/>
              <dgm:constr type="l" for="ch" forName="Child4" refType="w" fact="0.6214"/>
              <dgm:constr type="t" for="ch" forName="Child4" refType="h" fact="0.7703"/>
              <dgm:constr type="w" for="ch" forName="Child4" refType="w" fact="0.2443"/>
              <dgm:constr type="h" for="ch" forName="Child4" refType="h" fact="0.227"/>
            </dgm:constrLst>
          </dgm:else>
        </dgm:choose>
      </dgm:if>
      <dgm:else name="Name9">
        <dgm:choose name="Name10">
          <dgm:if name="Name11" axis="ch ch" ptType="node node" st="1 1" cnt="1 0" func="cnt" op="equ" val="0">
            <dgm:alg type="composite">
              <dgm:param type="ar" val="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12" axis="ch ch" ptType="node node" st="1 1" cnt="1 0" func="cnt" op="equ" val="1">
            <dgm:alg type="composite">
              <dgm:param type="ar" val="1.4218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r" for="ch" forName="Accent" refType="w"/>
              <dgm:constr type="t" for="ch" forName="Accent" refType="h" fact="0"/>
              <dgm:constr type="w" for="ch" forName="Accent" refType="w" fact="0.6747"/>
              <dgm:constr type="h" for="ch" forName="Accent" refType="h"/>
              <dgm:constr type="r" for="ch" forName="Child1" refType="w" fact="0.24"/>
              <dgm:constr type="t" for="ch" forName="Child1" refType="h" fact="0.3739"/>
              <dgm:constr type="w" for="ch" forName="Child1" refType="w" fact="0.24"/>
              <dgm:constr type="h" for="ch" forName="Child1" refType="h" fact="0.255"/>
              <dgm:constr type="r" for="ch" forName="Parent" refType="w" fact="0.8274"/>
              <dgm:constr type="t" for="ch" forName="Parent" refType="h" fact="0.2646"/>
              <dgm:constr type="w" for="ch" forName="Parent" refType="w" fact="0.3347"/>
              <dgm:constr type="h" for="ch" forName="Parent" refType="h" fact="0.4759"/>
              <dgm:constr type="r" for="ch" forName="Image1" refType="w" fact="0.4339"/>
              <dgm:constr type="t" for="ch" forName="Image1" refType="h" fact="0.3744"/>
              <dgm:constr type="w" for="ch" forName="Image1" refType="w" fact="0.1793"/>
              <dgm:constr type="h" for="ch" forName="Image1" refType="h" fact="0.255"/>
            </dgm:constrLst>
          </dgm:if>
          <dgm:if name="Name13" axis="ch ch" ptType="node node" st="1 1" cnt="1 0" func="cnt" op="equ" val="2">
            <dgm:alg type="composite">
              <dgm:param type="ar" val="1.381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r" for="ch" forName="Accent" refType="w"/>
              <dgm:constr type="t" for="ch" forName="Accent" refType="h" fact="0"/>
              <dgm:constr type="w" for="ch" forName="Accent" refType="w" fact="0.6946"/>
              <dgm:constr type="h" for="ch" forName="Accent" refType="h"/>
              <dgm:constr type="r" for="ch" forName="Parent" refType="w" fact="0.8223"/>
              <dgm:constr type="t" for="ch" forName="Parent" refType="h" fact="0.2646"/>
              <dgm:constr type="w" for="ch" forName="Parent" refType="w" fact="0.3446"/>
              <dgm:constr type="h" for="ch" forName="Parent" refType="h" fact="0.4759"/>
              <dgm:constr type="r" for="ch" forName="Image1" refType="w" fact="0.4469"/>
              <dgm:constr type="t" for="ch" forName="Image1" refType="h" fact="0.1585"/>
              <dgm:constr type="w" for="ch" forName="Image1" refType="w" fact="0.1846"/>
              <dgm:constr type="h" for="ch" forName="Image1" refType="h" fact="0.255"/>
              <dgm:constr type="r" for="ch" forName="Image2" refType="w" fact="0.4469"/>
              <dgm:constr type="t" for="ch" forName="Image2" refType="h" fact="0.5624"/>
              <dgm:constr type="w" for="ch" forName="Image2" refType="w" fact="0.1846"/>
              <dgm:constr type="h" for="ch" forName="Image2" refType="h" fact="0.255"/>
              <dgm:constr type="r" for="ch" forName="Child1" refType="w" fact="0.2471"/>
              <dgm:constr type="t" for="ch" forName="Child1" refType="h" fact="0.1618"/>
              <dgm:constr type="w" for="ch" forName="Child1" refType="w" fact="0.2471"/>
              <dgm:constr type="h" for="ch" forName="Child1" refType="h" fact="0.2468"/>
              <dgm:constr type="r" for="ch" forName="Child2" refType="w" fact="0.2471"/>
              <dgm:constr type="t" for="ch" forName="Child2" refType="h" fact="0.5657"/>
              <dgm:constr type="w" for="ch" forName="Child2" refType="w" fact="0.2471"/>
              <dgm:constr type="h" for="ch" forName="Child2" refType="h" fact="0.2468"/>
            </dgm:constrLst>
          </dgm:if>
          <dgm:if name="Name14" axis="ch ch" ptType="node node" st="1 1" cnt="1 0" func="cnt" op="equ" val="3">
            <dgm:alg type="composite">
              <dgm:param type="ar" val="1.4218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Accent" refType="w"/>
              <dgm:constr type="t" for="ch" forName="Accent" refType="h" fact="0"/>
              <dgm:constr type="w" for="ch" forName="Accent" refType="w" fact="0.6747"/>
              <dgm:constr type="h" for="ch" forName="Accent" refType="h"/>
              <dgm:constr type="r" for="ch" forName="Parent" refType="w" fact="0.8274"/>
              <dgm:constr type="t" for="ch" forName="Parent" refType="h" fact="0.2646"/>
              <dgm:constr type="w" for="ch" forName="Parent" refType="w" fact="0.3347"/>
              <dgm:constr type="h" for="ch" forName="Parent" refType="h" fact="0.4759"/>
              <dgm:constr type="r" for="ch" forName="Image1" refType="w" fact="0.5032"/>
              <dgm:constr type="t" for="ch" forName="Image1" refType="h" fact="0.0843"/>
              <dgm:constr type="w" for="ch" forName="Image1" refType="w" fact="0.1793"/>
              <dgm:constr type="h" for="ch" forName="Image1" refType="h" fact="0.255"/>
              <dgm:constr type="r" for="ch" forName="Image2" refType="w" fact="0.4339"/>
              <dgm:constr type="t" for="ch" forName="Image2" refType="h" fact="0.3744"/>
              <dgm:constr type="w" for="ch" forName="Image2" refType="w" fact="0.1793"/>
              <dgm:constr type="h" for="ch" forName="Image2" refType="h" fact="0.255"/>
              <dgm:constr type="r" for="ch" forName="Image3" refType="w" fact="0.5032"/>
              <dgm:constr type="t" for="ch" forName="Image3" refType="h" fact="0.6686"/>
              <dgm:constr type="w" for="ch" forName="Image3" refType="w" fact="0.1793"/>
              <dgm:constr type="h" for="ch" forName="Image3" refType="h" fact="0.255"/>
              <dgm:constr type="r" for="ch" forName="Child1" refType="w" fact="0.3103"/>
              <dgm:constr type="t" for="ch" forName="Child1" refType="h" fact="0.0884"/>
              <dgm:constr type="w" for="ch" forName="Child1" refType="w" fact="0.24"/>
              <dgm:constr type="h" for="ch" forName="Child1" refType="h" fact="0.2468"/>
              <dgm:constr type="r" for="ch" forName="Child2" refType="w" fact="0.24"/>
              <dgm:constr type="t" for="ch" forName="Child2" refType="h" fact="0.378"/>
              <dgm:constr type="w" for="ch" forName="Child2" refType="w" fact="0.24"/>
              <dgm:constr type="h" for="ch" forName="Child2" refType="h" fact="0.2468"/>
              <dgm:constr type="r" for="ch" forName="Child3" refType="w" fact="0.3103"/>
              <dgm:constr type="t" for="ch" forName="Child3" refType="h" fact="0.6738"/>
              <dgm:constr type="w" for="ch" forName="Child3" refType="w" fact="0.24"/>
              <dgm:constr type="h" for="ch" forName="Child3" refType="h" fact="0.2468"/>
            </dgm:constrLst>
          </dgm:if>
          <dgm:else name="Name15">
            <dgm:alg type="composite">
              <dgm:param type="ar" val="1.2852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Accent" refType="w"/>
              <dgm:constr type="t" for="ch" forName="Accent" refType="h" fact="0.0361"/>
              <dgm:constr type="w" for="ch" forName="Accent" refType="w" fact="0.6865"/>
              <dgm:constr type="h" for="ch" forName="Accent" refType="h" fact="0.9197"/>
              <dgm:constr type="r" for="ch" forName="Parent" refType="w" fact="0.8244"/>
              <dgm:constr type="t" for="ch" forName="Parent" refType="h" fact="0.2795"/>
              <dgm:constr type="w" for="ch" forName="Parent" refType="w" fact="0.3406"/>
              <dgm:constr type="h" for="ch" forName="Parent" refType="h" fact="0.4377"/>
              <dgm:constr type="r" for="ch" forName="Image1" refType="w" fact="0.575"/>
              <dgm:constr type="t" for="ch" forName="Image1" refType="h" fact="0"/>
              <dgm:constr type="w" for="ch" forName="Image1" refType="w" fact="0.1825"/>
              <dgm:constr type="h" for="ch" forName="Image1" refType="h" fact="0.2345"/>
              <dgm:constr type="r" for="ch" forName="Image2" refType="w" fact="0.4402"/>
              <dgm:constr type="t" for="ch" forName="Image2" refType="h" fact="0.2184"/>
              <dgm:constr type="w" for="ch" forName="Image2" refType="w" fact="0.1825"/>
              <dgm:constr type="h" for="ch" forName="Image2" refType="h" fact="0.2345"/>
              <dgm:constr type="r" for="ch" forName="Image3" refType="w" fact="0.4409"/>
              <dgm:constr type="t" for="ch" forName="Image3" refType="h" fact="0.5395"/>
              <dgm:constr type="w" for="ch" forName="Image3" refType="w" fact="0.1825"/>
              <dgm:constr type="h" for="ch" forName="Image3" refType="h" fact="0.2345"/>
              <dgm:constr type="r" for="ch" forName="Image4" refType="w" fact="0.575"/>
              <dgm:constr type="t" for="ch" forName="Image4" refType="h" fact="0.7655"/>
              <dgm:constr type="w" for="ch" forName="Image4" refType="w" fact="0.1825"/>
              <dgm:constr type="h" for="ch" forName="Image4" refType="h" fact="0.2345"/>
              <dgm:constr type="r" for="ch" forName="Child1" refType="w" fact="0.3786"/>
              <dgm:constr type="t" for="ch" forName="Child1" refType="h" fact="0.003"/>
              <dgm:constr type="w" for="ch" forName="Child1" refType="w" fact="0.2443"/>
              <dgm:constr type="h" for="ch" forName="Child1" refType="h" fact="0.227"/>
              <dgm:constr type="r" for="ch" forName="Child2" refType="w" fact="0.2443"/>
              <dgm:constr type="t" for="ch" forName="Child2" refType="h" fact="0.2225"/>
              <dgm:constr type="w" for="ch" forName="Child2" refType="w" fact="0.2443"/>
              <dgm:constr type="h" for="ch" forName="Child2" refType="h" fact="0.227"/>
              <dgm:constr type="r" for="ch" forName="Child3" refType="w" fact="0.2443"/>
              <dgm:constr type="t" for="ch" forName="Child3" refType="h" fact="0.5433"/>
              <dgm:constr type="w" for="ch" forName="Child3" refType="w" fact="0.2443"/>
              <dgm:constr type="h" for="ch" forName="Child3" refType="h" fact="0.227"/>
              <dgm:constr type="r" for="ch" forName="Child4" refType="w" fact="0.3786"/>
              <dgm:constr type="t" for="ch" forName="Child4" refType="h" fact="0.7703"/>
              <dgm:constr type="w" for="ch" forName="Child4" refType="w" fact="0.2443"/>
              <dgm:constr type="h" for="ch" forName="Child4" refType="h" fact="0.227"/>
            </dgm:constrLst>
          </dgm:else>
        </dgm:choose>
      </dgm:else>
    </dgm:choose>
    <dgm:forEach name="wrapper" axis="self" ptType="parTrans">
      <dgm:forEach name="ImageRepeat" axis="self">
        <dgm:layoutNode name="Image" styleLbl="fgImgPlace1">
          <dgm:alg type="sp"/>
          <dgm:shape xmlns:r="http://schemas.openxmlformats.org/officeDocument/2006/relationships" type="ellipse" r:blip="" blipPhldr="1">
            <dgm:adjLst/>
          </dgm:shape>
          <dgm:presOf/>
        </dgm:layoutNode>
      </dgm:forEach>
    </dgm:forEach>
    <dgm:forEach name="Name16" axis="ch" ptType="node" cnt="1">
      <dgm:layoutNode name="Parent" styleLbl="node1">
        <dgm:varLst>
          <dgm:chMax val="4"/>
          <dgm:chPref val="3"/>
        </dgm:varLst>
        <dgm:alg type="tx"/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17" axis="ch ch" ptType="node node" st="1 1" cnt="1 1">
      <dgm:layoutNode name="Accent" styleLbl="node1">
        <dgm:alg type="sp"/>
        <dgm:choose name="Name18">
          <dgm:if name="Name19" func="var" arg="dir" op="equ" val="norm">
            <dgm:choose name="Name20">
              <dgm:if name="Name21" axis="followSib" ptType="node" func="cnt" op="equ" val="0">
                <dgm:shape xmlns:r="http://schemas.openxmlformats.org/officeDocument/2006/relationships" type="blockArc" r:blip="">
                  <dgm:adjLst>
                    <dgm:adj idx="1" val="-49.0368"/>
                    <dgm:adj idx="2" val="49.4265"/>
                    <dgm:adj idx="3" val="0.0564"/>
                  </dgm:adjLst>
                </dgm:shape>
              </dgm:if>
              <dgm:if name="Name22" axis="followSib" ptType="node" func="cnt" op="equ" val="1">
                <dgm:shape xmlns:r="http://schemas.openxmlformats.org/officeDocument/2006/relationships" type="blockArc" r:blip="">
                  <dgm:adjLst>
                    <dgm:adj idx="1" val="-64.2028"/>
                    <dgm:adj idx="2" val="64.5456"/>
                    <dgm:adj idx="3" val="0.0558"/>
                  </dgm:adjLst>
                </dgm:shape>
              </dgm:if>
              <dgm:if name="Name23" axis="followSib" ptType="node" func="cnt" op="equ" val="2">
                <dgm:shape xmlns:r="http://schemas.openxmlformats.org/officeDocument/2006/relationships" type="blockArc" r:blip="">
                  <dgm:adjLst>
                    <dgm:adj idx="1" val="-67.8702"/>
                    <dgm:adj idx="2" val="68.6519"/>
                    <dgm:adj idx="3" val="0.0575"/>
                  </dgm:adjLst>
                </dgm:shape>
              </dgm:if>
              <dgm:else name="Name24">
                <dgm:shape xmlns:r="http://schemas.openxmlformats.org/officeDocument/2006/relationships" type="blockArc" r:blip="">
                  <dgm:adjLst>
                    <dgm:adj idx="1" val="-84.8426"/>
                    <dgm:adj idx="2" val="84.8009"/>
                    <dgm:adj idx="3" val="0.0524"/>
                  </dgm:adjLst>
                </dgm:shape>
              </dgm:else>
            </dgm:choose>
          </dgm:if>
          <dgm:else name="Name25">
            <dgm:choose name="Name26">
              <dgm:if name="Name27" axis="followSib" ptType="node" func="cnt" op="equ" val="0">
                <dgm:shape xmlns:r="http://schemas.openxmlformats.org/officeDocument/2006/relationships" rot="180" type="blockArc" r:blip="">
                  <dgm:adjLst>
                    <dgm:adj idx="1" val="-49.0368"/>
                    <dgm:adj idx="2" val="49.4265"/>
                    <dgm:adj idx="3" val="0.0564"/>
                  </dgm:adjLst>
                </dgm:shape>
              </dgm:if>
              <dgm:if name="Name28" axis="followSib" ptType="node" func="cnt" op="equ" val="1">
                <dgm:shape xmlns:r="http://schemas.openxmlformats.org/officeDocument/2006/relationships" rot="180" type="blockArc" r:blip="">
                  <dgm:adjLst>
                    <dgm:adj idx="1" val="-64.2028"/>
                    <dgm:adj idx="2" val="64.5456"/>
                    <dgm:adj idx="3" val="0.0558"/>
                  </dgm:adjLst>
                </dgm:shape>
              </dgm:if>
              <dgm:if name="Name29" axis="followSib" ptType="node" func="cnt" op="equ" val="2">
                <dgm:shape xmlns:r="http://schemas.openxmlformats.org/officeDocument/2006/relationships" rot="180" type="blockArc" r:blip="">
                  <dgm:adjLst>
                    <dgm:adj idx="1" val="-67.8702"/>
                    <dgm:adj idx="2" val="68.6519"/>
                    <dgm:adj idx="3" val="0.0575"/>
                  </dgm:adjLst>
                </dgm:shape>
              </dgm:if>
              <dgm:else name="Name30">
                <dgm:shape xmlns:r="http://schemas.openxmlformats.org/officeDocument/2006/relationships" rot="180" type="blockArc" r:blip="">
                  <dgm:adjLst>
                    <dgm:adj idx="1" val="-84.8426"/>
                    <dgm:adj idx="2" val="84.8009"/>
                    <dgm:adj idx="3" val="0.0524"/>
                  </dgm:adjLst>
                </dgm:shape>
              </dgm:else>
            </dgm:choose>
          </dgm:else>
        </dgm:choose>
        <dgm:presOf/>
      </dgm:layoutNode>
      <dgm:layoutNode name="Image1" styleLbl="fgImgPlace1">
        <dgm:alg type="sp"/>
        <dgm:shape xmlns:r="http://schemas.openxmlformats.org/officeDocument/2006/relationships" type="ellipse" r:blip="" blipPhldr="1">
          <dgm:adjLst/>
        </dgm:shape>
        <dgm:presOf/>
      </dgm:layoutNode>
      <dgm:layoutNode name="Child1" styleLbl="revTx">
        <dgm:varLst>
          <dgm:chMax val="0"/>
          <dgm:chPref val="0"/>
          <dgm:bulletEnabled val="1"/>
        </dgm:varLst>
        <dgm:choose name="Name31">
          <dgm:if name="Name32" func="var" arg="dir" op="equ" val="norm">
            <dgm:alg type="tx">
              <dgm:param type="parTxLTRAlign" val="l"/>
              <dgm:param type="shpTxLTRAlignCh" val="l"/>
              <dgm:param type="parTxRTLAlign" val="l"/>
              <dgm:param type="shpTxRTLAlignCh" val="l"/>
              <dgm:param type="lnSpAfParP" val="10"/>
            </dgm:alg>
          </dgm:if>
          <dgm:else name="Name33">
            <dgm:alg type="tx">
              <dgm:param type="parTxLTRAlign" val="r"/>
              <dgm:param type="shpTxLTRAlignCh" val="r"/>
              <dgm:param type="parTxRTLAlign" val="r"/>
              <dgm:param type="shpTxRTLAlignCh" val="r"/>
              <dgm:param type="lnSpAfParP" val="10"/>
            </dgm:alg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34" axis="ch ch" ptType="node node" st="1 2" cnt="1 1">
      <dgm:layoutNode name="Image2">
        <dgm:alg type="sp"/>
        <dgm:shape xmlns:r="http://schemas.openxmlformats.org/officeDocument/2006/relationships" r:blip="">
          <dgm:adjLst/>
        </dgm:shape>
        <dgm:presOf/>
        <dgm:constrLst/>
        <dgm:forEach name="Name35" ref="ImageRepeat"/>
      </dgm:layoutNode>
      <dgm:layoutNode name="Child2" styleLbl="revTx">
        <dgm:varLst>
          <dgm:chMax val="0"/>
          <dgm:chPref val="0"/>
          <dgm:bulletEnabled val="1"/>
        </dgm:varLst>
        <dgm:choose name="Name36">
          <dgm:if name="Name37" func="var" arg="dir" op="equ" val="norm">
            <dgm:alg type="tx">
              <dgm:param type="parTxLTRAlign" val="l"/>
              <dgm:param type="shpTxLTRAlignCh" val="l"/>
              <dgm:param type="parTxRTLAlign" val="l"/>
              <dgm:param type="shpTxRTLAlignCh" val="l"/>
              <dgm:param type="lnSpAfParP" val="10"/>
            </dgm:alg>
          </dgm:if>
          <dgm:else name="Name38">
            <dgm:alg type="tx">
              <dgm:param type="parTxLTRAlign" val="r"/>
              <dgm:param type="shpTxLTRAlignCh" val="r"/>
              <dgm:param type="parTxRTLAlign" val="r"/>
              <dgm:param type="shpTxRTLAlignCh" val="r"/>
              <dgm:param type="lnSpAfParP" val="10"/>
            </dgm:alg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39" axis="ch ch" ptType="node node" st="1 3" cnt="1 1">
      <dgm:layoutNode name="Image3">
        <dgm:alg type="sp"/>
        <dgm:shape xmlns:r="http://schemas.openxmlformats.org/officeDocument/2006/relationships" r:blip="">
          <dgm:adjLst/>
        </dgm:shape>
        <dgm:presOf/>
        <dgm:constrLst/>
        <dgm:forEach name="Name40" ref="ImageRepeat"/>
      </dgm:layoutNode>
      <dgm:layoutNode name="Child3" styleLbl="revTx">
        <dgm:varLst>
          <dgm:chMax val="0"/>
          <dgm:chPref val="0"/>
          <dgm:bulletEnabled val="1"/>
        </dgm:varLst>
        <dgm:choose name="Name41">
          <dgm:if name="Name42" func="var" arg="dir" op="equ" val="norm">
            <dgm:alg type="tx">
              <dgm:param type="parTxLTRAlign" val="l"/>
              <dgm:param type="shpTxLTRAlignCh" val="l"/>
              <dgm:param type="parTxRTLAlign" val="l"/>
              <dgm:param type="shpTxRTLAlignCh" val="l"/>
              <dgm:param type="lnSpAfParP" val="10"/>
            </dgm:alg>
          </dgm:if>
          <dgm:else name="Name43">
            <dgm:alg type="tx">
              <dgm:param type="parTxLTRAlign" val="r"/>
              <dgm:param type="shpTxLTRAlignCh" val="r"/>
              <dgm:param type="parTxRTLAlign" val="r"/>
              <dgm:param type="shpTxRTLAlignCh" val="r"/>
              <dgm:param type="lnSpAfParP" val="10"/>
            </dgm:alg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4" axis="ch ch" ptType="node node" st="1 4" cnt="1 1">
      <dgm:layoutNode name="Image4">
        <dgm:alg type="sp"/>
        <dgm:shape xmlns:r="http://schemas.openxmlformats.org/officeDocument/2006/relationships" r:blip="">
          <dgm:adjLst/>
        </dgm:shape>
        <dgm:presOf/>
        <dgm:constrLst/>
        <dgm:forEach name="Name45" ref="ImageRepeat"/>
      </dgm:layoutNode>
      <dgm:layoutNode name="Child4" styleLbl="revTx">
        <dgm:varLst>
          <dgm:chMax val="0"/>
          <dgm:chPref val="0"/>
          <dgm:bulletEnabled val="1"/>
        </dgm:varLst>
        <dgm:choose name="Name46">
          <dgm:if name="Name47" func="var" arg="dir" op="equ" val="norm">
            <dgm:alg type="tx">
              <dgm:param type="parTxLTRAlign" val="l"/>
              <dgm:param type="shpTxLTRAlignCh" val="l"/>
              <dgm:param type="parTxRTLAlign" val="l"/>
              <dgm:param type="shpTxRTLAlignCh" val="l"/>
              <dgm:param type="lnSpAfParP" val="10"/>
            </dgm:alg>
          </dgm:if>
          <dgm:else name="Name48">
            <dgm:alg type="tx">
              <dgm:param type="parTxLTRAlign" val="r"/>
              <dgm:param type="shpTxLTRAlignCh" val="r"/>
              <dgm:param type="parTxRTLAlign" val="r"/>
              <dgm:param type="shpTxRTLAlignCh" val="r"/>
              <dgm:param type="lnSpAfParP" val="10"/>
            </dgm:alg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layout25.xml><?xml version="1.0" encoding="utf-8"?>
<dgm:layoutDef xmlns:dgm="http://schemas.openxmlformats.org/drawingml/2006/diagram" xmlns:a="http://schemas.openxmlformats.org/drawingml/2006/main" uniqueId="urn:microsoft.com/office/officeart/2011/layout/RadialPictureList">
  <dgm:title val="Radial Picture List"/>
  <dgm:desc val="Use to show relationships to a central idea. The Level 1 shape contains text and all Level 2 shapes contain a picture with corresponding text. Limited to four Level 2 pictures.  Unused pictures do not appear, but remain available if you switch layouts. Works best with a small amount of Level 2 text."/>
  <dgm:catLst>
    <dgm:cat type="picture" pri="2500"/>
    <dgm:cat type="officeonline" pri="2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  <dgm:cxn modelId="5" srcId="10" destId="14" srcOrd="3" destOrd="0"/>
      </dgm:cxnLst>
      <dgm:bg/>
      <dgm:whole/>
    </dgm:dataModel>
  </dgm:clrData>
  <dgm:layoutNode name="Name0">
    <dgm:varLst>
      <dgm:chMax val="1"/>
      <dgm:chPref val="1"/>
      <dgm:dir/>
      <dgm:resizeHandles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st="1 1" cnt="1 0" func="cnt" op="equ" val="0">
            <dgm:alg type="composite">
              <dgm:param type="ar" val="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5" axis="ch ch" ptType="node node" st="1 1" cnt="1 0" func="cnt" op="equ" val="1">
            <dgm:alg type="composite">
              <dgm:param type="ar" val="1.4218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l" for="ch" forName="Accent" refType="w" fact="0"/>
              <dgm:constr type="t" for="ch" forName="Accent" refType="h" fact="0"/>
              <dgm:constr type="w" for="ch" forName="Accent" refType="w" fact="0.6747"/>
              <dgm:constr type="h" for="ch" forName="Accent" refType="h"/>
              <dgm:constr type="l" for="ch" forName="Child1" refType="w" fact="0.76"/>
              <dgm:constr type="t" for="ch" forName="Child1" refType="h" fact="0.3739"/>
              <dgm:constr type="w" for="ch" forName="Child1" refType="w" fact="0.24"/>
              <dgm:constr type="h" for="ch" forName="Child1" refType="h" fact="0.255"/>
              <dgm:constr type="l" for="ch" forName="Parent" refType="w" fact="0.1726"/>
              <dgm:constr type="t" for="ch" forName="Parent" refType="h" fact="0.2646"/>
              <dgm:constr type="w" for="ch" forName="Parent" refType="w" fact="0.3347"/>
              <dgm:constr type="h" for="ch" forName="Parent" refType="h" fact="0.4759"/>
              <dgm:constr type="l" for="ch" forName="Image1" refType="w" fact="0.5661"/>
              <dgm:constr type="t" for="ch" forName="Image1" refType="h" fact="0.3744"/>
              <dgm:constr type="w" for="ch" forName="Image1" refType="w" fact="0.1793"/>
              <dgm:constr type="h" for="ch" forName="Image1" refType="h" fact="0.255"/>
            </dgm:constrLst>
          </dgm:if>
          <dgm:if name="Name6" axis="ch ch" ptType="node node" st="1 1" cnt="1 0" func="cnt" op="equ" val="2">
            <dgm:alg type="composite">
              <dgm:param type="ar" val="1.381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l" for="ch" forName="Accent" refType="w" fact="0"/>
              <dgm:constr type="t" for="ch" forName="Accent" refType="h" fact="0"/>
              <dgm:constr type="w" for="ch" forName="Accent" refType="w" fact="0.6946"/>
              <dgm:constr type="h" for="ch" forName="Accent" refType="h"/>
              <dgm:constr type="l" for="ch" forName="Parent" refType="w" fact="0.1777"/>
              <dgm:constr type="t" for="ch" forName="Parent" refType="h" fact="0.2646"/>
              <dgm:constr type="w" for="ch" forName="Parent" refType="w" fact="0.3446"/>
              <dgm:constr type="h" for="ch" forName="Parent" refType="h" fact="0.4759"/>
              <dgm:constr type="l" for="ch" forName="Image1" refType="w" fact="0.5531"/>
              <dgm:constr type="t" for="ch" forName="Image1" refType="h" fact="0.1585"/>
              <dgm:constr type="w" for="ch" forName="Image1" refType="w" fact="0.1846"/>
              <dgm:constr type="h" for="ch" forName="Image1" refType="h" fact="0.255"/>
              <dgm:constr type="l" for="ch" forName="Image2" refType="w" fact="0.5531"/>
              <dgm:constr type="t" for="ch" forName="Image2" refType="h" fact="0.5624"/>
              <dgm:constr type="w" for="ch" forName="Image2" refType="w" fact="0.1846"/>
              <dgm:constr type="h" for="ch" forName="Image2" refType="h" fact="0.255"/>
              <dgm:constr type="l" for="ch" forName="Child1" refType="w" fact="0.7529"/>
              <dgm:constr type="t" for="ch" forName="Child1" refType="h" fact="0.1618"/>
              <dgm:constr type="w" for="ch" forName="Child1" refType="w" fact="0.2471"/>
              <dgm:constr type="h" for="ch" forName="Child1" refType="h" fact="0.2468"/>
              <dgm:constr type="l" for="ch" forName="Child2" refType="w" fact="0.7529"/>
              <dgm:constr type="t" for="ch" forName="Child2" refType="h" fact="0.5657"/>
              <dgm:constr type="w" for="ch" forName="Child2" refType="w" fact="0.2471"/>
              <dgm:constr type="h" for="ch" forName="Child2" refType="h" fact="0.2468"/>
            </dgm:constrLst>
          </dgm:if>
          <dgm:if name="Name7" axis="ch ch" ptType="node node" st="1 1" cnt="1 0" func="cnt" op="equ" val="3">
            <dgm:alg type="composite">
              <dgm:param type="ar" val="1.4218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" refType="w" fact="0"/>
              <dgm:constr type="t" for="ch" forName="Accent" refType="h" fact="0"/>
              <dgm:constr type="w" for="ch" forName="Accent" refType="w" fact="0.6747"/>
              <dgm:constr type="h" for="ch" forName="Accent" refType="h"/>
              <dgm:constr type="l" for="ch" forName="Parent" refType="w" fact="0.1726"/>
              <dgm:constr type="t" for="ch" forName="Parent" refType="h" fact="0.2646"/>
              <dgm:constr type="w" for="ch" forName="Parent" refType="w" fact="0.3347"/>
              <dgm:constr type="h" for="ch" forName="Parent" refType="h" fact="0.4759"/>
              <dgm:constr type="l" for="ch" forName="Image1" refType="w" fact="0.4968"/>
              <dgm:constr type="t" for="ch" forName="Image1" refType="h" fact="0.0843"/>
              <dgm:constr type="w" for="ch" forName="Image1" refType="w" fact="0.1793"/>
              <dgm:constr type="h" for="ch" forName="Image1" refType="h" fact="0.255"/>
              <dgm:constr type="l" for="ch" forName="Image2" refType="w" fact="0.5661"/>
              <dgm:constr type="t" for="ch" forName="Image2" refType="h" fact="0.3744"/>
              <dgm:constr type="w" for="ch" forName="Image2" refType="w" fact="0.1793"/>
              <dgm:constr type="h" for="ch" forName="Image2" refType="h" fact="0.255"/>
              <dgm:constr type="l" for="ch" forName="Image3" refType="w" fact="0.4968"/>
              <dgm:constr type="t" for="ch" forName="Image3" refType="h" fact="0.6686"/>
              <dgm:constr type="w" for="ch" forName="Image3" refType="w" fact="0.1793"/>
              <dgm:constr type="h" for="ch" forName="Image3" refType="h" fact="0.255"/>
              <dgm:constr type="l" for="ch" forName="Child1" refType="w" fact="0.6897"/>
              <dgm:constr type="t" for="ch" forName="Child1" refType="h" fact="0.0884"/>
              <dgm:constr type="w" for="ch" forName="Child1" refType="w" fact="0.24"/>
              <dgm:constr type="h" for="ch" forName="Child1" refType="h" fact="0.2468"/>
              <dgm:constr type="l" for="ch" forName="Child2" refType="w" fact="0.76"/>
              <dgm:constr type="t" for="ch" forName="Child2" refType="h" fact="0.378"/>
              <dgm:constr type="w" for="ch" forName="Child2" refType="w" fact="0.24"/>
              <dgm:constr type="h" for="ch" forName="Child2" refType="h" fact="0.2468"/>
              <dgm:constr type="l" for="ch" forName="Child3" refType="w" fact="0.6897"/>
              <dgm:constr type="t" for="ch" forName="Child3" refType="h" fact="0.6738"/>
              <dgm:constr type="w" for="ch" forName="Child3" refType="w" fact="0.24"/>
              <dgm:constr type="h" for="ch" forName="Child3" refType="h" fact="0.2468"/>
            </dgm:constrLst>
          </dgm:if>
          <dgm:else name="Name8">
            <dgm:alg type="composite">
              <dgm:param type="ar" val="1.2852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" refType="w" fact="0"/>
              <dgm:constr type="t" for="ch" forName="Accent" refType="h" fact="0.0361"/>
              <dgm:constr type="w" for="ch" forName="Accent" refType="w" fact="0.6865"/>
              <dgm:constr type="h" for="ch" forName="Accent" refType="h" fact="0.9197"/>
              <dgm:constr type="l" for="ch" forName="Parent" refType="w" fact="0.1756"/>
              <dgm:constr type="t" for="ch" forName="Parent" refType="h" fact="0.2795"/>
              <dgm:constr type="w" for="ch" forName="Parent" refType="w" fact="0.3406"/>
              <dgm:constr type="h" for="ch" forName="Parent" refType="h" fact="0.4377"/>
              <dgm:constr type="l" for="ch" forName="Image1" refType="w" fact="0.425"/>
              <dgm:constr type="t" for="ch" forName="Image1" refType="h" fact="0"/>
              <dgm:constr type="w" for="ch" forName="Image1" refType="w" fact="0.1825"/>
              <dgm:constr type="h" for="ch" forName="Image1" refType="h" fact="0.2345"/>
              <dgm:constr type="l" for="ch" forName="Image2" refType="w" fact="0.5598"/>
              <dgm:constr type="t" for="ch" forName="Image2" refType="h" fact="0.2184"/>
              <dgm:constr type="w" for="ch" forName="Image2" refType="w" fact="0.1825"/>
              <dgm:constr type="h" for="ch" forName="Image2" refType="h" fact="0.2345"/>
              <dgm:constr type="l" for="ch" forName="Image3" refType="w" fact="0.5591"/>
              <dgm:constr type="t" for="ch" forName="Image3" refType="h" fact="0.5395"/>
              <dgm:constr type="w" for="ch" forName="Image3" refType="w" fact="0.1825"/>
              <dgm:constr type="h" for="ch" forName="Image3" refType="h" fact="0.2345"/>
              <dgm:constr type="l" for="ch" forName="Image4" refType="w" fact="0.425"/>
              <dgm:constr type="t" for="ch" forName="Image4" refType="h" fact="0.7655"/>
              <dgm:constr type="w" for="ch" forName="Image4" refType="w" fact="0.1825"/>
              <dgm:constr type="h" for="ch" forName="Image4" refType="h" fact="0.2345"/>
              <dgm:constr type="l" for="ch" forName="Child1" refType="w" fact="0.6214"/>
              <dgm:constr type="t" for="ch" forName="Child1" refType="h" fact="0.003"/>
              <dgm:constr type="w" for="ch" forName="Child1" refType="w" fact="0.2443"/>
              <dgm:constr type="h" for="ch" forName="Child1" refType="h" fact="0.227"/>
              <dgm:constr type="l" for="ch" forName="Child2" refType="w" fact="0.7557"/>
              <dgm:constr type="t" for="ch" forName="Child2" refType="h" fact="0.2225"/>
              <dgm:constr type="w" for="ch" forName="Child2" refType="w" fact="0.2443"/>
              <dgm:constr type="h" for="ch" forName="Child2" refType="h" fact="0.227"/>
              <dgm:constr type="l" for="ch" forName="Child3" refType="w" fact="0.7557"/>
              <dgm:constr type="t" for="ch" forName="Child3" refType="h" fact="0.5433"/>
              <dgm:constr type="w" for="ch" forName="Child3" refType="w" fact="0.2443"/>
              <dgm:constr type="h" for="ch" forName="Child3" refType="h" fact="0.227"/>
              <dgm:constr type="l" for="ch" forName="Child4" refType="w" fact="0.6214"/>
              <dgm:constr type="t" for="ch" forName="Child4" refType="h" fact="0.7703"/>
              <dgm:constr type="w" for="ch" forName="Child4" refType="w" fact="0.2443"/>
              <dgm:constr type="h" for="ch" forName="Child4" refType="h" fact="0.227"/>
            </dgm:constrLst>
          </dgm:else>
        </dgm:choose>
      </dgm:if>
      <dgm:else name="Name9">
        <dgm:choose name="Name10">
          <dgm:if name="Name11" axis="ch ch" ptType="node node" st="1 1" cnt="1 0" func="cnt" op="equ" val="0">
            <dgm:alg type="composite">
              <dgm:param type="ar" val="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12" axis="ch ch" ptType="node node" st="1 1" cnt="1 0" func="cnt" op="equ" val="1">
            <dgm:alg type="composite">
              <dgm:param type="ar" val="1.4218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r" for="ch" forName="Accent" refType="w"/>
              <dgm:constr type="t" for="ch" forName="Accent" refType="h" fact="0"/>
              <dgm:constr type="w" for="ch" forName="Accent" refType="w" fact="0.6747"/>
              <dgm:constr type="h" for="ch" forName="Accent" refType="h"/>
              <dgm:constr type="r" for="ch" forName="Child1" refType="w" fact="0.24"/>
              <dgm:constr type="t" for="ch" forName="Child1" refType="h" fact="0.3739"/>
              <dgm:constr type="w" for="ch" forName="Child1" refType="w" fact="0.24"/>
              <dgm:constr type="h" for="ch" forName="Child1" refType="h" fact="0.255"/>
              <dgm:constr type="r" for="ch" forName="Parent" refType="w" fact="0.8274"/>
              <dgm:constr type="t" for="ch" forName="Parent" refType="h" fact="0.2646"/>
              <dgm:constr type="w" for="ch" forName="Parent" refType="w" fact="0.3347"/>
              <dgm:constr type="h" for="ch" forName="Parent" refType="h" fact="0.4759"/>
              <dgm:constr type="r" for="ch" forName="Image1" refType="w" fact="0.4339"/>
              <dgm:constr type="t" for="ch" forName="Image1" refType="h" fact="0.3744"/>
              <dgm:constr type="w" for="ch" forName="Image1" refType="w" fact="0.1793"/>
              <dgm:constr type="h" for="ch" forName="Image1" refType="h" fact="0.255"/>
            </dgm:constrLst>
          </dgm:if>
          <dgm:if name="Name13" axis="ch ch" ptType="node node" st="1 1" cnt="1 0" func="cnt" op="equ" val="2">
            <dgm:alg type="composite">
              <dgm:param type="ar" val="1.381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r" for="ch" forName="Accent" refType="w"/>
              <dgm:constr type="t" for="ch" forName="Accent" refType="h" fact="0"/>
              <dgm:constr type="w" for="ch" forName="Accent" refType="w" fact="0.6946"/>
              <dgm:constr type="h" for="ch" forName="Accent" refType="h"/>
              <dgm:constr type="r" for="ch" forName="Parent" refType="w" fact="0.8223"/>
              <dgm:constr type="t" for="ch" forName="Parent" refType="h" fact="0.2646"/>
              <dgm:constr type="w" for="ch" forName="Parent" refType="w" fact="0.3446"/>
              <dgm:constr type="h" for="ch" forName="Parent" refType="h" fact="0.4759"/>
              <dgm:constr type="r" for="ch" forName="Image1" refType="w" fact="0.4469"/>
              <dgm:constr type="t" for="ch" forName="Image1" refType="h" fact="0.1585"/>
              <dgm:constr type="w" for="ch" forName="Image1" refType="w" fact="0.1846"/>
              <dgm:constr type="h" for="ch" forName="Image1" refType="h" fact="0.255"/>
              <dgm:constr type="r" for="ch" forName="Image2" refType="w" fact="0.4469"/>
              <dgm:constr type="t" for="ch" forName="Image2" refType="h" fact="0.5624"/>
              <dgm:constr type="w" for="ch" forName="Image2" refType="w" fact="0.1846"/>
              <dgm:constr type="h" for="ch" forName="Image2" refType="h" fact="0.255"/>
              <dgm:constr type="r" for="ch" forName="Child1" refType="w" fact="0.2471"/>
              <dgm:constr type="t" for="ch" forName="Child1" refType="h" fact="0.1618"/>
              <dgm:constr type="w" for="ch" forName="Child1" refType="w" fact="0.2471"/>
              <dgm:constr type="h" for="ch" forName="Child1" refType="h" fact="0.2468"/>
              <dgm:constr type="r" for="ch" forName="Child2" refType="w" fact="0.2471"/>
              <dgm:constr type="t" for="ch" forName="Child2" refType="h" fact="0.5657"/>
              <dgm:constr type="w" for="ch" forName="Child2" refType="w" fact="0.2471"/>
              <dgm:constr type="h" for="ch" forName="Child2" refType="h" fact="0.2468"/>
            </dgm:constrLst>
          </dgm:if>
          <dgm:if name="Name14" axis="ch ch" ptType="node node" st="1 1" cnt="1 0" func="cnt" op="equ" val="3">
            <dgm:alg type="composite">
              <dgm:param type="ar" val="1.4218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Accent" refType="w"/>
              <dgm:constr type="t" for="ch" forName="Accent" refType="h" fact="0"/>
              <dgm:constr type="w" for="ch" forName="Accent" refType="w" fact="0.6747"/>
              <dgm:constr type="h" for="ch" forName="Accent" refType="h"/>
              <dgm:constr type="r" for="ch" forName="Parent" refType="w" fact="0.8274"/>
              <dgm:constr type="t" for="ch" forName="Parent" refType="h" fact="0.2646"/>
              <dgm:constr type="w" for="ch" forName="Parent" refType="w" fact="0.3347"/>
              <dgm:constr type="h" for="ch" forName="Parent" refType="h" fact="0.4759"/>
              <dgm:constr type="r" for="ch" forName="Image1" refType="w" fact="0.5032"/>
              <dgm:constr type="t" for="ch" forName="Image1" refType="h" fact="0.0843"/>
              <dgm:constr type="w" for="ch" forName="Image1" refType="w" fact="0.1793"/>
              <dgm:constr type="h" for="ch" forName="Image1" refType="h" fact="0.255"/>
              <dgm:constr type="r" for="ch" forName="Image2" refType="w" fact="0.4339"/>
              <dgm:constr type="t" for="ch" forName="Image2" refType="h" fact="0.3744"/>
              <dgm:constr type="w" for="ch" forName="Image2" refType="w" fact="0.1793"/>
              <dgm:constr type="h" for="ch" forName="Image2" refType="h" fact="0.255"/>
              <dgm:constr type="r" for="ch" forName="Image3" refType="w" fact="0.5032"/>
              <dgm:constr type="t" for="ch" forName="Image3" refType="h" fact="0.6686"/>
              <dgm:constr type="w" for="ch" forName="Image3" refType="w" fact="0.1793"/>
              <dgm:constr type="h" for="ch" forName="Image3" refType="h" fact="0.255"/>
              <dgm:constr type="r" for="ch" forName="Child1" refType="w" fact="0.3103"/>
              <dgm:constr type="t" for="ch" forName="Child1" refType="h" fact="0.0884"/>
              <dgm:constr type="w" for="ch" forName="Child1" refType="w" fact="0.24"/>
              <dgm:constr type="h" for="ch" forName="Child1" refType="h" fact="0.2468"/>
              <dgm:constr type="r" for="ch" forName="Child2" refType="w" fact="0.24"/>
              <dgm:constr type="t" for="ch" forName="Child2" refType="h" fact="0.378"/>
              <dgm:constr type="w" for="ch" forName="Child2" refType="w" fact="0.24"/>
              <dgm:constr type="h" for="ch" forName="Child2" refType="h" fact="0.2468"/>
              <dgm:constr type="r" for="ch" forName="Child3" refType="w" fact="0.3103"/>
              <dgm:constr type="t" for="ch" forName="Child3" refType="h" fact="0.6738"/>
              <dgm:constr type="w" for="ch" forName="Child3" refType="w" fact="0.24"/>
              <dgm:constr type="h" for="ch" forName="Child3" refType="h" fact="0.2468"/>
            </dgm:constrLst>
          </dgm:if>
          <dgm:else name="Name15">
            <dgm:alg type="composite">
              <dgm:param type="ar" val="1.2852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Accent" refType="w"/>
              <dgm:constr type="t" for="ch" forName="Accent" refType="h" fact="0.0361"/>
              <dgm:constr type="w" for="ch" forName="Accent" refType="w" fact="0.6865"/>
              <dgm:constr type="h" for="ch" forName="Accent" refType="h" fact="0.9197"/>
              <dgm:constr type="r" for="ch" forName="Parent" refType="w" fact="0.8244"/>
              <dgm:constr type="t" for="ch" forName="Parent" refType="h" fact="0.2795"/>
              <dgm:constr type="w" for="ch" forName="Parent" refType="w" fact="0.3406"/>
              <dgm:constr type="h" for="ch" forName="Parent" refType="h" fact="0.4377"/>
              <dgm:constr type="r" for="ch" forName="Image1" refType="w" fact="0.575"/>
              <dgm:constr type="t" for="ch" forName="Image1" refType="h" fact="0"/>
              <dgm:constr type="w" for="ch" forName="Image1" refType="w" fact="0.1825"/>
              <dgm:constr type="h" for="ch" forName="Image1" refType="h" fact="0.2345"/>
              <dgm:constr type="r" for="ch" forName="Image2" refType="w" fact="0.4402"/>
              <dgm:constr type="t" for="ch" forName="Image2" refType="h" fact="0.2184"/>
              <dgm:constr type="w" for="ch" forName="Image2" refType="w" fact="0.1825"/>
              <dgm:constr type="h" for="ch" forName="Image2" refType="h" fact="0.2345"/>
              <dgm:constr type="r" for="ch" forName="Image3" refType="w" fact="0.4409"/>
              <dgm:constr type="t" for="ch" forName="Image3" refType="h" fact="0.5395"/>
              <dgm:constr type="w" for="ch" forName="Image3" refType="w" fact="0.1825"/>
              <dgm:constr type="h" for="ch" forName="Image3" refType="h" fact="0.2345"/>
              <dgm:constr type="r" for="ch" forName="Image4" refType="w" fact="0.575"/>
              <dgm:constr type="t" for="ch" forName="Image4" refType="h" fact="0.7655"/>
              <dgm:constr type="w" for="ch" forName="Image4" refType="w" fact="0.1825"/>
              <dgm:constr type="h" for="ch" forName="Image4" refType="h" fact="0.2345"/>
              <dgm:constr type="r" for="ch" forName="Child1" refType="w" fact="0.3786"/>
              <dgm:constr type="t" for="ch" forName="Child1" refType="h" fact="0.003"/>
              <dgm:constr type="w" for="ch" forName="Child1" refType="w" fact="0.2443"/>
              <dgm:constr type="h" for="ch" forName="Child1" refType="h" fact="0.227"/>
              <dgm:constr type="r" for="ch" forName="Child2" refType="w" fact="0.2443"/>
              <dgm:constr type="t" for="ch" forName="Child2" refType="h" fact="0.2225"/>
              <dgm:constr type="w" for="ch" forName="Child2" refType="w" fact="0.2443"/>
              <dgm:constr type="h" for="ch" forName="Child2" refType="h" fact="0.227"/>
              <dgm:constr type="r" for="ch" forName="Child3" refType="w" fact="0.2443"/>
              <dgm:constr type="t" for="ch" forName="Child3" refType="h" fact="0.5433"/>
              <dgm:constr type="w" for="ch" forName="Child3" refType="w" fact="0.2443"/>
              <dgm:constr type="h" for="ch" forName="Child3" refType="h" fact="0.227"/>
              <dgm:constr type="r" for="ch" forName="Child4" refType="w" fact="0.3786"/>
              <dgm:constr type="t" for="ch" forName="Child4" refType="h" fact="0.7703"/>
              <dgm:constr type="w" for="ch" forName="Child4" refType="w" fact="0.2443"/>
              <dgm:constr type="h" for="ch" forName="Child4" refType="h" fact="0.227"/>
            </dgm:constrLst>
          </dgm:else>
        </dgm:choose>
      </dgm:else>
    </dgm:choose>
    <dgm:forEach name="wrapper" axis="self" ptType="parTrans">
      <dgm:forEach name="ImageRepeat" axis="self">
        <dgm:layoutNode name="Image" styleLbl="fgImgPlace1">
          <dgm:alg type="sp"/>
          <dgm:shape xmlns:r="http://schemas.openxmlformats.org/officeDocument/2006/relationships" type="ellipse" r:blip="" blipPhldr="1">
            <dgm:adjLst/>
          </dgm:shape>
          <dgm:presOf/>
        </dgm:layoutNode>
      </dgm:forEach>
    </dgm:forEach>
    <dgm:forEach name="Name16" axis="ch" ptType="node" cnt="1">
      <dgm:layoutNode name="Parent" styleLbl="node1">
        <dgm:varLst>
          <dgm:chMax val="4"/>
          <dgm:chPref val="3"/>
        </dgm:varLst>
        <dgm:alg type="tx"/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17" axis="ch ch" ptType="node node" st="1 1" cnt="1 1">
      <dgm:layoutNode name="Accent" styleLbl="node1">
        <dgm:alg type="sp"/>
        <dgm:choose name="Name18">
          <dgm:if name="Name19" func="var" arg="dir" op="equ" val="norm">
            <dgm:choose name="Name20">
              <dgm:if name="Name21" axis="followSib" ptType="node" func="cnt" op="equ" val="0">
                <dgm:shape xmlns:r="http://schemas.openxmlformats.org/officeDocument/2006/relationships" type="blockArc" r:blip="">
                  <dgm:adjLst>
                    <dgm:adj idx="1" val="-49.0368"/>
                    <dgm:adj idx="2" val="49.4265"/>
                    <dgm:adj idx="3" val="0.0564"/>
                  </dgm:adjLst>
                </dgm:shape>
              </dgm:if>
              <dgm:if name="Name22" axis="followSib" ptType="node" func="cnt" op="equ" val="1">
                <dgm:shape xmlns:r="http://schemas.openxmlformats.org/officeDocument/2006/relationships" type="blockArc" r:blip="">
                  <dgm:adjLst>
                    <dgm:adj idx="1" val="-64.2028"/>
                    <dgm:adj idx="2" val="64.5456"/>
                    <dgm:adj idx="3" val="0.0558"/>
                  </dgm:adjLst>
                </dgm:shape>
              </dgm:if>
              <dgm:if name="Name23" axis="followSib" ptType="node" func="cnt" op="equ" val="2">
                <dgm:shape xmlns:r="http://schemas.openxmlformats.org/officeDocument/2006/relationships" type="blockArc" r:blip="">
                  <dgm:adjLst>
                    <dgm:adj idx="1" val="-67.8702"/>
                    <dgm:adj idx="2" val="68.6519"/>
                    <dgm:adj idx="3" val="0.0575"/>
                  </dgm:adjLst>
                </dgm:shape>
              </dgm:if>
              <dgm:else name="Name24">
                <dgm:shape xmlns:r="http://schemas.openxmlformats.org/officeDocument/2006/relationships" type="blockArc" r:blip="">
                  <dgm:adjLst>
                    <dgm:adj idx="1" val="-84.8426"/>
                    <dgm:adj idx="2" val="84.8009"/>
                    <dgm:adj idx="3" val="0.0524"/>
                  </dgm:adjLst>
                </dgm:shape>
              </dgm:else>
            </dgm:choose>
          </dgm:if>
          <dgm:else name="Name25">
            <dgm:choose name="Name26">
              <dgm:if name="Name27" axis="followSib" ptType="node" func="cnt" op="equ" val="0">
                <dgm:shape xmlns:r="http://schemas.openxmlformats.org/officeDocument/2006/relationships" rot="180" type="blockArc" r:blip="">
                  <dgm:adjLst>
                    <dgm:adj idx="1" val="-49.0368"/>
                    <dgm:adj idx="2" val="49.4265"/>
                    <dgm:adj idx="3" val="0.0564"/>
                  </dgm:adjLst>
                </dgm:shape>
              </dgm:if>
              <dgm:if name="Name28" axis="followSib" ptType="node" func="cnt" op="equ" val="1">
                <dgm:shape xmlns:r="http://schemas.openxmlformats.org/officeDocument/2006/relationships" rot="180" type="blockArc" r:blip="">
                  <dgm:adjLst>
                    <dgm:adj idx="1" val="-64.2028"/>
                    <dgm:adj idx="2" val="64.5456"/>
                    <dgm:adj idx="3" val="0.0558"/>
                  </dgm:adjLst>
                </dgm:shape>
              </dgm:if>
              <dgm:if name="Name29" axis="followSib" ptType="node" func="cnt" op="equ" val="2">
                <dgm:shape xmlns:r="http://schemas.openxmlformats.org/officeDocument/2006/relationships" rot="180" type="blockArc" r:blip="">
                  <dgm:adjLst>
                    <dgm:adj idx="1" val="-67.8702"/>
                    <dgm:adj idx="2" val="68.6519"/>
                    <dgm:adj idx="3" val="0.0575"/>
                  </dgm:adjLst>
                </dgm:shape>
              </dgm:if>
              <dgm:else name="Name30">
                <dgm:shape xmlns:r="http://schemas.openxmlformats.org/officeDocument/2006/relationships" rot="180" type="blockArc" r:blip="">
                  <dgm:adjLst>
                    <dgm:adj idx="1" val="-84.8426"/>
                    <dgm:adj idx="2" val="84.8009"/>
                    <dgm:adj idx="3" val="0.0524"/>
                  </dgm:adjLst>
                </dgm:shape>
              </dgm:else>
            </dgm:choose>
          </dgm:else>
        </dgm:choose>
        <dgm:presOf/>
      </dgm:layoutNode>
      <dgm:layoutNode name="Image1" styleLbl="fgImgPlace1">
        <dgm:alg type="sp"/>
        <dgm:shape xmlns:r="http://schemas.openxmlformats.org/officeDocument/2006/relationships" type="ellipse" r:blip="" blipPhldr="1">
          <dgm:adjLst/>
        </dgm:shape>
        <dgm:presOf/>
      </dgm:layoutNode>
      <dgm:layoutNode name="Child1" styleLbl="revTx">
        <dgm:varLst>
          <dgm:chMax val="0"/>
          <dgm:chPref val="0"/>
          <dgm:bulletEnabled val="1"/>
        </dgm:varLst>
        <dgm:choose name="Name31">
          <dgm:if name="Name32" func="var" arg="dir" op="equ" val="norm">
            <dgm:alg type="tx">
              <dgm:param type="parTxLTRAlign" val="l"/>
              <dgm:param type="shpTxLTRAlignCh" val="l"/>
              <dgm:param type="parTxRTLAlign" val="l"/>
              <dgm:param type="shpTxRTLAlignCh" val="l"/>
              <dgm:param type="lnSpAfParP" val="10"/>
            </dgm:alg>
          </dgm:if>
          <dgm:else name="Name33">
            <dgm:alg type="tx">
              <dgm:param type="parTxLTRAlign" val="r"/>
              <dgm:param type="shpTxLTRAlignCh" val="r"/>
              <dgm:param type="parTxRTLAlign" val="r"/>
              <dgm:param type="shpTxRTLAlignCh" val="r"/>
              <dgm:param type="lnSpAfParP" val="10"/>
            </dgm:alg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34" axis="ch ch" ptType="node node" st="1 2" cnt="1 1">
      <dgm:layoutNode name="Image2">
        <dgm:alg type="sp"/>
        <dgm:shape xmlns:r="http://schemas.openxmlformats.org/officeDocument/2006/relationships" r:blip="">
          <dgm:adjLst/>
        </dgm:shape>
        <dgm:presOf/>
        <dgm:constrLst/>
        <dgm:forEach name="Name35" ref="ImageRepeat"/>
      </dgm:layoutNode>
      <dgm:layoutNode name="Child2" styleLbl="revTx">
        <dgm:varLst>
          <dgm:chMax val="0"/>
          <dgm:chPref val="0"/>
          <dgm:bulletEnabled val="1"/>
        </dgm:varLst>
        <dgm:choose name="Name36">
          <dgm:if name="Name37" func="var" arg="dir" op="equ" val="norm">
            <dgm:alg type="tx">
              <dgm:param type="parTxLTRAlign" val="l"/>
              <dgm:param type="shpTxLTRAlignCh" val="l"/>
              <dgm:param type="parTxRTLAlign" val="l"/>
              <dgm:param type="shpTxRTLAlignCh" val="l"/>
              <dgm:param type="lnSpAfParP" val="10"/>
            </dgm:alg>
          </dgm:if>
          <dgm:else name="Name38">
            <dgm:alg type="tx">
              <dgm:param type="parTxLTRAlign" val="r"/>
              <dgm:param type="shpTxLTRAlignCh" val="r"/>
              <dgm:param type="parTxRTLAlign" val="r"/>
              <dgm:param type="shpTxRTLAlignCh" val="r"/>
              <dgm:param type="lnSpAfParP" val="10"/>
            </dgm:alg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39" axis="ch ch" ptType="node node" st="1 3" cnt="1 1">
      <dgm:layoutNode name="Image3">
        <dgm:alg type="sp"/>
        <dgm:shape xmlns:r="http://schemas.openxmlformats.org/officeDocument/2006/relationships" r:blip="">
          <dgm:adjLst/>
        </dgm:shape>
        <dgm:presOf/>
        <dgm:constrLst/>
        <dgm:forEach name="Name40" ref="ImageRepeat"/>
      </dgm:layoutNode>
      <dgm:layoutNode name="Child3" styleLbl="revTx">
        <dgm:varLst>
          <dgm:chMax val="0"/>
          <dgm:chPref val="0"/>
          <dgm:bulletEnabled val="1"/>
        </dgm:varLst>
        <dgm:choose name="Name41">
          <dgm:if name="Name42" func="var" arg="dir" op="equ" val="norm">
            <dgm:alg type="tx">
              <dgm:param type="parTxLTRAlign" val="l"/>
              <dgm:param type="shpTxLTRAlignCh" val="l"/>
              <dgm:param type="parTxRTLAlign" val="l"/>
              <dgm:param type="shpTxRTLAlignCh" val="l"/>
              <dgm:param type="lnSpAfParP" val="10"/>
            </dgm:alg>
          </dgm:if>
          <dgm:else name="Name43">
            <dgm:alg type="tx">
              <dgm:param type="parTxLTRAlign" val="r"/>
              <dgm:param type="shpTxLTRAlignCh" val="r"/>
              <dgm:param type="parTxRTLAlign" val="r"/>
              <dgm:param type="shpTxRTLAlignCh" val="r"/>
              <dgm:param type="lnSpAfParP" val="10"/>
            </dgm:alg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4" axis="ch ch" ptType="node node" st="1 4" cnt="1 1">
      <dgm:layoutNode name="Image4">
        <dgm:alg type="sp"/>
        <dgm:shape xmlns:r="http://schemas.openxmlformats.org/officeDocument/2006/relationships" r:blip="">
          <dgm:adjLst/>
        </dgm:shape>
        <dgm:presOf/>
        <dgm:constrLst/>
        <dgm:forEach name="Name45" ref="ImageRepeat"/>
      </dgm:layoutNode>
      <dgm:layoutNode name="Child4" styleLbl="revTx">
        <dgm:varLst>
          <dgm:chMax val="0"/>
          <dgm:chPref val="0"/>
          <dgm:bulletEnabled val="1"/>
        </dgm:varLst>
        <dgm:choose name="Name46">
          <dgm:if name="Name47" func="var" arg="dir" op="equ" val="norm">
            <dgm:alg type="tx">
              <dgm:param type="parTxLTRAlign" val="l"/>
              <dgm:param type="shpTxLTRAlignCh" val="l"/>
              <dgm:param type="parTxRTLAlign" val="l"/>
              <dgm:param type="shpTxRTLAlignCh" val="l"/>
              <dgm:param type="lnSpAfParP" val="10"/>
            </dgm:alg>
          </dgm:if>
          <dgm:else name="Name48">
            <dgm:alg type="tx">
              <dgm:param type="parTxLTRAlign" val="r"/>
              <dgm:param type="shpTxLTRAlignCh" val="r"/>
              <dgm:param type="parTxRTLAlign" val="r"/>
              <dgm:param type="shpTxRTLAlignCh" val="r"/>
              <dgm:param type="lnSpAfParP" val="10"/>
            </dgm:alg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layout26.xml><?xml version="1.0" encoding="utf-8"?>
<dgm:layoutDef xmlns:dgm="http://schemas.openxmlformats.org/drawingml/2006/diagram" xmlns:a="http://schemas.openxmlformats.org/drawingml/2006/main" uniqueId="urn:microsoft.com/office/officeart/2011/layout/RadialPictureList">
  <dgm:title val="Radial Picture List"/>
  <dgm:desc val="Use to show relationships to a central idea. The Level 1 shape contains text and all Level 2 shapes contain a picture with corresponding text. Limited to four Level 2 pictures.  Unused pictures do not appear, but remain available if you switch layouts. Works best with a small amount of Level 2 text."/>
  <dgm:catLst>
    <dgm:cat type="picture" pri="2500"/>
    <dgm:cat type="officeonline" pri="2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  <dgm:cxn modelId="5" srcId="10" destId="14" srcOrd="3" destOrd="0"/>
      </dgm:cxnLst>
      <dgm:bg/>
      <dgm:whole/>
    </dgm:dataModel>
  </dgm:clrData>
  <dgm:layoutNode name="Name0">
    <dgm:varLst>
      <dgm:chMax val="1"/>
      <dgm:chPref val="1"/>
      <dgm:dir/>
      <dgm:resizeHandles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st="1 1" cnt="1 0" func="cnt" op="equ" val="0">
            <dgm:alg type="composite">
              <dgm:param type="ar" val="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5" axis="ch ch" ptType="node node" st="1 1" cnt="1 0" func="cnt" op="equ" val="1">
            <dgm:alg type="composite">
              <dgm:param type="ar" val="1.4218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l" for="ch" forName="Accent" refType="w" fact="0"/>
              <dgm:constr type="t" for="ch" forName="Accent" refType="h" fact="0"/>
              <dgm:constr type="w" for="ch" forName="Accent" refType="w" fact="0.6747"/>
              <dgm:constr type="h" for="ch" forName="Accent" refType="h"/>
              <dgm:constr type="l" for="ch" forName="Child1" refType="w" fact="0.76"/>
              <dgm:constr type="t" for="ch" forName="Child1" refType="h" fact="0.3739"/>
              <dgm:constr type="w" for="ch" forName="Child1" refType="w" fact="0.24"/>
              <dgm:constr type="h" for="ch" forName="Child1" refType="h" fact="0.255"/>
              <dgm:constr type="l" for="ch" forName="Parent" refType="w" fact="0.1726"/>
              <dgm:constr type="t" for="ch" forName="Parent" refType="h" fact="0.2646"/>
              <dgm:constr type="w" for="ch" forName="Parent" refType="w" fact="0.3347"/>
              <dgm:constr type="h" for="ch" forName="Parent" refType="h" fact="0.4759"/>
              <dgm:constr type="l" for="ch" forName="Image1" refType="w" fact="0.5661"/>
              <dgm:constr type="t" for="ch" forName="Image1" refType="h" fact="0.3744"/>
              <dgm:constr type="w" for="ch" forName="Image1" refType="w" fact="0.1793"/>
              <dgm:constr type="h" for="ch" forName="Image1" refType="h" fact="0.255"/>
            </dgm:constrLst>
          </dgm:if>
          <dgm:if name="Name6" axis="ch ch" ptType="node node" st="1 1" cnt="1 0" func="cnt" op="equ" val="2">
            <dgm:alg type="composite">
              <dgm:param type="ar" val="1.381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l" for="ch" forName="Accent" refType="w" fact="0"/>
              <dgm:constr type="t" for="ch" forName="Accent" refType="h" fact="0"/>
              <dgm:constr type="w" for="ch" forName="Accent" refType="w" fact="0.6946"/>
              <dgm:constr type="h" for="ch" forName="Accent" refType="h"/>
              <dgm:constr type="l" for="ch" forName="Parent" refType="w" fact="0.1777"/>
              <dgm:constr type="t" for="ch" forName="Parent" refType="h" fact="0.2646"/>
              <dgm:constr type="w" for="ch" forName="Parent" refType="w" fact="0.3446"/>
              <dgm:constr type="h" for="ch" forName="Parent" refType="h" fact="0.4759"/>
              <dgm:constr type="l" for="ch" forName="Image1" refType="w" fact="0.5531"/>
              <dgm:constr type="t" for="ch" forName="Image1" refType="h" fact="0.1585"/>
              <dgm:constr type="w" for="ch" forName="Image1" refType="w" fact="0.1846"/>
              <dgm:constr type="h" for="ch" forName="Image1" refType="h" fact="0.255"/>
              <dgm:constr type="l" for="ch" forName="Image2" refType="w" fact="0.5531"/>
              <dgm:constr type="t" for="ch" forName="Image2" refType="h" fact="0.5624"/>
              <dgm:constr type="w" for="ch" forName="Image2" refType="w" fact="0.1846"/>
              <dgm:constr type="h" for="ch" forName="Image2" refType="h" fact="0.255"/>
              <dgm:constr type="l" for="ch" forName="Child1" refType="w" fact="0.7529"/>
              <dgm:constr type="t" for="ch" forName="Child1" refType="h" fact="0.1618"/>
              <dgm:constr type="w" for="ch" forName="Child1" refType="w" fact="0.2471"/>
              <dgm:constr type="h" for="ch" forName="Child1" refType="h" fact="0.2468"/>
              <dgm:constr type="l" for="ch" forName="Child2" refType="w" fact="0.7529"/>
              <dgm:constr type="t" for="ch" forName="Child2" refType="h" fact="0.5657"/>
              <dgm:constr type="w" for="ch" forName="Child2" refType="w" fact="0.2471"/>
              <dgm:constr type="h" for="ch" forName="Child2" refType="h" fact="0.2468"/>
            </dgm:constrLst>
          </dgm:if>
          <dgm:if name="Name7" axis="ch ch" ptType="node node" st="1 1" cnt="1 0" func="cnt" op="equ" val="3">
            <dgm:alg type="composite">
              <dgm:param type="ar" val="1.4218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" refType="w" fact="0"/>
              <dgm:constr type="t" for="ch" forName="Accent" refType="h" fact="0"/>
              <dgm:constr type="w" for="ch" forName="Accent" refType="w" fact="0.6747"/>
              <dgm:constr type="h" for="ch" forName="Accent" refType="h"/>
              <dgm:constr type="l" for="ch" forName="Parent" refType="w" fact="0.1726"/>
              <dgm:constr type="t" for="ch" forName="Parent" refType="h" fact="0.2646"/>
              <dgm:constr type="w" for="ch" forName="Parent" refType="w" fact="0.3347"/>
              <dgm:constr type="h" for="ch" forName="Parent" refType="h" fact="0.4759"/>
              <dgm:constr type="l" for="ch" forName="Image1" refType="w" fact="0.4968"/>
              <dgm:constr type="t" for="ch" forName="Image1" refType="h" fact="0.0843"/>
              <dgm:constr type="w" for="ch" forName="Image1" refType="w" fact="0.1793"/>
              <dgm:constr type="h" for="ch" forName="Image1" refType="h" fact="0.255"/>
              <dgm:constr type="l" for="ch" forName="Image2" refType="w" fact="0.5661"/>
              <dgm:constr type="t" for="ch" forName="Image2" refType="h" fact="0.3744"/>
              <dgm:constr type="w" for="ch" forName="Image2" refType="w" fact="0.1793"/>
              <dgm:constr type="h" for="ch" forName="Image2" refType="h" fact="0.255"/>
              <dgm:constr type="l" for="ch" forName="Image3" refType="w" fact="0.4968"/>
              <dgm:constr type="t" for="ch" forName="Image3" refType="h" fact="0.6686"/>
              <dgm:constr type="w" for="ch" forName="Image3" refType="w" fact="0.1793"/>
              <dgm:constr type="h" for="ch" forName="Image3" refType="h" fact="0.255"/>
              <dgm:constr type="l" for="ch" forName="Child1" refType="w" fact="0.6897"/>
              <dgm:constr type="t" for="ch" forName="Child1" refType="h" fact="0.0884"/>
              <dgm:constr type="w" for="ch" forName="Child1" refType="w" fact="0.24"/>
              <dgm:constr type="h" for="ch" forName="Child1" refType="h" fact="0.2468"/>
              <dgm:constr type="l" for="ch" forName="Child2" refType="w" fact="0.76"/>
              <dgm:constr type="t" for="ch" forName="Child2" refType="h" fact="0.378"/>
              <dgm:constr type="w" for="ch" forName="Child2" refType="w" fact="0.24"/>
              <dgm:constr type="h" for="ch" forName="Child2" refType="h" fact="0.2468"/>
              <dgm:constr type="l" for="ch" forName="Child3" refType="w" fact="0.6897"/>
              <dgm:constr type="t" for="ch" forName="Child3" refType="h" fact="0.6738"/>
              <dgm:constr type="w" for="ch" forName="Child3" refType="w" fact="0.24"/>
              <dgm:constr type="h" for="ch" forName="Child3" refType="h" fact="0.2468"/>
            </dgm:constrLst>
          </dgm:if>
          <dgm:else name="Name8">
            <dgm:alg type="composite">
              <dgm:param type="ar" val="1.2852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" refType="w" fact="0"/>
              <dgm:constr type="t" for="ch" forName="Accent" refType="h" fact="0.0361"/>
              <dgm:constr type="w" for="ch" forName="Accent" refType="w" fact="0.6865"/>
              <dgm:constr type="h" for="ch" forName="Accent" refType="h" fact="0.9197"/>
              <dgm:constr type="l" for="ch" forName="Parent" refType="w" fact="0.1756"/>
              <dgm:constr type="t" for="ch" forName="Parent" refType="h" fact="0.2795"/>
              <dgm:constr type="w" for="ch" forName="Parent" refType="w" fact="0.3406"/>
              <dgm:constr type="h" for="ch" forName="Parent" refType="h" fact="0.4377"/>
              <dgm:constr type="l" for="ch" forName="Image1" refType="w" fact="0.425"/>
              <dgm:constr type="t" for="ch" forName="Image1" refType="h" fact="0"/>
              <dgm:constr type="w" for="ch" forName="Image1" refType="w" fact="0.1825"/>
              <dgm:constr type="h" for="ch" forName="Image1" refType="h" fact="0.2345"/>
              <dgm:constr type="l" for="ch" forName="Image2" refType="w" fact="0.5598"/>
              <dgm:constr type="t" for="ch" forName="Image2" refType="h" fact="0.2184"/>
              <dgm:constr type="w" for="ch" forName="Image2" refType="w" fact="0.1825"/>
              <dgm:constr type="h" for="ch" forName="Image2" refType="h" fact="0.2345"/>
              <dgm:constr type="l" for="ch" forName="Image3" refType="w" fact="0.5591"/>
              <dgm:constr type="t" for="ch" forName="Image3" refType="h" fact="0.5395"/>
              <dgm:constr type="w" for="ch" forName="Image3" refType="w" fact="0.1825"/>
              <dgm:constr type="h" for="ch" forName="Image3" refType="h" fact="0.2345"/>
              <dgm:constr type="l" for="ch" forName="Image4" refType="w" fact="0.425"/>
              <dgm:constr type="t" for="ch" forName="Image4" refType="h" fact="0.7655"/>
              <dgm:constr type="w" for="ch" forName="Image4" refType="w" fact="0.1825"/>
              <dgm:constr type="h" for="ch" forName="Image4" refType="h" fact="0.2345"/>
              <dgm:constr type="l" for="ch" forName="Child1" refType="w" fact="0.6214"/>
              <dgm:constr type="t" for="ch" forName="Child1" refType="h" fact="0.003"/>
              <dgm:constr type="w" for="ch" forName="Child1" refType="w" fact="0.2443"/>
              <dgm:constr type="h" for="ch" forName="Child1" refType="h" fact="0.227"/>
              <dgm:constr type="l" for="ch" forName="Child2" refType="w" fact="0.7557"/>
              <dgm:constr type="t" for="ch" forName="Child2" refType="h" fact="0.2225"/>
              <dgm:constr type="w" for="ch" forName="Child2" refType="w" fact="0.2443"/>
              <dgm:constr type="h" for="ch" forName="Child2" refType="h" fact="0.227"/>
              <dgm:constr type="l" for="ch" forName="Child3" refType="w" fact="0.7557"/>
              <dgm:constr type="t" for="ch" forName="Child3" refType="h" fact="0.5433"/>
              <dgm:constr type="w" for="ch" forName="Child3" refType="w" fact="0.2443"/>
              <dgm:constr type="h" for="ch" forName="Child3" refType="h" fact="0.227"/>
              <dgm:constr type="l" for="ch" forName="Child4" refType="w" fact="0.6214"/>
              <dgm:constr type="t" for="ch" forName="Child4" refType="h" fact="0.7703"/>
              <dgm:constr type="w" for="ch" forName="Child4" refType="w" fact="0.2443"/>
              <dgm:constr type="h" for="ch" forName="Child4" refType="h" fact="0.227"/>
            </dgm:constrLst>
          </dgm:else>
        </dgm:choose>
      </dgm:if>
      <dgm:else name="Name9">
        <dgm:choose name="Name10">
          <dgm:if name="Name11" axis="ch ch" ptType="node node" st="1 1" cnt="1 0" func="cnt" op="equ" val="0">
            <dgm:alg type="composite">
              <dgm:param type="ar" val="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12" axis="ch ch" ptType="node node" st="1 1" cnt="1 0" func="cnt" op="equ" val="1">
            <dgm:alg type="composite">
              <dgm:param type="ar" val="1.4218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r" for="ch" forName="Accent" refType="w"/>
              <dgm:constr type="t" for="ch" forName="Accent" refType="h" fact="0"/>
              <dgm:constr type="w" for="ch" forName="Accent" refType="w" fact="0.6747"/>
              <dgm:constr type="h" for="ch" forName="Accent" refType="h"/>
              <dgm:constr type="r" for="ch" forName="Child1" refType="w" fact="0.24"/>
              <dgm:constr type="t" for="ch" forName="Child1" refType="h" fact="0.3739"/>
              <dgm:constr type="w" for="ch" forName="Child1" refType="w" fact="0.24"/>
              <dgm:constr type="h" for="ch" forName="Child1" refType="h" fact="0.255"/>
              <dgm:constr type="r" for="ch" forName="Parent" refType="w" fact="0.8274"/>
              <dgm:constr type="t" for="ch" forName="Parent" refType="h" fact="0.2646"/>
              <dgm:constr type="w" for="ch" forName="Parent" refType="w" fact="0.3347"/>
              <dgm:constr type="h" for="ch" forName="Parent" refType="h" fact="0.4759"/>
              <dgm:constr type="r" for="ch" forName="Image1" refType="w" fact="0.4339"/>
              <dgm:constr type="t" for="ch" forName="Image1" refType="h" fact="0.3744"/>
              <dgm:constr type="w" for="ch" forName="Image1" refType="w" fact="0.1793"/>
              <dgm:constr type="h" for="ch" forName="Image1" refType="h" fact="0.255"/>
            </dgm:constrLst>
          </dgm:if>
          <dgm:if name="Name13" axis="ch ch" ptType="node node" st="1 1" cnt="1 0" func="cnt" op="equ" val="2">
            <dgm:alg type="composite">
              <dgm:param type="ar" val="1.381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r" for="ch" forName="Accent" refType="w"/>
              <dgm:constr type="t" for="ch" forName="Accent" refType="h" fact="0"/>
              <dgm:constr type="w" for="ch" forName="Accent" refType="w" fact="0.6946"/>
              <dgm:constr type="h" for="ch" forName="Accent" refType="h"/>
              <dgm:constr type="r" for="ch" forName="Parent" refType="w" fact="0.8223"/>
              <dgm:constr type="t" for="ch" forName="Parent" refType="h" fact="0.2646"/>
              <dgm:constr type="w" for="ch" forName="Parent" refType="w" fact="0.3446"/>
              <dgm:constr type="h" for="ch" forName="Parent" refType="h" fact="0.4759"/>
              <dgm:constr type="r" for="ch" forName="Image1" refType="w" fact="0.4469"/>
              <dgm:constr type="t" for="ch" forName="Image1" refType="h" fact="0.1585"/>
              <dgm:constr type="w" for="ch" forName="Image1" refType="w" fact="0.1846"/>
              <dgm:constr type="h" for="ch" forName="Image1" refType="h" fact="0.255"/>
              <dgm:constr type="r" for="ch" forName="Image2" refType="w" fact="0.4469"/>
              <dgm:constr type="t" for="ch" forName="Image2" refType="h" fact="0.5624"/>
              <dgm:constr type="w" for="ch" forName="Image2" refType="w" fact="0.1846"/>
              <dgm:constr type="h" for="ch" forName="Image2" refType="h" fact="0.255"/>
              <dgm:constr type="r" for="ch" forName="Child1" refType="w" fact="0.2471"/>
              <dgm:constr type="t" for="ch" forName="Child1" refType="h" fact="0.1618"/>
              <dgm:constr type="w" for="ch" forName="Child1" refType="w" fact="0.2471"/>
              <dgm:constr type="h" for="ch" forName="Child1" refType="h" fact="0.2468"/>
              <dgm:constr type="r" for="ch" forName="Child2" refType="w" fact="0.2471"/>
              <dgm:constr type="t" for="ch" forName="Child2" refType="h" fact="0.5657"/>
              <dgm:constr type="w" for="ch" forName="Child2" refType="w" fact="0.2471"/>
              <dgm:constr type="h" for="ch" forName="Child2" refType="h" fact="0.2468"/>
            </dgm:constrLst>
          </dgm:if>
          <dgm:if name="Name14" axis="ch ch" ptType="node node" st="1 1" cnt="1 0" func="cnt" op="equ" val="3">
            <dgm:alg type="composite">
              <dgm:param type="ar" val="1.4218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Accent" refType="w"/>
              <dgm:constr type="t" for="ch" forName="Accent" refType="h" fact="0"/>
              <dgm:constr type="w" for="ch" forName="Accent" refType="w" fact="0.6747"/>
              <dgm:constr type="h" for="ch" forName="Accent" refType="h"/>
              <dgm:constr type="r" for="ch" forName="Parent" refType="w" fact="0.8274"/>
              <dgm:constr type="t" for="ch" forName="Parent" refType="h" fact="0.2646"/>
              <dgm:constr type="w" for="ch" forName="Parent" refType="w" fact="0.3347"/>
              <dgm:constr type="h" for="ch" forName="Parent" refType="h" fact="0.4759"/>
              <dgm:constr type="r" for="ch" forName="Image1" refType="w" fact="0.5032"/>
              <dgm:constr type="t" for="ch" forName="Image1" refType="h" fact="0.0843"/>
              <dgm:constr type="w" for="ch" forName="Image1" refType="w" fact="0.1793"/>
              <dgm:constr type="h" for="ch" forName="Image1" refType="h" fact="0.255"/>
              <dgm:constr type="r" for="ch" forName="Image2" refType="w" fact="0.4339"/>
              <dgm:constr type="t" for="ch" forName="Image2" refType="h" fact="0.3744"/>
              <dgm:constr type="w" for="ch" forName="Image2" refType="w" fact="0.1793"/>
              <dgm:constr type="h" for="ch" forName="Image2" refType="h" fact="0.255"/>
              <dgm:constr type="r" for="ch" forName="Image3" refType="w" fact="0.5032"/>
              <dgm:constr type="t" for="ch" forName="Image3" refType="h" fact="0.6686"/>
              <dgm:constr type="w" for="ch" forName="Image3" refType="w" fact="0.1793"/>
              <dgm:constr type="h" for="ch" forName="Image3" refType="h" fact="0.255"/>
              <dgm:constr type="r" for="ch" forName="Child1" refType="w" fact="0.3103"/>
              <dgm:constr type="t" for="ch" forName="Child1" refType="h" fact="0.0884"/>
              <dgm:constr type="w" for="ch" forName="Child1" refType="w" fact="0.24"/>
              <dgm:constr type="h" for="ch" forName="Child1" refType="h" fact="0.2468"/>
              <dgm:constr type="r" for="ch" forName="Child2" refType="w" fact="0.24"/>
              <dgm:constr type="t" for="ch" forName="Child2" refType="h" fact="0.378"/>
              <dgm:constr type="w" for="ch" forName="Child2" refType="w" fact="0.24"/>
              <dgm:constr type="h" for="ch" forName="Child2" refType="h" fact="0.2468"/>
              <dgm:constr type="r" for="ch" forName="Child3" refType="w" fact="0.3103"/>
              <dgm:constr type="t" for="ch" forName="Child3" refType="h" fact="0.6738"/>
              <dgm:constr type="w" for="ch" forName="Child3" refType="w" fact="0.24"/>
              <dgm:constr type="h" for="ch" forName="Child3" refType="h" fact="0.2468"/>
            </dgm:constrLst>
          </dgm:if>
          <dgm:else name="Name15">
            <dgm:alg type="composite">
              <dgm:param type="ar" val="1.2852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Accent" refType="w"/>
              <dgm:constr type="t" for="ch" forName="Accent" refType="h" fact="0.0361"/>
              <dgm:constr type="w" for="ch" forName="Accent" refType="w" fact="0.6865"/>
              <dgm:constr type="h" for="ch" forName="Accent" refType="h" fact="0.9197"/>
              <dgm:constr type="r" for="ch" forName="Parent" refType="w" fact="0.8244"/>
              <dgm:constr type="t" for="ch" forName="Parent" refType="h" fact="0.2795"/>
              <dgm:constr type="w" for="ch" forName="Parent" refType="w" fact="0.3406"/>
              <dgm:constr type="h" for="ch" forName="Parent" refType="h" fact="0.4377"/>
              <dgm:constr type="r" for="ch" forName="Image1" refType="w" fact="0.575"/>
              <dgm:constr type="t" for="ch" forName="Image1" refType="h" fact="0"/>
              <dgm:constr type="w" for="ch" forName="Image1" refType="w" fact="0.1825"/>
              <dgm:constr type="h" for="ch" forName="Image1" refType="h" fact="0.2345"/>
              <dgm:constr type="r" for="ch" forName="Image2" refType="w" fact="0.4402"/>
              <dgm:constr type="t" for="ch" forName="Image2" refType="h" fact="0.2184"/>
              <dgm:constr type="w" for="ch" forName="Image2" refType="w" fact="0.1825"/>
              <dgm:constr type="h" for="ch" forName="Image2" refType="h" fact="0.2345"/>
              <dgm:constr type="r" for="ch" forName="Image3" refType="w" fact="0.4409"/>
              <dgm:constr type="t" for="ch" forName="Image3" refType="h" fact="0.5395"/>
              <dgm:constr type="w" for="ch" forName="Image3" refType="w" fact="0.1825"/>
              <dgm:constr type="h" for="ch" forName="Image3" refType="h" fact="0.2345"/>
              <dgm:constr type="r" for="ch" forName="Image4" refType="w" fact="0.575"/>
              <dgm:constr type="t" for="ch" forName="Image4" refType="h" fact="0.7655"/>
              <dgm:constr type="w" for="ch" forName="Image4" refType="w" fact="0.1825"/>
              <dgm:constr type="h" for="ch" forName="Image4" refType="h" fact="0.2345"/>
              <dgm:constr type="r" for="ch" forName="Child1" refType="w" fact="0.3786"/>
              <dgm:constr type="t" for="ch" forName="Child1" refType="h" fact="0.003"/>
              <dgm:constr type="w" for="ch" forName="Child1" refType="w" fact="0.2443"/>
              <dgm:constr type="h" for="ch" forName="Child1" refType="h" fact="0.227"/>
              <dgm:constr type="r" for="ch" forName="Child2" refType="w" fact="0.2443"/>
              <dgm:constr type="t" for="ch" forName="Child2" refType="h" fact="0.2225"/>
              <dgm:constr type="w" for="ch" forName="Child2" refType="w" fact="0.2443"/>
              <dgm:constr type="h" for="ch" forName="Child2" refType="h" fact="0.227"/>
              <dgm:constr type="r" for="ch" forName="Child3" refType="w" fact="0.2443"/>
              <dgm:constr type="t" for="ch" forName="Child3" refType="h" fact="0.5433"/>
              <dgm:constr type="w" for="ch" forName="Child3" refType="w" fact="0.2443"/>
              <dgm:constr type="h" for="ch" forName="Child3" refType="h" fact="0.227"/>
              <dgm:constr type="r" for="ch" forName="Child4" refType="w" fact="0.3786"/>
              <dgm:constr type="t" for="ch" forName="Child4" refType="h" fact="0.7703"/>
              <dgm:constr type="w" for="ch" forName="Child4" refType="w" fact="0.2443"/>
              <dgm:constr type="h" for="ch" forName="Child4" refType="h" fact="0.227"/>
            </dgm:constrLst>
          </dgm:else>
        </dgm:choose>
      </dgm:else>
    </dgm:choose>
    <dgm:forEach name="wrapper" axis="self" ptType="parTrans">
      <dgm:forEach name="ImageRepeat" axis="self">
        <dgm:layoutNode name="Image" styleLbl="fgImgPlace1">
          <dgm:alg type="sp"/>
          <dgm:shape xmlns:r="http://schemas.openxmlformats.org/officeDocument/2006/relationships" type="ellipse" r:blip="" blipPhldr="1">
            <dgm:adjLst/>
          </dgm:shape>
          <dgm:presOf/>
        </dgm:layoutNode>
      </dgm:forEach>
    </dgm:forEach>
    <dgm:forEach name="Name16" axis="ch" ptType="node" cnt="1">
      <dgm:layoutNode name="Parent" styleLbl="node1">
        <dgm:varLst>
          <dgm:chMax val="4"/>
          <dgm:chPref val="3"/>
        </dgm:varLst>
        <dgm:alg type="tx"/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17" axis="ch ch" ptType="node node" st="1 1" cnt="1 1">
      <dgm:layoutNode name="Accent" styleLbl="node1">
        <dgm:alg type="sp"/>
        <dgm:choose name="Name18">
          <dgm:if name="Name19" func="var" arg="dir" op="equ" val="norm">
            <dgm:choose name="Name20">
              <dgm:if name="Name21" axis="followSib" ptType="node" func="cnt" op="equ" val="0">
                <dgm:shape xmlns:r="http://schemas.openxmlformats.org/officeDocument/2006/relationships" type="blockArc" r:blip="">
                  <dgm:adjLst>
                    <dgm:adj idx="1" val="-49.0368"/>
                    <dgm:adj idx="2" val="49.4265"/>
                    <dgm:adj idx="3" val="0.0564"/>
                  </dgm:adjLst>
                </dgm:shape>
              </dgm:if>
              <dgm:if name="Name22" axis="followSib" ptType="node" func="cnt" op="equ" val="1">
                <dgm:shape xmlns:r="http://schemas.openxmlformats.org/officeDocument/2006/relationships" type="blockArc" r:blip="">
                  <dgm:adjLst>
                    <dgm:adj idx="1" val="-64.2028"/>
                    <dgm:adj idx="2" val="64.5456"/>
                    <dgm:adj idx="3" val="0.0558"/>
                  </dgm:adjLst>
                </dgm:shape>
              </dgm:if>
              <dgm:if name="Name23" axis="followSib" ptType="node" func="cnt" op="equ" val="2">
                <dgm:shape xmlns:r="http://schemas.openxmlformats.org/officeDocument/2006/relationships" type="blockArc" r:blip="">
                  <dgm:adjLst>
                    <dgm:adj idx="1" val="-67.8702"/>
                    <dgm:adj idx="2" val="68.6519"/>
                    <dgm:adj idx="3" val="0.0575"/>
                  </dgm:adjLst>
                </dgm:shape>
              </dgm:if>
              <dgm:else name="Name24">
                <dgm:shape xmlns:r="http://schemas.openxmlformats.org/officeDocument/2006/relationships" type="blockArc" r:blip="">
                  <dgm:adjLst>
                    <dgm:adj idx="1" val="-84.8426"/>
                    <dgm:adj idx="2" val="84.8009"/>
                    <dgm:adj idx="3" val="0.0524"/>
                  </dgm:adjLst>
                </dgm:shape>
              </dgm:else>
            </dgm:choose>
          </dgm:if>
          <dgm:else name="Name25">
            <dgm:choose name="Name26">
              <dgm:if name="Name27" axis="followSib" ptType="node" func="cnt" op="equ" val="0">
                <dgm:shape xmlns:r="http://schemas.openxmlformats.org/officeDocument/2006/relationships" rot="180" type="blockArc" r:blip="">
                  <dgm:adjLst>
                    <dgm:adj idx="1" val="-49.0368"/>
                    <dgm:adj idx="2" val="49.4265"/>
                    <dgm:adj idx="3" val="0.0564"/>
                  </dgm:adjLst>
                </dgm:shape>
              </dgm:if>
              <dgm:if name="Name28" axis="followSib" ptType="node" func="cnt" op="equ" val="1">
                <dgm:shape xmlns:r="http://schemas.openxmlformats.org/officeDocument/2006/relationships" rot="180" type="blockArc" r:blip="">
                  <dgm:adjLst>
                    <dgm:adj idx="1" val="-64.2028"/>
                    <dgm:adj idx="2" val="64.5456"/>
                    <dgm:adj idx="3" val="0.0558"/>
                  </dgm:adjLst>
                </dgm:shape>
              </dgm:if>
              <dgm:if name="Name29" axis="followSib" ptType="node" func="cnt" op="equ" val="2">
                <dgm:shape xmlns:r="http://schemas.openxmlformats.org/officeDocument/2006/relationships" rot="180" type="blockArc" r:blip="">
                  <dgm:adjLst>
                    <dgm:adj idx="1" val="-67.8702"/>
                    <dgm:adj idx="2" val="68.6519"/>
                    <dgm:adj idx="3" val="0.0575"/>
                  </dgm:adjLst>
                </dgm:shape>
              </dgm:if>
              <dgm:else name="Name30">
                <dgm:shape xmlns:r="http://schemas.openxmlformats.org/officeDocument/2006/relationships" rot="180" type="blockArc" r:blip="">
                  <dgm:adjLst>
                    <dgm:adj idx="1" val="-84.8426"/>
                    <dgm:adj idx="2" val="84.8009"/>
                    <dgm:adj idx="3" val="0.0524"/>
                  </dgm:adjLst>
                </dgm:shape>
              </dgm:else>
            </dgm:choose>
          </dgm:else>
        </dgm:choose>
        <dgm:presOf/>
      </dgm:layoutNode>
      <dgm:layoutNode name="Image1" styleLbl="fgImgPlace1">
        <dgm:alg type="sp"/>
        <dgm:shape xmlns:r="http://schemas.openxmlformats.org/officeDocument/2006/relationships" type="ellipse" r:blip="" blipPhldr="1">
          <dgm:adjLst/>
        </dgm:shape>
        <dgm:presOf/>
      </dgm:layoutNode>
      <dgm:layoutNode name="Child1" styleLbl="revTx">
        <dgm:varLst>
          <dgm:chMax val="0"/>
          <dgm:chPref val="0"/>
          <dgm:bulletEnabled val="1"/>
        </dgm:varLst>
        <dgm:choose name="Name31">
          <dgm:if name="Name32" func="var" arg="dir" op="equ" val="norm">
            <dgm:alg type="tx">
              <dgm:param type="parTxLTRAlign" val="l"/>
              <dgm:param type="shpTxLTRAlignCh" val="l"/>
              <dgm:param type="parTxRTLAlign" val="l"/>
              <dgm:param type="shpTxRTLAlignCh" val="l"/>
              <dgm:param type="lnSpAfParP" val="10"/>
            </dgm:alg>
          </dgm:if>
          <dgm:else name="Name33">
            <dgm:alg type="tx">
              <dgm:param type="parTxLTRAlign" val="r"/>
              <dgm:param type="shpTxLTRAlignCh" val="r"/>
              <dgm:param type="parTxRTLAlign" val="r"/>
              <dgm:param type="shpTxRTLAlignCh" val="r"/>
              <dgm:param type="lnSpAfParP" val="10"/>
            </dgm:alg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34" axis="ch ch" ptType="node node" st="1 2" cnt="1 1">
      <dgm:layoutNode name="Image2">
        <dgm:alg type="sp"/>
        <dgm:shape xmlns:r="http://schemas.openxmlformats.org/officeDocument/2006/relationships" r:blip="">
          <dgm:adjLst/>
        </dgm:shape>
        <dgm:presOf/>
        <dgm:constrLst/>
        <dgm:forEach name="Name35" ref="ImageRepeat"/>
      </dgm:layoutNode>
      <dgm:layoutNode name="Child2" styleLbl="revTx">
        <dgm:varLst>
          <dgm:chMax val="0"/>
          <dgm:chPref val="0"/>
          <dgm:bulletEnabled val="1"/>
        </dgm:varLst>
        <dgm:choose name="Name36">
          <dgm:if name="Name37" func="var" arg="dir" op="equ" val="norm">
            <dgm:alg type="tx">
              <dgm:param type="parTxLTRAlign" val="l"/>
              <dgm:param type="shpTxLTRAlignCh" val="l"/>
              <dgm:param type="parTxRTLAlign" val="l"/>
              <dgm:param type="shpTxRTLAlignCh" val="l"/>
              <dgm:param type="lnSpAfParP" val="10"/>
            </dgm:alg>
          </dgm:if>
          <dgm:else name="Name38">
            <dgm:alg type="tx">
              <dgm:param type="parTxLTRAlign" val="r"/>
              <dgm:param type="shpTxLTRAlignCh" val="r"/>
              <dgm:param type="parTxRTLAlign" val="r"/>
              <dgm:param type="shpTxRTLAlignCh" val="r"/>
              <dgm:param type="lnSpAfParP" val="10"/>
            </dgm:alg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39" axis="ch ch" ptType="node node" st="1 3" cnt="1 1">
      <dgm:layoutNode name="Image3">
        <dgm:alg type="sp"/>
        <dgm:shape xmlns:r="http://schemas.openxmlformats.org/officeDocument/2006/relationships" r:blip="">
          <dgm:adjLst/>
        </dgm:shape>
        <dgm:presOf/>
        <dgm:constrLst/>
        <dgm:forEach name="Name40" ref="ImageRepeat"/>
      </dgm:layoutNode>
      <dgm:layoutNode name="Child3" styleLbl="revTx">
        <dgm:varLst>
          <dgm:chMax val="0"/>
          <dgm:chPref val="0"/>
          <dgm:bulletEnabled val="1"/>
        </dgm:varLst>
        <dgm:choose name="Name41">
          <dgm:if name="Name42" func="var" arg="dir" op="equ" val="norm">
            <dgm:alg type="tx">
              <dgm:param type="parTxLTRAlign" val="l"/>
              <dgm:param type="shpTxLTRAlignCh" val="l"/>
              <dgm:param type="parTxRTLAlign" val="l"/>
              <dgm:param type="shpTxRTLAlignCh" val="l"/>
              <dgm:param type="lnSpAfParP" val="10"/>
            </dgm:alg>
          </dgm:if>
          <dgm:else name="Name43">
            <dgm:alg type="tx">
              <dgm:param type="parTxLTRAlign" val="r"/>
              <dgm:param type="shpTxLTRAlignCh" val="r"/>
              <dgm:param type="parTxRTLAlign" val="r"/>
              <dgm:param type="shpTxRTLAlignCh" val="r"/>
              <dgm:param type="lnSpAfParP" val="10"/>
            </dgm:alg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4" axis="ch ch" ptType="node node" st="1 4" cnt="1 1">
      <dgm:layoutNode name="Image4">
        <dgm:alg type="sp"/>
        <dgm:shape xmlns:r="http://schemas.openxmlformats.org/officeDocument/2006/relationships" r:blip="">
          <dgm:adjLst/>
        </dgm:shape>
        <dgm:presOf/>
        <dgm:constrLst/>
        <dgm:forEach name="Name45" ref="ImageRepeat"/>
      </dgm:layoutNode>
      <dgm:layoutNode name="Child4" styleLbl="revTx">
        <dgm:varLst>
          <dgm:chMax val="0"/>
          <dgm:chPref val="0"/>
          <dgm:bulletEnabled val="1"/>
        </dgm:varLst>
        <dgm:choose name="Name46">
          <dgm:if name="Name47" func="var" arg="dir" op="equ" val="norm">
            <dgm:alg type="tx">
              <dgm:param type="parTxLTRAlign" val="l"/>
              <dgm:param type="shpTxLTRAlignCh" val="l"/>
              <dgm:param type="parTxRTLAlign" val="l"/>
              <dgm:param type="shpTxRTLAlignCh" val="l"/>
              <dgm:param type="lnSpAfParP" val="10"/>
            </dgm:alg>
          </dgm:if>
          <dgm:else name="Name48">
            <dgm:alg type="tx">
              <dgm:param type="parTxLTRAlign" val="r"/>
              <dgm:param type="shpTxLTRAlignCh" val="r"/>
              <dgm:param type="parTxRTLAlign" val="r"/>
              <dgm:param type="shpTxRTLAlignCh" val="r"/>
              <dgm:param type="lnSpAfParP" val="10"/>
            </dgm:alg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layout27.xml><?xml version="1.0" encoding="utf-8"?>
<dgm:layoutDef xmlns:dgm="http://schemas.openxmlformats.org/drawingml/2006/diagram" xmlns:a="http://schemas.openxmlformats.org/drawingml/2006/main" uniqueId="urn:microsoft.com/office/officeart/2011/layout/RadialPictureList">
  <dgm:title val="Radial Picture List"/>
  <dgm:desc val="Use to show relationships to a central idea. The Level 1 shape contains text and all Level 2 shapes contain a picture with corresponding text. Limited to four Level 2 pictures.  Unused pictures do not appear, but remain available if you switch layouts. Works best with a small amount of Level 2 text."/>
  <dgm:catLst>
    <dgm:cat type="picture" pri="2500"/>
    <dgm:cat type="officeonline" pri="2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  <dgm:cxn modelId="5" srcId="10" destId="14" srcOrd="3" destOrd="0"/>
      </dgm:cxnLst>
      <dgm:bg/>
      <dgm:whole/>
    </dgm:dataModel>
  </dgm:clrData>
  <dgm:layoutNode name="Name0">
    <dgm:varLst>
      <dgm:chMax val="1"/>
      <dgm:chPref val="1"/>
      <dgm:dir/>
      <dgm:resizeHandles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st="1 1" cnt="1 0" func="cnt" op="equ" val="0">
            <dgm:alg type="composite">
              <dgm:param type="ar" val="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5" axis="ch ch" ptType="node node" st="1 1" cnt="1 0" func="cnt" op="equ" val="1">
            <dgm:alg type="composite">
              <dgm:param type="ar" val="1.4218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l" for="ch" forName="Accent" refType="w" fact="0"/>
              <dgm:constr type="t" for="ch" forName="Accent" refType="h" fact="0"/>
              <dgm:constr type="w" for="ch" forName="Accent" refType="w" fact="0.6747"/>
              <dgm:constr type="h" for="ch" forName="Accent" refType="h"/>
              <dgm:constr type="l" for="ch" forName="Child1" refType="w" fact="0.76"/>
              <dgm:constr type="t" for="ch" forName="Child1" refType="h" fact="0.3739"/>
              <dgm:constr type="w" for="ch" forName="Child1" refType="w" fact="0.24"/>
              <dgm:constr type="h" for="ch" forName="Child1" refType="h" fact="0.255"/>
              <dgm:constr type="l" for="ch" forName="Parent" refType="w" fact="0.1726"/>
              <dgm:constr type="t" for="ch" forName="Parent" refType="h" fact="0.2646"/>
              <dgm:constr type="w" for="ch" forName="Parent" refType="w" fact="0.3347"/>
              <dgm:constr type="h" for="ch" forName="Parent" refType="h" fact="0.4759"/>
              <dgm:constr type="l" for="ch" forName="Image1" refType="w" fact="0.5661"/>
              <dgm:constr type="t" for="ch" forName="Image1" refType="h" fact="0.3744"/>
              <dgm:constr type="w" for="ch" forName="Image1" refType="w" fact="0.1793"/>
              <dgm:constr type="h" for="ch" forName="Image1" refType="h" fact="0.255"/>
            </dgm:constrLst>
          </dgm:if>
          <dgm:if name="Name6" axis="ch ch" ptType="node node" st="1 1" cnt="1 0" func="cnt" op="equ" val="2">
            <dgm:alg type="composite">
              <dgm:param type="ar" val="1.381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l" for="ch" forName="Accent" refType="w" fact="0"/>
              <dgm:constr type="t" for="ch" forName="Accent" refType="h" fact="0"/>
              <dgm:constr type="w" for="ch" forName="Accent" refType="w" fact="0.6946"/>
              <dgm:constr type="h" for="ch" forName="Accent" refType="h"/>
              <dgm:constr type="l" for="ch" forName="Parent" refType="w" fact="0.1777"/>
              <dgm:constr type="t" for="ch" forName="Parent" refType="h" fact="0.2646"/>
              <dgm:constr type="w" for="ch" forName="Parent" refType="w" fact="0.3446"/>
              <dgm:constr type="h" for="ch" forName="Parent" refType="h" fact="0.4759"/>
              <dgm:constr type="l" for="ch" forName="Image1" refType="w" fact="0.5531"/>
              <dgm:constr type="t" for="ch" forName="Image1" refType="h" fact="0.1585"/>
              <dgm:constr type="w" for="ch" forName="Image1" refType="w" fact="0.1846"/>
              <dgm:constr type="h" for="ch" forName="Image1" refType="h" fact="0.255"/>
              <dgm:constr type="l" for="ch" forName="Image2" refType="w" fact="0.5531"/>
              <dgm:constr type="t" for="ch" forName="Image2" refType="h" fact="0.5624"/>
              <dgm:constr type="w" for="ch" forName="Image2" refType="w" fact="0.1846"/>
              <dgm:constr type="h" for="ch" forName="Image2" refType="h" fact="0.255"/>
              <dgm:constr type="l" for="ch" forName="Child1" refType="w" fact="0.7529"/>
              <dgm:constr type="t" for="ch" forName="Child1" refType="h" fact="0.1618"/>
              <dgm:constr type="w" for="ch" forName="Child1" refType="w" fact="0.2471"/>
              <dgm:constr type="h" for="ch" forName="Child1" refType="h" fact="0.2468"/>
              <dgm:constr type="l" for="ch" forName="Child2" refType="w" fact="0.7529"/>
              <dgm:constr type="t" for="ch" forName="Child2" refType="h" fact="0.5657"/>
              <dgm:constr type="w" for="ch" forName="Child2" refType="w" fact="0.2471"/>
              <dgm:constr type="h" for="ch" forName="Child2" refType="h" fact="0.2468"/>
            </dgm:constrLst>
          </dgm:if>
          <dgm:if name="Name7" axis="ch ch" ptType="node node" st="1 1" cnt="1 0" func="cnt" op="equ" val="3">
            <dgm:alg type="composite">
              <dgm:param type="ar" val="1.4218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" refType="w" fact="0"/>
              <dgm:constr type="t" for="ch" forName="Accent" refType="h" fact="0"/>
              <dgm:constr type="w" for="ch" forName="Accent" refType="w" fact="0.6747"/>
              <dgm:constr type="h" for="ch" forName="Accent" refType="h"/>
              <dgm:constr type="l" for="ch" forName="Parent" refType="w" fact="0.1726"/>
              <dgm:constr type="t" for="ch" forName="Parent" refType="h" fact="0.2646"/>
              <dgm:constr type="w" for="ch" forName="Parent" refType="w" fact="0.3347"/>
              <dgm:constr type="h" for="ch" forName="Parent" refType="h" fact="0.4759"/>
              <dgm:constr type="l" for="ch" forName="Image1" refType="w" fact="0.4968"/>
              <dgm:constr type="t" for="ch" forName="Image1" refType="h" fact="0.0843"/>
              <dgm:constr type="w" for="ch" forName="Image1" refType="w" fact="0.1793"/>
              <dgm:constr type="h" for="ch" forName="Image1" refType="h" fact="0.255"/>
              <dgm:constr type="l" for="ch" forName="Image2" refType="w" fact="0.5661"/>
              <dgm:constr type="t" for="ch" forName="Image2" refType="h" fact="0.3744"/>
              <dgm:constr type="w" for="ch" forName="Image2" refType="w" fact="0.1793"/>
              <dgm:constr type="h" for="ch" forName="Image2" refType="h" fact="0.255"/>
              <dgm:constr type="l" for="ch" forName="Image3" refType="w" fact="0.4968"/>
              <dgm:constr type="t" for="ch" forName="Image3" refType="h" fact="0.6686"/>
              <dgm:constr type="w" for="ch" forName="Image3" refType="w" fact="0.1793"/>
              <dgm:constr type="h" for="ch" forName="Image3" refType="h" fact="0.255"/>
              <dgm:constr type="l" for="ch" forName="Child1" refType="w" fact="0.6897"/>
              <dgm:constr type="t" for="ch" forName="Child1" refType="h" fact="0.0884"/>
              <dgm:constr type="w" for="ch" forName="Child1" refType="w" fact="0.24"/>
              <dgm:constr type="h" for="ch" forName="Child1" refType="h" fact="0.2468"/>
              <dgm:constr type="l" for="ch" forName="Child2" refType="w" fact="0.76"/>
              <dgm:constr type="t" for="ch" forName="Child2" refType="h" fact="0.378"/>
              <dgm:constr type="w" for="ch" forName="Child2" refType="w" fact="0.24"/>
              <dgm:constr type="h" for="ch" forName="Child2" refType="h" fact="0.2468"/>
              <dgm:constr type="l" for="ch" forName="Child3" refType="w" fact="0.6897"/>
              <dgm:constr type="t" for="ch" forName="Child3" refType="h" fact="0.6738"/>
              <dgm:constr type="w" for="ch" forName="Child3" refType="w" fact="0.24"/>
              <dgm:constr type="h" for="ch" forName="Child3" refType="h" fact="0.2468"/>
            </dgm:constrLst>
          </dgm:if>
          <dgm:else name="Name8">
            <dgm:alg type="composite">
              <dgm:param type="ar" val="1.2852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" refType="w" fact="0"/>
              <dgm:constr type="t" for="ch" forName="Accent" refType="h" fact="0.0361"/>
              <dgm:constr type="w" for="ch" forName="Accent" refType="w" fact="0.6865"/>
              <dgm:constr type="h" for="ch" forName="Accent" refType="h" fact="0.9197"/>
              <dgm:constr type="l" for="ch" forName="Parent" refType="w" fact="0.1756"/>
              <dgm:constr type="t" for="ch" forName="Parent" refType="h" fact="0.2795"/>
              <dgm:constr type="w" for="ch" forName="Parent" refType="w" fact="0.3406"/>
              <dgm:constr type="h" for="ch" forName="Parent" refType="h" fact="0.4377"/>
              <dgm:constr type="l" for="ch" forName="Image1" refType="w" fact="0.425"/>
              <dgm:constr type="t" for="ch" forName="Image1" refType="h" fact="0"/>
              <dgm:constr type="w" for="ch" forName="Image1" refType="w" fact="0.1825"/>
              <dgm:constr type="h" for="ch" forName="Image1" refType="h" fact="0.2345"/>
              <dgm:constr type="l" for="ch" forName="Image2" refType="w" fact="0.5598"/>
              <dgm:constr type="t" for="ch" forName="Image2" refType="h" fact="0.2184"/>
              <dgm:constr type="w" for="ch" forName="Image2" refType="w" fact="0.1825"/>
              <dgm:constr type="h" for="ch" forName="Image2" refType="h" fact="0.2345"/>
              <dgm:constr type="l" for="ch" forName="Image3" refType="w" fact="0.5591"/>
              <dgm:constr type="t" for="ch" forName="Image3" refType="h" fact="0.5395"/>
              <dgm:constr type="w" for="ch" forName="Image3" refType="w" fact="0.1825"/>
              <dgm:constr type="h" for="ch" forName="Image3" refType="h" fact="0.2345"/>
              <dgm:constr type="l" for="ch" forName="Image4" refType="w" fact="0.425"/>
              <dgm:constr type="t" for="ch" forName="Image4" refType="h" fact="0.7655"/>
              <dgm:constr type="w" for="ch" forName="Image4" refType="w" fact="0.1825"/>
              <dgm:constr type="h" for="ch" forName="Image4" refType="h" fact="0.2345"/>
              <dgm:constr type="l" for="ch" forName="Child1" refType="w" fact="0.6214"/>
              <dgm:constr type="t" for="ch" forName="Child1" refType="h" fact="0.003"/>
              <dgm:constr type="w" for="ch" forName="Child1" refType="w" fact="0.2443"/>
              <dgm:constr type="h" for="ch" forName="Child1" refType="h" fact="0.227"/>
              <dgm:constr type="l" for="ch" forName="Child2" refType="w" fact="0.7557"/>
              <dgm:constr type="t" for="ch" forName="Child2" refType="h" fact="0.2225"/>
              <dgm:constr type="w" for="ch" forName="Child2" refType="w" fact="0.2443"/>
              <dgm:constr type="h" for="ch" forName="Child2" refType="h" fact="0.227"/>
              <dgm:constr type="l" for="ch" forName="Child3" refType="w" fact="0.7557"/>
              <dgm:constr type="t" for="ch" forName="Child3" refType="h" fact="0.5433"/>
              <dgm:constr type="w" for="ch" forName="Child3" refType="w" fact="0.2443"/>
              <dgm:constr type="h" for="ch" forName="Child3" refType="h" fact="0.227"/>
              <dgm:constr type="l" for="ch" forName="Child4" refType="w" fact="0.6214"/>
              <dgm:constr type="t" for="ch" forName="Child4" refType="h" fact="0.7703"/>
              <dgm:constr type="w" for="ch" forName="Child4" refType="w" fact="0.2443"/>
              <dgm:constr type="h" for="ch" forName="Child4" refType="h" fact="0.227"/>
            </dgm:constrLst>
          </dgm:else>
        </dgm:choose>
      </dgm:if>
      <dgm:else name="Name9">
        <dgm:choose name="Name10">
          <dgm:if name="Name11" axis="ch ch" ptType="node node" st="1 1" cnt="1 0" func="cnt" op="equ" val="0">
            <dgm:alg type="composite">
              <dgm:param type="ar" val="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12" axis="ch ch" ptType="node node" st="1 1" cnt="1 0" func="cnt" op="equ" val="1">
            <dgm:alg type="composite">
              <dgm:param type="ar" val="1.4218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r" for="ch" forName="Accent" refType="w"/>
              <dgm:constr type="t" for="ch" forName="Accent" refType="h" fact="0"/>
              <dgm:constr type="w" for="ch" forName="Accent" refType="w" fact="0.6747"/>
              <dgm:constr type="h" for="ch" forName="Accent" refType="h"/>
              <dgm:constr type="r" for="ch" forName="Child1" refType="w" fact="0.24"/>
              <dgm:constr type="t" for="ch" forName="Child1" refType="h" fact="0.3739"/>
              <dgm:constr type="w" for="ch" forName="Child1" refType="w" fact="0.24"/>
              <dgm:constr type="h" for="ch" forName="Child1" refType="h" fact="0.255"/>
              <dgm:constr type="r" for="ch" forName="Parent" refType="w" fact="0.8274"/>
              <dgm:constr type="t" for="ch" forName="Parent" refType="h" fact="0.2646"/>
              <dgm:constr type="w" for="ch" forName="Parent" refType="w" fact="0.3347"/>
              <dgm:constr type="h" for="ch" forName="Parent" refType="h" fact="0.4759"/>
              <dgm:constr type="r" for="ch" forName="Image1" refType="w" fact="0.4339"/>
              <dgm:constr type="t" for="ch" forName="Image1" refType="h" fact="0.3744"/>
              <dgm:constr type="w" for="ch" forName="Image1" refType="w" fact="0.1793"/>
              <dgm:constr type="h" for="ch" forName="Image1" refType="h" fact="0.255"/>
            </dgm:constrLst>
          </dgm:if>
          <dgm:if name="Name13" axis="ch ch" ptType="node node" st="1 1" cnt="1 0" func="cnt" op="equ" val="2">
            <dgm:alg type="composite">
              <dgm:param type="ar" val="1.381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r" for="ch" forName="Accent" refType="w"/>
              <dgm:constr type="t" for="ch" forName="Accent" refType="h" fact="0"/>
              <dgm:constr type="w" for="ch" forName="Accent" refType="w" fact="0.6946"/>
              <dgm:constr type="h" for="ch" forName="Accent" refType="h"/>
              <dgm:constr type="r" for="ch" forName="Parent" refType="w" fact="0.8223"/>
              <dgm:constr type="t" for="ch" forName="Parent" refType="h" fact="0.2646"/>
              <dgm:constr type="w" for="ch" forName="Parent" refType="w" fact="0.3446"/>
              <dgm:constr type="h" for="ch" forName="Parent" refType="h" fact="0.4759"/>
              <dgm:constr type="r" for="ch" forName="Image1" refType="w" fact="0.4469"/>
              <dgm:constr type="t" for="ch" forName="Image1" refType="h" fact="0.1585"/>
              <dgm:constr type="w" for="ch" forName="Image1" refType="w" fact="0.1846"/>
              <dgm:constr type="h" for="ch" forName="Image1" refType="h" fact="0.255"/>
              <dgm:constr type="r" for="ch" forName="Image2" refType="w" fact="0.4469"/>
              <dgm:constr type="t" for="ch" forName="Image2" refType="h" fact="0.5624"/>
              <dgm:constr type="w" for="ch" forName="Image2" refType="w" fact="0.1846"/>
              <dgm:constr type="h" for="ch" forName="Image2" refType="h" fact="0.255"/>
              <dgm:constr type="r" for="ch" forName="Child1" refType="w" fact="0.2471"/>
              <dgm:constr type="t" for="ch" forName="Child1" refType="h" fact="0.1618"/>
              <dgm:constr type="w" for="ch" forName="Child1" refType="w" fact="0.2471"/>
              <dgm:constr type="h" for="ch" forName="Child1" refType="h" fact="0.2468"/>
              <dgm:constr type="r" for="ch" forName="Child2" refType="w" fact="0.2471"/>
              <dgm:constr type="t" for="ch" forName="Child2" refType="h" fact="0.5657"/>
              <dgm:constr type="w" for="ch" forName="Child2" refType="w" fact="0.2471"/>
              <dgm:constr type="h" for="ch" forName="Child2" refType="h" fact="0.2468"/>
            </dgm:constrLst>
          </dgm:if>
          <dgm:if name="Name14" axis="ch ch" ptType="node node" st="1 1" cnt="1 0" func="cnt" op="equ" val="3">
            <dgm:alg type="composite">
              <dgm:param type="ar" val="1.4218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Accent" refType="w"/>
              <dgm:constr type="t" for="ch" forName="Accent" refType="h" fact="0"/>
              <dgm:constr type="w" for="ch" forName="Accent" refType="w" fact="0.6747"/>
              <dgm:constr type="h" for="ch" forName="Accent" refType="h"/>
              <dgm:constr type="r" for="ch" forName="Parent" refType="w" fact="0.8274"/>
              <dgm:constr type="t" for="ch" forName="Parent" refType="h" fact="0.2646"/>
              <dgm:constr type="w" for="ch" forName="Parent" refType="w" fact="0.3347"/>
              <dgm:constr type="h" for="ch" forName="Parent" refType="h" fact="0.4759"/>
              <dgm:constr type="r" for="ch" forName="Image1" refType="w" fact="0.5032"/>
              <dgm:constr type="t" for="ch" forName="Image1" refType="h" fact="0.0843"/>
              <dgm:constr type="w" for="ch" forName="Image1" refType="w" fact="0.1793"/>
              <dgm:constr type="h" for="ch" forName="Image1" refType="h" fact="0.255"/>
              <dgm:constr type="r" for="ch" forName="Image2" refType="w" fact="0.4339"/>
              <dgm:constr type="t" for="ch" forName="Image2" refType="h" fact="0.3744"/>
              <dgm:constr type="w" for="ch" forName="Image2" refType="w" fact="0.1793"/>
              <dgm:constr type="h" for="ch" forName="Image2" refType="h" fact="0.255"/>
              <dgm:constr type="r" for="ch" forName="Image3" refType="w" fact="0.5032"/>
              <dgm:constr type="t" for="ch" forName="Image3" refType="h" fact="0.6686"/>
              <dgm:constr type="w" for="ch" forName="Image3" refType="w" fact="0.1793"/>
              <dgm:constr type="h" for="ch" forName="Image3" refType="h" fact="0.255"/>
              <dgm:constr type="r" for="ch" forName="Child1" refType="w" fact="0.3103"/>
              <dgm:constr type="t" for="ch" forName="Child1" refType="h" fact="0.0884"/>
              <dgm:constr type="w" for="ch" forName="Child1" refType="w" fact="0.24"/>
              <dgm:constr type="h" for="ch" forName="Child1" refType="h" fact="0.2468"/>
              <dgm:constr type="r" for="ch" forName="Child2" refType="w" fact="0.24"/>
              <dgm:constr type="t" for="ch" forName="Child2" refType="h" fact="0.378"/>
              <dgm:constr type="w" for="ch" forName="Child2" refType="w" fact="0.24"/>
              <dgm:constr type="h" for="ch" forName="Child2" refType="h" fact="0.2468"/>
              <dgm:constr type="r" for="ch" forName="Child3" refType="w" fact="0.3103"/>
              <dgm:constr type="t" for="ch" forName="Child3" refType="h" fact="0.6738"/>
              <dgm:constr type="w" for="ch" forName="Child3" refType="w" fact="0.24"/>
              <dgm:constr type="h" for="ch" forName="Child3" refType="h" fact="0.2468"/>
            </dgm:constrLst>
          </dgm:if>
          <dgm:else name="Name15">
            <dgm:alg type="composite">
              <dgm:param type="ar" val="1.2852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Accent" refType="w"/>
              <dgm:constr type="t" for="ch" forName="Accent" refType="h" fact="0.0361"/>
              <dgm:constr type="w" for="ch" forName="Accent" refType="w" fact="0.6865"/>
              <dgm:constr type="h" for="ch" forName="Accent" refType="h" fact="0.9197"/>
              <dgm:constr type="r" for="ch" forName="Parent" refType="w" fact="0.8244"/>
              <dgm:constr type="t" for="ch" forName="Parent" refType="h" fact="0.2795"/>
              <dgm:constr type="w" for="ch" forName="Parent" refType="w" fact="0.3406"/>
              <dgm:constr type="h" for="ch" forName="Parent" refType="h" fact="0.4377"/>
              <dgm:constr type="r" for="ch" forName="Image1" refType="w" fact="0.575"/>
              <dgm:constr type="t" for="ch" forName="Image1" refType="h" fact="0"/>
              <dgm:constr type="w" for="ch" forName="Image1" refType="w" fact="0.1825"/>
              <dgm:constr type="h" for="ch" forName="Image1" refType="h" fact="0.2345"/>
              <dgm:constr type="r" for="ch" forName="Image2" refType="w" fact="0.4402"/>
              <dgm:constr type="t" for="ch" forName="Image2" refType="h" fact="0.2184"/>
              <dgm:constr type="w" for="ch" forName="Image2" refType="w" fact="0.1825"/>
              <dgm:constr type="h" for="ch" forName="Image2" refType="h" fact="0.2345"/>
              <dgm:constr type="r" for="ch" forName="Image3" refType="w" fact="0.4409"/>
              <dgm:constr type="t" for="ch" forName="Image3" refType="h" fact="0.5395"/>
              <dgm:constr type="w" for="ch" forName="Image3" refType="w" fact="0.1825"/>
              <dgm:constr type="h" for="ch" forName="Image3" refType="h" fact="0.2345"/>
              <dgm:constr type="r" for="ch" forName="Image4" refType="w" fact="0.575"/>
              <dgm:constr type="t" for="ch" forName="Image4" refType="h" fact="0.7655"/>
              <dgm:constr type="w" for="ch" forName="Image4" refType="w" fact="0.1825"/>
              <dgm:constr type="h" for="ch" forName="Image4" refType="h" fact="0.2345"/>
              <dgm:constr type="r" for="ch" forName="Child1" refType="w" fact="0.3786"/>
              <dgm:constr type="t" for="ch" forName="Child1" refType="h" fact="0.003"/>
              <dgm:constr type="w" for="ch" forName="Child1" refType="w" fact="0.2443"/>
              <dgm:constr type="h" for="ch" forName="Child1" refType="h" fact="0.227"/>
              <dgm:constr type="r" for="ch" forName="Child2" refType="w" fact="0.2443"/>
              <dgm:constr type="t" for="ch" forName="Child2" refType="h" fact="0.2225"/>
              <dgm:constr type="w" for="ch" forName="Child2" refType="w" fact="0.2443"/>
              <dgm:constr type="h" for="ch" forName="Child2" refType="h" fact="0.227"/>
              <dgm:constr type="r" for="ch" forName="Child3" refType="w" fact="0.2443"/>
              <dgm:constr type="t" for="ch" forName="Child3" refType="h" fact="0.5433"/>
              <dgm:constr type="w" for="ch" forName="Child3" refType="w" fact="0.2443"/>
              <dgm:constr type="h" for="ch" forName="Child3" refType="h" fact="0.227"/>
              <dgm:constr type="r" for="ch" forName="Child4" refType="w" fact="0.3786"/>
              <dgm:constr type="t" for="ch" forName="Child4" refType="h" fact="0.7703"/>
              <dgm:constr type="w" for="ch" forName="Child4" refType="w" fact="0.2443"/>
              <dgm:constr type="h" for="ch" forName="Child4" refType="h" fact="0.227"/>
            </dgm:constrLst>
          </dgm:else>
        </dgm:choose>
      </dgm:else>
    </dgm:choose>
    <dgm:forEach name="wrapper" axis="self" ptType="parTrans">
      <dgm:forEach name="ImageRepeat" axis="self">
        <dgm:layoutNode name="Image" styleLbl="fgImgPlace1">
          <dgm:alg type="sp"/>
          <dgm:shape xmlns:r="http://schemas.openxmlformats.org/officeDocument/2006/relationships" type="ellipse" r:blip="" blipPhldr="1">
            <dgm:adjLst/>
          </dgm:shape>
          <dgm:presOf/>
        </dgm:layoutNode>
      </dgm:forEach>
    </dgm:forEach>
    <dgm:forEach name="Name16" axis="ch" ptType="node" cnt="1">
      <dgm:layoutNode name="Parent" styleLbl="node1">
        <dgm:varLst>
          <dgm:chMax val="4"/>
          <dgm:chPref val="3"/>
        </dgm:varLst>
        <dgm:alg type="tx"/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17" axis="ch ch" ptType="node node" st="1 1" cnt="1 1">
      <dgm:layoutNode name="Accent" styleLbl="node1">
        <dgm:alg type="sp"/>
        <dgm:choose name="Name18">
          <dgm:if name="Name19" func="var" arg="dir" op="equ" val="norm">
            <dgm:choose name="Name20">
              <dgm:if name="Name21" axis="followSib" ptType="node" func="cnt" op="equ" val="0">
                <dgm:shape xmlns:r="http://schemas.openxmlformats.org/officeDocument/2006/relationships" type="blockArc" r:blip="">
                  <dgm:adjLst>
                    <dgm:adj idx="1" val="-49.0368"/>
                    <dgm:adj idx="2" val="49.4265"/>
                    <dgm:adj idx="3" val="0.0564"/>
                  </dgm:adjLst>
                </dgm:shape>
              </dgm:if>
              <dgm:if name="Name22" axis="followSib" ptType="node" func="cnt" op="equ" val="1">
                <dgm:shape xmlns:r="http://schemas.openxmlformats.org/officeDocument/2006/relationships" type="blockArc" r:blip="">
                  <dgm:adjLst>
                    <dgm:adj idx="1" val="-64.2028"/>
                    <dgm:adj idx="2" val="64.5456"/>
                    <dgm:adj idx="3" val="0.0558"/>
                  </dgm:adjLst>
                </dgm:shape>
              </dgm:if>
              <dgm:if name="Name23" axis="followSib" ptType="node" func="cnt" op="equ" val="2">
                <dgm:shape xmlns:r="http://schemas.openxmlformats.org/officeDocument/2006/relationships" type="blockArc" r:blip="">
                  <dgm:adjLst>
                    <dgm:adj idx="1" val="-67.8702"/>
                    <dgm:adj idx="2" val="68.6519"/>
                    <dgm:adj idx="3" val="0.0575"/>
                  </dgm:adjLst>
                </dgm:shape>
              </dgm:if>
              <dgm:else name="Name24">
                <dgm:shape xmlns:r="http://schemas.openxmlformats.org/officeDocument/2006/relationships" type="blockArc" r:blip="">
                  <dgm:adjLst>
                    <dgm:adj idx="1" val="-84.8426"/>
                    <dgm:adj idx="2" val="84.8009"/>
                    <dgm:adj idx="3" val="0.0524"/>
                  </dgm:adjLst>
                </dgm:shape>
              </dgm:else>
            </dgm:choose>
          </dgm:if>
          <dgm:else name="Name25">
            <dgm:choose name="Name26">
              <dgm:if name="Name27" axis="followSib" ptType="node" func="cnt" op="equ" val="0">
                <dgm:shape xmlns:r="http://schemas.openxmlformats.org/officeDocument/2006/relationships" rot="180" type="blockArc" r:blip="">
                  <dgm:adjLst>
                    <dgm:adj idx="1" val="-49.0368"/>
                    <dgm:adj idx="2" val="49.4265"/>
                    <dgm:adj idx="3" val="0.0564"/>
                  </dgm:adjLst>
                </dgm:shape>
              </dgm:if>
              <dgm:if name="Name28" axis="followSib" ptType="node" func="cnt" op="equ" val="1">
                <dgm:shape xmlns:r="http://schemas.openxmlformats.org/officeDocument/2006/relationships" rot="180" type="blockArc" r:blip="">
                  <dgm:adjLst>
                    <dgm:adj idx="1" val="-64.2028"/>
                    <dgm:adj idx="2" val="64.5456"/>
                    <dgm:adj idx="3" val="0.0558"/>
                  </dgm:adjLst>
                </dgm:shape>
              </dgm:if>
              <dgm:if name="Name29" axis="followSib" ptType="node" func="cnt" op="equ" val="2">
                <dgm:shape xmlns:r="http://schemas.openxmlformats.org/officeDocument/2006/relationships" rot="180" type="blockArc" r:blip="">
                  <dgm:adjLst>
                    <dgm:adj idx="1" val="-67.8702"/>
                    <dgm:adj idx="2" val="68.6519"/>
                    <dgm:adj idx="3" val="0.0575"/>
                  </dgm:adjLst>
                </dgm:shape>
              </dgm:if>
              <dgm:else name="Name30">
                <dgm:shape xmlns:r="http://schemas.openxmlformats.org/officeDocument/2006/relationships" rot="180" type="blockArc" r:blip="">
                  <dgm:adjLst>
                    <dgm:adj idx="1" val="-84.8426"/>
                    <dgm:adj idx="2" val="84.8009"/>
                    <dgm:adj idx="3" val="0.0524"/>
                  </dgm:adjLst>
                </dgm:shape>
              </dgm:else>
            </dgm:choose>
          </dgm:else>
        </dgm:choose>
        <dgm:presOf/>
      </dgm:layoutNode>
      <dgm:layoutNode name="Image1" styleLbl="fgImgPlace1">
        <dgm:alg type="sp"/>
        <dgm:shape xmlns:r="http://schemas.openxmlformats.org/officeDocument/2006/relationships" type="ellipse" r:blip="" blipPhldr="1">
          <dgm:adjLst/>
        </dgm:shape>
        <dgm:presOf/>
      </dgm:layoutNode>
      <dgm:layoutNode name="Child1" styleLbl="revTx">
        <dgm:varLst>
          <dgm:chMax val="0"/>
          <dgm:chPref val="0"/>
          <dgm:bulletEnabled val="1"/>
        </dgm:varLst>
        <dgm:choose name="Name31">
          <dgm:if name="Name32" func="var" arg="dir" op="equ" val="norm">
            <dgm:alg type="tx">
              <dgm:param type="parTxLTRAlign" val="l"/>
              <dgm:param type="shpTxLTRAlignCh" val="l"/>
              <dgm:param type="parTxRTLAlign" val="l"/>
              <dgm:param type="shpTxRTLAlignCh" val="l"/>
              <dgm:param type="lnSpAfParP" val="10"/>
            </dgm:alg>
          </dgm:if>
          <dgm:else name="Name33">
            <dgm:alg type="tx">
              <dgm:param type="parTxLTRAlign" val="r"/>
              <dgm:param type="shpTxLTRAlignCh" val="r"/>
              <dgm:param type="parTxRTLAlign" val="r"/>
              <dgm:param type="shpTxRTLAlignCh" val="r"/>
              <dgm:param type="lnSpAfParP" val="10"/>
            </dgm:alg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34" axis="ch ch" ptType="node node" st="1 2" cnt="1 1">
      <dgm:layoutNode name="Image2">
        <dgm:alg type="sp"/>
        <dgm:shape xmlns:r="http://schemas.openxmlformats.org/officeDocument/2006/relationships" r:blip="">
          <dgm:adjLst/>
        </dgm:shape>
        <dgm:presOf/>
        <dgm:constrLst/>
        <dgm:forEach name="Name35" ref="ImageRepeat"/>
      </dgm:layoutNode>
      <dgm:layoutNode name="Child2" styleLbl="revTx">
        <dgm:varLst>
          <dgm:chMax val="0"/>
          <dgm:chPref val="0"/>
          <dgm:bulletEnabled val="1"/>
        </dgm:varLst>
        <dgm:choose name="Name36">
          <dgm:if name="Name37" func="var" arg="dir" op="equ" val="norm">
            <dgm:alg type="tx">
              <dgm:param type="parTxLTRAlign" val="l"/>
              <dgm:param type="shpTxLTRAlignCh" val="l"/>
              <dgm:param type="parTxRTLAlign" val="l"/>
              <dgm:param type="shpTxRTLAlignCh" val="l"/>
              <dgm:param type="lnSpAfParP" val="10"/>
            </dgm:alg>
          </dgm:if>
          <dgm:else name="Name38">
            <dgm:alg type="tx">
              <dgm:param type="parTxLTRAlign" val="r"/>
              <dgm:param type="shpTxLTRAlignCh" val="r"/>
              <dgm:param type="parTxRTLAlign" val="r"/>
              <dgm:param type="shpTxRTLAlignCh" val="r"/>
              <dgm:param type="lnSpAfParP" val="10"/>
            </dgm:alg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39" axis="ch ch" ptType="node node" st="1 3" cnt="1 1">
      <dgm:layoutNode name="Image3">
        <dgm:alg type="sp"/>
        <dgm:shape xmlns:r="http://schemas.openxmlformats.org/officeDocument/2006/relationships" r:blip="">
          <dgm:adjLst/>
        </dgm:shape>
        <dgm:presOf/>
        <dgm:constrLst/>
        <dgm:forEach name="Name40" ref="ImageRepeat"/>
      </dgm:layoutNode>
      <dgm:layoutNode name="Child3" styleLbl="revTx">
        <dgm:varLst>
          <dgm:chMax val="0"/>
          <dgm:chPref val="0"/>
          <dgm:bulletEnabled val="1"/>
        </dgm:varLst>
        <dgm:choose name="Name41">
          <dgm:if name="Name42" func="var" arg="dir" op="equ" val="norm">
            <dgm:alg type="tx">
              <dgm:param type="parTxLTRAlign" val="l"/>
              <dgm:param type="shpTxLTRAlignCh" val="l"/>
              <dgm:param type="parTxRTLAlign" val="l"/>
              <dgm:param type="shpTxRTLAlignCh" val="l"/>
              <dgm:param type="lnSpAfParP" val="10"/>
            </dgm:alg>
          </dgm:if>
          <dgm:else name="Name43">
            <dgm:alg type="tx">
              <dgm:param type="parTxLTRAlign" val="r"/>
              <dgm:param type="shpTxLTRAlignCh" val="r"/>
              <dgm:param type="parTxRTLAlign" val="r"/>
              <dgm:param type="shpTxRTLAlignCh" val="r"/>
              <dgm:param type="lnSpAfParP" val="10"/>
            </dgm:alg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4" axis="ch ch" ptType="node node" st="1 4" cnt="1 1">
      <dgm:layoutNode name="Image4">
        <dgm:alg type="sp"/>
        <dgm:shape xmlns:r="http://schemas.openxmlformats.org/officeDocument/2006/relationships" r:blip="">
          <dgm:adjLst/>
        </dgm:shape>
        <dgm:presOf/>
        <dgm:constrLst/>
        <dgm:forEach name="Name45" ref="ImageRepeat"/>
      </dgm:layoutNode>
      <dgm:layoutNode name="Child4" styleLbl="revTx">
        <dgm:varLst>
          <dgm:chMax val="0"/>
          <dgm:chPref val="0"/>
          <dgm:bulletEnabled val="1"/>
        </dgm:varLst>
        <dgm:choose name="Name46">
          <dgm:if name="Name47" func="var" arg="dir" op="equ" val="norm">
            <dgm:alg type="tx">
              <dgm:param type="parTxLTRAlign" val="l"/>
              <dgm:param type="shpTxLTRAlignCh" val="l"/>
              <dgm:param type="parTxRTLAlign" val="l"/>
              <dgm:param type="shpTxRTLAlignCh" val="l"/>
              <dgm:param type="lnSpAfParP" val="10"/>
            </dgm:alg>
          </dgm:if>
          <dgm:else name="Name48">
            <dgm:alg type="tx">
              <dgm:param type="parTxLTRAlign" val="r"/>
              <dgm:param type="shpTxLTRAlignCh" val="r"/>
              <dgm:param type="parTxRTLAlign" val="r"/>
              <dgm:param type="shpTxRTLAlignCh" val="r"/>
              <dgm:param type="lnSpAfParP" val="10"/>
            </dgm:alg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layout28.xml><?xml version="1.0" encoding="utf-8"?>
<dgm:layoutDef xmlns:dgm="http://schemas.openxmlformats.org/drawingml/2006/diagram" xmlns:a="http://schemas.openxmlformats.org/drawingml/2006/main" uniqueId="urn:microsoft.com/office/officeart/2011/layout/RadialPictureList">
  <dgm:title val="Radial Picture List"/>
  <dgm:desc val="Use to show relationships to a central idea. The Level 1 shape contains text and all Level 2 shapes contain a picture with corresponding text. Limited to four Level 2 pictures.  Unused pictures do not appear, but remain available if you switch layouts. Works best with a small amount of Level 2 text."/>
  <dgm:catLst>
    <dgm:cat type="picture" pri="2500"/>
    <dgm:cat type="officeonline" pri="2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  <dgm:cxn modelId="5" srcId="10" destId="14" srcOrd="3" destOrd="0"/>
      </dgm:cxnLst>
      <dgm:bg/>
      <dgm:whole/>
    </dgm:dataModel>
  </dgm:clrData>
  <dgm:layoutNode name="Name0">
    <dgm:varLst>
      <dgm:chMax val="1"/>
      <dgm:chPref val="1"/>
      <dgm:dir/>
      <dgm:resizeHandles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st="1 1" cnt="1 0" func="cnt" op="equ" val="0">
            <dgm:alg type="composite">
              <dgm:param type="ar" val="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5" axis="ch ch" ptType="node node" st="1 1" cnt="1 0" func="cnt" op="equ" val="1">
            <dgm:alg type="composite">
              <dgm:param type="ar" val="1.4218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l" for="ch" forName="Accent" refType="w" fact="0"/>
              <dgm:constr type="t" for="ch" forName="Accent" refType="h" fact="0"/>
              <dgm:constr type="w" for="ch" forName="Accent" refType="w" fact="0.6747"/>
              <dgm:constr type="h" for="ch" forName="Accent" refType="h"/>
              <dgm:constr type="l" for="ch" forName="Child1" refType="w" fact="0.76"/>
              <dgm:constr type="t" for="ch" forName="Child1" refType="h" fact="0.3739"/>
              <dgm:constr type="w" for="ch" forName="Child1" refType="w" fact="0.24"/>
              <dgm:constr type="h" for="ch" forName="Child1" refType="h" fact="0.255"/>
              <dgm:constr type="l" for="ch" forName="Parent" refType="w" fact="0.1726"/>
              <dgm:constr type="t" for="ch" forName="Parent" refType="h" fact="0.2646"/>
              <dgm:constr type="w" for="ch" forName="Parent" refType="w" fact="0.3347"/>
              <dgm:constr type="h" for="ch" forName="Parent" refType="h" fact="0.4759"/>
              <dgm:constr type="l" for="ch" forName="Image1" refType="w" fact="0.5661"/>
              <dgm:constr type="t" for="ch" forName="Image1" refType="h" fact="0.3744"/>
              <dgm:constr type="w" for="ch" forName="Image1" refType="w" fact="0.1793"/>
              <dgm:constr type="h" for="ch" forName="Image1" refType="h" fact="0.255"/>
            </dgm:constrLst>
          </dgm:if>
          <dgm:if name="Name6" axis="ch ch" ptType="node node" st="1 1" cnt="1 0" func="cnt" op="equ" val="2">
            <dgm:alg type="composite">
              <dgm:param type="ar" val="1.381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l" for="ch" forName="Accent" refType="w" fact="0"/>
              <dgm:constr type="t" for="ch" forName="Accent" refType="h" fact="0"/>
              <dgm:constr type="w" for="ch" forName="Accent" refType="w" fact="0.6946"/>
              <dgm:constr type="h" for="ch" forName="Accent" refType="h"/>
              <dgm:constr type="l" for="ch" forName="Parent" refType="w" fact="0.1777"/>
              <dgm:constr type="t" for="ch" forName="Parent" refType="h" fact="0.2646"/>
              <dgm:constr type="w" for="ch" forName="Parent" refType="w" fact="0.3446"/>
              <dgm:constr type="h" for="ch" forName="Parent" refType="h" fact="0.4759"/>
              <dgm:constr type="l" for="ch" forName="Image1" refType="w" fact="0.5531"/>
              <dgm:constr type="t" for="ch" forName="Image1" refType="h" fact="0.1585"/>
              <dgm:constr type="w" for="ch" forName="Image1" refType="w" fact="0.1846"/>
              <dgm:constr type="h" for="ch" forName="Image1" refType="h" fact="0.255"/>
              <dgm:constr type="l" for="ch" forName="Image2" refType="w" fact="0.5531"/>
              <dgm:constr type="t" for="ch" forName="Image2" refType="h" fact="0.5624"/>
              <dgm:constr type="w" for="ch" forName="Image2" refType="w" fact="0.1846"/>
              <dgm:constr type="h" for="ch" forName="Image2" refType="h" fact="0.255"/>
              <dgm:constr type="l" for="ch" forName="Child1" refType="w" fact="0.7529"/>
              <dgm:constr type="t" for="ch" forName="Child1" refType="h" fact="0.1618"/>
              <dgm:constr type="w" for="ch" forName="Child1" refType="w" fact="0.2471"/>
              <dgm:constr type="h" for="ch" forName="Child1" refType="h" fact="0.2468"/>
              <dgm:constr type="l" for="ch" forName="Child2" refType="w" fact="0.7529"/>
              <dgm:constr type="t" for="ch" forName="Child2" refType="h" fact="0.5657"/>
              <dgm:constr type="w" for="ch" forName="Child2" refType="w" fact="0.2471"/>
              <dgm:constr type="h" for="ch" forName="Child2" refType="h" fact="0.2468"/>
            </dgm:constrLst>
          </dgm:if>
          <dgm:if name="Name7" axis="ch ch" ptType="node node" st="1 1" cnt="1 0" func="cnt" op="equ" val="3">
            <dgm:alg type="composite">
              <dgm:param type="ar" val="1.4218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" refType="w" fact="0"/>
              <dgm:constr type="t" for="ch" forName="Accent" refType="h" fact="0"/>
              <dgm:constr type="w" for="ch" forName="Accent" refType="w" fact="0.6747"/>
              <dgm:constr type="h" for="ch" forName="Accent" refType="h"/>
              <dgm:constr type="l" for="ch" forName="Parent" refType="w" fact="0.1726"/>
              <dgm:constr type="t" for="ch" forName="Parent" refType="h" fact="0.2646"/>
              <dgm:constr type="w" for="ch" forName="Parent" refType="w" fact="0.3347"/>
              <dgm:constr type="h" for="ch" forName="Parent" refType="h" fact="0.4759"/>
              <dgm:constr type="l" for="ch" forName="Image1" refType="w" fact="0.4968"/>
              <dgm:constr type="t" for="ch" forName="Image1" refType="h" fact="0.0843"/>
              <dgm:constr type="w" for="ch" forName="Image1" refType="w" fact="0.1793"/>
              <dgm:constr type="h" for="ch" forName="Image1" refType="h" fact="0.255"/>
              <dgm:constr type="l" for="ch" forName="Image2" refType="w" fact="0.5661"/>
              <dgm:constr type="t" for="ch" forName="Image2" refType="h" fact="0.3744"/>
              <dgm:constr type="w" for="ch" forName="Image2" refType="w" fact="0.1793"/>
              <dgm:constr type="h" for="ch" forName="Image2" refType="h" fact="0.255"/>
              <dgm:constr type="l" for="ch" forName="Image3" refType="w" fact="0.4968"/>
              <dgm:constr type="t" for="ch" forName="Image3" refType="h" fact="0.6686"/>
              <dgm:constr type="w" for="ch" forName="Image3" refType="w" fact="0.1793"/>
              <dgm:constr type="h" for="ch" forName="Image3" refType="h" fact="0.255"/>
              <dgm:constr type="l" for="ch" forName="Child1" refType="w" fact="0.6897"/>
              <dgm:constr type="t" for="ch" forName="Child1" refType="h" fact="0.0884"/>
              <dgm:constr type="w" for="ch" forName="Child1" refType="w" fact="0.24"/>
              <dgm:constr type="h" for="ch" forName="Child1" refType="h" fact="0.2468"/>
              <dgm:constr type="l" for="ch" forName="Child2" refType="w" fact="0.76"/>
              <dgm:constr type="t" for="ch" forName="Child2" refType="h" fact="0.378"/>
              <dgm:constr type="w" for="ch" forName="Child2" refType="w" fact="0.24"/>
              <dgm:constr type="h" for="ch" forName="Child2" refType="h" fact="0.2468"/>
              <dgm:constr type="l" for="ch" forName="Child3" refType="w" fact="0.6897"/>
              <dgm:constr type="t" for="ch" forName="Child3" refType="h" fact="0.6738"/>
              <dgm:constr type="w" for="ch" forName="Child3" refType="w" fact="0.24"/>
              <dgm:constr type="h" for="ch" forName="Child3" refType="h" fact="0.2468"/>
            </dgm:constrLst>
          </dgm:if>
          <dgm:else name="Name8">
            <dgm:alg type="composite">
              <dgm:param type="ar" val="1.2852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" refType="w" fact="0"/>
              <dgm:constr type="t" for="ch" forName="Accent" refType="h" fact="0.0361"/>
              <dgm:constr type="w" for="ch" forName="Accent" refType="w" fact="0.6865"/>
              <dgm:constr type="h" for="ch" forName="Accent" refType="h" fact="0.9197"/>
              <dgm:constr type="l" for="ch" forName="Parent" refType="w" fact="0.1756"/>
              <dgm:constr type="t" for="ch" forName="Parent" refType="h" fact="0.2795"/>
              <dgm:constr type="w" for="ch" forName="Parent" refType="w" fact="0.3406"/>
              <dgm:constr type="h" for="ch" forName="Parent" refType="h" fact="0.4377"/>
              <dgm:constr type="l" for="ch" forName="Image1" refType="w" fact="0.425"/>
              <dgm:constr type="t" for="ch" forName="Image1" refType="h" fact="0"/>
              <dgm:constr type="w" for="ch" forName="Image1" refType="w" fact="0.1825"/>
              <dgm:constr type="h" for="ch" forName="Image1" refType="h" fact="0.2345"/>
              <dgm:constr type="l" for="ch" forName="Image2" refType="w" fact="0.5598"/>
              <dgm:constr type="t" for="ch" forName="Image2" refType="h" fact="0.2184"/>
              <dgm:constr type="w" for="ch" forName="Image2" refType="w" fact="0.1825"/>
              <dgm:constr type="h" for="ch" forName="Image2" refType="h" fact="0.2345"/>
              <dgm:constr type="l" for="ch" forName="Image3" refType="w" fact="0.5591"/>
              <dgm:constr type="t" for="ch" forName="Image3" refType="h" fact="0.5395"/>
              <dgm:constr type="w" for="ch" forName="Image3" refType="w" fact="0.1825"/>
              <dgm:constr type="h" for="ch" forName="Image3" refType="h" fact="0.2345"/>
              <dgm:constr type="l" for="ch" forName="Image4" refType="w" fact="0.425"/>
              <dgm:constr type="t" for="ch" forName="Image4" refType="h" fact="0.7655"/>
              <dgm:constr type="w" for="ch" forName="Image4" refType="w" fact="0.1825"/>
              <dgm:constr type="h" for="ch" forName="Image4" refType="h" fact="0.2345"/>
              <dgm:constr type="l" for="ch" forName="Child1" refType="w" fact="0.6214"/>
              <dgm:constr type="t" for="ch" forName="Child1" refType="h" fact="0.003"/>
              <dgm:constr type="w" for="ch" forName="Child1" refType="w" fact="0.2443"/>
              <dgm:constr type="h" for="ch" forName="Child1" refType="h" fact="0.227"/>
              <dgm:constr type="l" for="ch" forName="Child2" refType="w" fact="0.7557"/>
              <dgm:constr type="t" for="ch" forName="Child2" refType="h" fact="0.2225"/>
              <dgm:constr type="w" for="ch" forName="Child2" refType="w" fact="0.2443"/>
              <dgm:constr type="h" for="ch" forName="Child2" refType="h" fact="0.227"/>
              <dgm:constr type="l" for="ch" forName="Child3" refType="w" fact="0.7557"/>
              <dgm:constr type="t" for="ch" forName="Child3" refType="h" fact="0.5433"/>
              <dgm:constr type="w" for="ch" forName="Child3" refType="w" fact="0.2443"/>
              <dgm:constr type="h" for="ch" forName="Child3" refType="h" fact="0.227"/>
              <dgm:constr type="l" for="ch" forName="Child4" refType="w" fact="0.6214"/>
              <dgm:constr type="t" for="ch" forName="Child4" refType="h" fact="0.7703"/>
              <dgm:constr type="w" for="ch" forName="Child4" refType="w" fact="0.2443"/>
              <dgm:constr type="h" for="ch" forName="Child4" refType="h" fact="0.227"/>
            </dgm:constrLst>
          </dgm:else>
        </dgm:choose>
      </dgm:if>
      <dgm:else name="Name9">
        <dgm:choose name="Name10">
          <dgm:if name="Name11" axis="ch ch" ptType="node node" st="1 1" cnt="1 0" func="cnt" op="equ" val="0">
            <dgm:alg type="composite">
              <dgm:param type="ar" val="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12" axis="ch ch" ptType="node node" st="1 1" cnt="1 0" func="cnt" op="equ" val="1">
            <dgm:alg type="composite">
              <dgm:param type="ar" val="1.4218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r" for="ch" forName="Accent" refType="w"/>
              <dgm:constr type="t" for="ch" forName="Accent" refType="h" fact="0"/>
              <dgm:constr type="w" for="ch" forName="Accent" refType="w" fact="0.6747"/>
              <dgm:constr type="h" for="ch" forName="Accent" refType="h"/>
              <dgm:constr type="r" for="ch" forName="Child1" refType="w" fact="0.24"/>
              <dgm:constr type="t" for="ch" forName="Child1" refType="h" fact="0.3739"/>
              <dgm:constr type="w" for="ch" forName="Child1" refType="w" fact="0.24"/>
              <dgm:constr type="h" for="ch" forName="Child1" refType="h" fact="0.255"/>
              <dgm:constr type="r" for="ch" forName="Parent" refType="w" fact="0.8274"/>
              <dgm:constr type="t" for="ch" forName="Parent" refType="h" fact="0.2646"/>
              <dgm:constr type="w" for="ch" forName="Parent" refType="w" fact="0.3347"/>
              <dgm:constr type="h" for="ch" forName="Parent" refType="h" fact="0.4759"/>
              <dgm:constr type="r" for="ch" forName="Image1" refType="w" fact="0.4339"/>
              <dgm:constr type="t" for="ch" forName="Image1" refType="h" fact="0.3744"/>
              <dgm:constr type="w" for="ch" forName="Image1" refType="w" fact="0.1793"/>
              <dgm:constr type="h" for="ch" forName="Image1" refType="h" fact="0.255"/>
            </dgm:constrLst>
          </dgm:if>
          <dgm:if name="Name13" axis="ch ch" ptType="node node" st="1 1" cnt="1 0" func="cnt" op="equ" val="2">
            <dgm:alg type="composite">
              <dgm:param type="ar" val="1.381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r" for="ch" forName="Accent" refType="w"/>
              <dgm:constr type="t" for="ch" forName="Accent" refType="h" fact="0"/>
              <dgm:constr type="w" for="ch" forName="Accent" refType="w" fact="0.6946"/>
              <dgm:constr type="h" for="ch" forName="Accent" refType="h"/>
              <dgm:constr type="r" for="ch" forName="Parent" refType="w" fact="0.8223"/>
              <dgm:constr type="t" for="ch" forName="Parent" refType="h" fact="0.2646"/>
              <dgm:constr type="w" for="ch" forName="Parent" refType="w" fact="0.3446"/>
              <dgm:constr type="h" for="ch" forName="Parent" refType="h" fact="0.4759"/>
              <dgm:constr type="r" for="ch" forName="Image1" refType="w" fact="0.4469"/>
              <dgm:constr type="t" for="ch" forName="Image1" refType="h" fact="0.1585"/>
              <dgm:constr type="w" for="ch" forName="Image1" refType="w" fact="0.1846"/>
              <dgm:constr type="h" for="ch" forName="Image1" refType="h" fact="0.255"/>
              <dgm:constr type="r" for="ch" forName="Image2" refType="w" fact="0.4469"/>
              <dgm:constr type="t" for="ch" forName="Image2" refType="h" fact="0.5624"/>
              <dgm:constr type="w" for="ch" forName="Image2" refType="w" fact="0.1846"/>
              <dgm:constr type="h" for="ch" forName="Image2" refType="h" fact="0.255"/>
              <dgm:constr type="r" for="ch" forName="Child1" refType="w" fact="0.2471"/>
              <dgm:constr type="t" for="ch" forName="Child1" refType="h" fact="0.1618"/>
              <dgm:constr type="w" for="ch" forName="Child1" refType="w" fact="0.2471"/>
              <dgm:constr type="h" for="ch" forName="Child1" refType="h" fact="0.2468"/>
              <dgm:constr type="r" for="ch" forName="Child2" refType="w" fact="0.2471"/>
              <dgm:constr type="t" for="ch" forName="Child2" refType="h" fact="0.5657"/>
              <dgm:constr type="w" for="ch" forName="Child2" refType="w" fact="0.2471"/>
              <dgm:constr type="h" for="ch" forName="Child2" refType="h" fact="0.2468"/>
            </dgm:constrLst>
          </dgm:if>
          <dgm:if name="Name14" axis="ch ch" ptType="node node" st="1 1" cnt="1 0" func="cnt" op="equ" val="3">
            <dgm:alg type="composite">
              <dgm:param type="ar" val="1.4218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Accent" refType="w"/>
              <dgm:constr type="t" for="ch" forName="Accent" refType="h" fact="0"/>
              <dgm:constr type="w" for="ch" forName="Accent" refType="w" fact="0.6747"/>
              <dgm:constr type="h" for="ch" forName="Accent" refType="h"/>
              <dgm:constr type="r" for="ch" forName="Parent" refType="w" fact="0.8274"/>
              <dgm:constr type="t" for="ch" forName="Parent" refType="h" fact="0.2646"/>
              <dgm:constr type="w" for="ch" forName="Parent" refType="w" fact="0.3347"/>
              <dgm:constr type="h" for="ch" forName="Parent" refType="h" fact="0.4759"/>
              <dgm:constr type="r" for="ch" forName="Image1" refType="w" fact="0.5032"/>
              <dgm:constr type="t" for="ch" forName="Image1" refType="h" fact="0.0843"/>
              <dgm:constr type="w" for="ch" forName="Image1" refType="w" fact="0.1793"/>
              <dgm:constr type="h" for="ch" forName="Image1" refType="h" fact="0.255"/>
              <dgm:constr type="r" for="ch" forName="Image2" refType="w" fact="0.4339"/>
              <dgm:constr type="t" for="ch" forName="Image2" refType="h" fact="0.3744"/>
              <dgm:constr type="w" for="ch" forName="Image2" refType="w" fact="0.1793"/>
              <dgm:constr type="h" for="ch" forName="Image2" refType="h" fact="0.255"/>
              <dgm:constr type="r" for="ch" forName="Image3" refType="w" fact="0.5032"/>
              <dgm:constr type="t" for="ch" forName="Image3" refType="h" fact="0.6686"/>
              <dgm:constr type="w" for="ch" forName="Image3" refType="w" fact="0.1793"/>
              <dgm:constr type="h" for="ch" forName="Image3" refType="h" fact="0.255"/>
              <dgm:constr type="r" for="ch" forName="Child1" refType="w" fact="0.3103"/>
              <dgm:constr type="t" for="ch" forName="Child1" refType="h" fact="0.0884"/>
              <dgm:constr type="w" for="ch" forName="Child1" refType="w" fact="0.24"/>
              <dgm:constr type="h" for="ch" forName="Child1" refType="h" fact="0.2468"/>
              <dgm:constr type="r" for="ch" forName="Child2" refType="w" fact="0.24"/>
              <dgm:constr type="t" for="ch" forName="Child2" refType="h" fact="0.378"/>
              <dgm:constr type="w" for="ch" forName="Child2" refType="w" fact="0.24"/>
              <dgm:constr type="h" for="ch" forName="Child2" refType="h" fact="0.2468"/>
              <dgm:constr type="r" for="ch" forName="Child3" refType="w" fact="0.3103"/>
              <dgm:constr type="t" for="ch" forName="Child3" refType="h" fact="0.6738"/>
              <dgm:constr type="w" for="ch" forName="Child3" refType="w" fact="0.24"/>
              <dgm:constr type="h" for="ch" forName="Child3" refType="h" fact="0.2468"/>
            </dgm:constrLst>
          </dgm:if>
          <dgm:else name="Name15">
            <dgm:alg type="composite">
              <dgm:param type="ar" val="1.2852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Accent" refType="w"/>
              <dgm:constr type="t" for="ch" forName="Accent" refType="h" fact="0.0361"/>
              <dgm:constr type="w" for="ch" forName="Accent" refType="w" fact="0.6865"/>
              <dgm:constr type="h" for="ch" forName="Accent" refType="h" fact="0.9197"/>
              <dgm:constr type="r" for="ch" forName="Parent" refType="w" fact="0.8244"/>
              <dgm:constr type="t" for="ch" forName="Parent" refType="h" fact="0.2795"/>
              <dgm:constr type="w" for="ch" forName="Parent" refType="w" fact="0.3406"/>
              <dgm:constr type="h" for="ch" forName="Parent" refType="h" fact="0.4377"/>
              <dgm:constr type="r" for="ch" forName="Image1" refType="w" fact="0.575"/>
              <dgm:constr type="t" for="ch" forName="Image1" refType="h" fact="0"/>
              <dgm:constr type="w" for="ch" forName="Image1" refType="w" fact="0.1825"/>
              <dgm:constr type="h" for="ch" forName="Image1" refType="h" fact="0.2345"/>
              <dgm:constr type="r" for="ch" forName="Image2" refType="w" fact="0.4402"/>
              <dgm:constr type="t" for="ch" forName="Image2" refType="h" fact="0.2184"/>
              <dgm:constr type="w" for="ch" forName="Image2" refType="w" fact="0.1825"/>
              <dgm:constr type="h" for="ch" forName="Image2" refType="h" fact="0.2345"/>
              <dgm:constr type="r" for="ch" forName="Image3" refType="w" fact="0.4409"/>
              <dgm:constr type="t" for="ch" forName="Image3" refType="h" fact="0.5395"/>
              <dgm:constr type="w" for="ch" forName="Image3" refType="w" fact="0.1825"/>
              <dgm:constr type="h" for="ch" forName="Image3" refType="h" fact="0.2345"/>
              <dgm:constr type="r" for="ch" forName="Image4" refType="w" fact="0.575"/>
              <dgm:constr type="t" for="ch" forName="Image4" refType="h" fact="0.7655"/>
              <dgm:constr type="w" for="ch" forName="Image4" refType="w" fact="0.1825"/>
              <dgm:constr type="h" for="ch" forName="Image4" refType="h" fact="0.2345"/>
              <dgm:constr type="r" for="ch" forName="Child1" refType="w" fact="0.3786"/>
              <dgm:constr type="t" for="ch" forName="Child1" refType="h" fact="0.003"/>
              <dgm:constr type="w" for="ch" forName="Child1" refType="w" fact="0.2443"/>
              <dgm:constr type="h" for="ch" forName="Child1" refType="h" fact="0.227"/>
              <dgm:constr type="r" for="ch" forName="Child2" refType="w" fact="0.2443"/>
              <dgm:constr type="t" for="ch" forName="Child2" refType="h" fact="0.2225"/>
              <dgm:constr type="w" for="ch" forName="Child2" refType="w" fact="0.2443"/>
              <dgm:constr type="h" for="ch" forName="Child2" refType="h" fact="0.227"/>
              <dgm:constr type="r" for="ch" forName="Child3" refType="w" fact="0.2443"/>
              <dgm:constr type="t" for="ch" forName="Child3" refType="h" fact="0.5433"/>
              <dgm:constr type="w" for="ch" forName="Child3" refType="w" fact="0.2443"/>
              <dgm:constr type="h" for="ch" forName="Child3" refType="h" fact="0.227"/>
              <dgm:constr type="r" for="ch" forName="Child4" refType="w" fact="0.3786"/>
              <dgm:constr type="t" for="ch" forName="Child4" refType="h" fact="0.7703"/>
              <dgm:constr type="w" for="ch" forName="Child4" refType="w" fact="0.2443"/>
              <dgm:constr type="h" for="ch" forName="Child4" refType="h" fact="0.227"/>
            </dgm:constrLst>
          </dgm:else>
        </dgm:choose>
      </dgm:else>
    </dgm:choose>
    <dgm:forEach name="wrapper" axis="self" ptType="parTrans">
      <dgm:forEach name="ImageRepeat" axis="self">
        <dgm:layoutNode name="Image" styleLbl="fgImgPlace1">
          <dgm:alg type="sp"/>
          <dgm:shape xmlns:r="http://schemas.openxmlformats.org/officeDocument/2006/relationships" type="ellipse" r:blip="" blipPhldr="1">
            <dgm:adjLst/>
          </dgm:shape>
          <dgm:presOf/>
        </dgm:layoutNode>
      </dgm:forEach>
    </dgm:forEach>
    <dgm:forEach name="Name16" axis="ch" ptType="node" cnt="1">
      <dgm:layoutNode name="Parent" styleLbl="node1">
        <dgm:varLst>
          <dgm:chMax val="4"/>
          <dgm:chPref val="3"/>
        </dgm:varLst>
        <dgm:alg type="tx"/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17" axis="ch ch" ptType="node node" st="1 1" cnt="1 1">
      <dgm:layoutNode name="Accent" styleLbl="node1">
        <dgm:alg type="sp"/>
        <dgm:choose name="Name18">
          <dgm:if name="Name19" func="var" arg="dir" op="equ" val="norm">
            <dgm:choose name="Name20">
              <dgm:if name="Name21" axis="followSib" ptType="node" func="cnt" op="equ" val="0">
                <dgm:shape xmlns:r="http://schemas.openxmlformats.org/officeDocument/2006/relationships" type="blockArc" r:blip="">
                  <dgm:adjLst>
                    <dgm:adj idx="1" val="-49.0368"/>
                    <dgm:adj idx="2" val="49.4265"/>
                    <dgm:adj idx="3" val="0.0564"/>
                  </dgm:adjLst>
                </dgm:shape>
              </dgm:if>
              <dgm:if name="Name22" axis="followSib" ptType="node" func="cnt" op="equ" val="1">
                <dgm:shape xmlns:r="http://schemas.openxmlformats.org/officeDocument/2006/relationships" type="blockArc" r:blip="">
                  <dgm:adjLst>
                    <dgm:adj idx="1" val="-64.2028"/>
                    <dgm:adj idx="2" val="64.5456"/>
                    <dgm:adj idx="3" val="0.0558"/>
                  </dgm:adjLst>
                </dgm:shape>
              </dgm:if>
              <dgm:if name="Name23" axis="followSib" ptType="node" func="cnt" op="equ" val="2">
                <dgm:shape xmlns:r="http://schemas.openxmlformats.org/officeDocument/2006/relationships" type="blockArc" r:blip="">
                  <dgm:adjLst>
                    <dgm:adj idx="1" val="-67.8702"/>
                    <dgm:adj idx="2" val="68.6519"/>
                    <dgm:adj idx="3" val="0.0575"/>
                  </dgm:adjLst>
                </dgm:shape>
              </dgm:if>
              <dgm:else name="Name24">
                <dgm:shape xmlns:r="http://schemas.openxmlformats.org/officeDocument/2006/relationships" type="blockArc" r:blip="">
                  <dgm:adjLst>
                    <dgm:adj idx="1" val="-84.8426"/>
                    <dgm:adj idx="2" val="84.8009"/>
                    <dgm:adj idx="3" val="0.0524"/>
                  </dgm:adjLst>
                </dgm:shape>
              </dgm:else>
            </dgm:choose>
          </dgm:if>
          <dgm:else name="Name25">
            <dgm:choose name="Name26">
              <dgm:if name="Name27" axis="followSib" ptType="node" func="cnt" op="equ" val="0">
                <dgm:shape xmlns:r="http://schemas.openxmlformats.org/officeDocument/2006/relationships" rot="180" type="blockArc" r:blip="">
                  <dgm:adjLst>
                    <dgm:adj idx="1" val="-49.0368"/>
                    <dgm:adj idx="2" val="49.4265"/>
                    <dgm:adj idx="3" val="0.0564"/>
                  </dgm:adjLst>
                </dgm:shape>
              </dgm:if>
              <dgm:if name="Name28" axis="followSib" ptType="node" func="cnt" op="equ" val="1">
                <dgm:shape xmlns:r="http://schemas.openxmlformats.org/officeDocument/2006/relationships" rot="180" type="blockArc" r:blip="">
                  <dgm:adjLst>
                    <dgm:adj idx="1" val="-64.2028"/>
                    <dgm:adj idx="2" val="64.5456"/>
                    <dgm:adj idx="3" val="0.0558"/>
                  </dgm:adjLst>
                </dgm:shape>
              </dgm:if>
              <dgm:if name="Name29" axis="followSib" ptType="node" func="cnt" op="equ" val="2">
                <dgm:shape xmlns:r="http://schemas.openxmlformats.org/officeDocument/2006/relationships" rot="180" type="blockArc" r:blip="">
                  <dgm:adjLst>
                    <dgm:adj idx="1" val="-67.8702"/>
                    <dgm:adj idx="2" val="68.6519"/>
                    <dgm:adj idx="3" val="0.0575"/>
                  </dgm:adjLst>
                </dgm:shape>
              </dgm:if>
              <dgm:else name="Name30">
                <dgm:shape xmlns:r="http://schemas.openxmlformats.org/officeDocument/2006/relationships" rot="180" type="blockArc" r:blip="">
                  <dgm:adjLst>
                    <dgm:adj idx="1" val="-84.8426"/>
                    <dgm:adj idx="2" val="84.8009"/>
                    <dgm:adj idx="3" val="0.0524"/>
                  </dgm:adjLst>
                </dgm:shape>
              </dgm:else>
            </dgm:choose>
          </dgm:else>
        </dgm:choose>
        <dgm:presOf/>
      </dgm:layoutNode>
      <dgm:layoutNode name="Image1" styleLbl="fgImgPlace1">
        <dgm:alg type="sp"/>
        <dgm:shape xmlns:r="http://schemas.openxmlformats.org/officeDocument/2006/relationships" type="ellipse" r:blip="" blipPhldr="1">
          <dgm:adjLst/>
        </dgm:shape>
        <dgm:presOf/>
      </dgm:layoutNode>
      <dgm:layoutNode name="Child1" styleLbl="revTx">
        <dgm:varLst>
          <dgm:chMax val="0"/>
          <dgm:chPref val="0"/>
          <dgm:bulletEnabled val="1"/>
        </dgm:varLst>
        <dgm:choose name="Name31">
          <dgm:if name="Name32" func="var" arg="dir" op="equ" val="norm">
            <dgm:alg type="tx">
              <dgm:param type="parTxLTRAlign" val="l"/>
              <dgm:param type="shpTxLTRAlignCh" val="l"/>
              <dgm:param type="parTxRTLAlign" val="l"/>
              <dgm:param type="shpTxRTLAlignCh" val="l"/>
              <dgm:param type="lnSpAfParP" val="10"/>
            </dgm:alg>
          </dgm:if>
          <dgm:else name="Name33">
            <dgm:alg type="tx">
              <dgm:param type="parTxLTRAlign" val="r"/>
              <dgm:param type="shpTxLTRAlignCh" val="r"/>
              <dgm:param type="parTxRTLAlign" val="r"/>
              <dgm:param type="shpTxRTLAlignCh" val="r"/>
              <dgm:param type="lnSpAfParP" val="10"/>
            </dgm:alg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34" axis="ch ch" ptType="node node" st="1 2" cnt="1 1">
      <dgm:layoutNode name="Image2">
        <dgm:alg type="sp"/>
        <dgm:shape xmlns:r="http://schemas.openxmlformats.org/officeDocument/2006/relationships" r:blip="">
          <dgm:adjLst/>
        </dgm:shape>
        <dgm:presOf/>
        <dgm:constrLst/>
        <dgm:forEach name="Name35" ref="ImageRepeat"/>
      </dgm:layoutNode>
      <dgm:layoutNode name="Child2" styleLbl="revTx">
        <dgm:varLst>
          <dgm:chMax val="0"/>
          <dgm:chPref val="0"/>
          <dgm:bulletEnabled val="1"/>
        </dgm:varLst>
        <dgm:choose name="Name36">
          <dgm:if name="Name37" func="var" arg="dir" op="equ" val="norm">
            <dgm:alg type="tx">
              <dgm:param type="parTxLTRAlign" val="l"/>
              <dgm:param type="shpTxLTRAlignCh" val="l"/>
              <dgm:param type="parTxRTLAlign" val="l"/>
              <dgm:param type="shpTxRTLAlignCh" val="l"/>
              <dgm:param type="lnSpAfParP" val="10"/>
            </dgm:alg>
          </dgm:if>
          <dgm:else name="Name38">
            <dgm:alg type="tx">
              <dgm:param type="parTxLTRAlign" val="r"/>
              <dgm:param type="shpTxLTRAlignCh" val="r"/>
              <dgm:param type="parTxRTLAlign" val="r"/>
              <dgm:param type="shpTxRTLAlignCh" val="r"/>
              <dgm:param type="lnSpAfParP" val="10"/>
            </dgm:alg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39" axis="ch ch" ptType="node node" st="1 3" cnt="1 1">
      <dgm:layoutNode name="Image3">
        <dgm:alg type="sp"/>
        <dgm:shape xmlns:r="http://schemas.openxmlformats.org/officeDocument/2006/relationships" r:blip="">
          <dgm:adjLst/>
        </dgm:shape>
        <dgm:presOf/>
        <dgm:constrLst/>
        <dgm:forEach name="Name40" ref="ImageRepeat"/>
      </dgm:layoutNode>
      <dgm:layoutNode name="Child3" styleLbl="revTx">
        <dgm:varLst>
          <dgm:chMax val="0"/>
          <dgm:chPref val="0"/>
          <dgm:bulletEnabled val="1"/>
        </dgm:varLst>
        <dgm:choose name="Name41">
          <dgm:if name="Name42" func="var" arg="dir" op="equ" val="norm">
            <dgm:alg type="tx">
              <dgm:param type="parTxLTRAlign" val="l"/>
              <dgm:param type="shpTxLTRAlignCh" val="l"/>
              <dgm:param type="parTxRTLAlign" val="l"/>
              <dgm:param type="shpTxRTLAlignCh" val="l"/>
              <dgm:param type="lnSpAfParP" val="10"/>
            </dgm:alg>
          </dgm:if>
          <dgm:else name="Name43">
            <dgm:alg type="tx">
              <dgm:param type="parTxLTRAlign" val="r"/>
              <dgm:param type="shpTxLTRAlignCh" val="r"/>
              <dgm:param type="parTxRTLAlign" val="r"/>
              <dgm:param type="shpTxRTLAlignCh" val="r"/>
              <dgm:param type="lnSpAfParP" val="10"/>
            </dgm:alg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4" axis="ch ch" ptType="node node" st="1 4" cnt="1 1">
      <dgm:layoutNode name="Image4">
        <dgm:alg type="sp"/>
        <dgm:shape xmlns:r="http://schemas.openxmlformats.org/officeDocument/2006/relationships" r:blip="">
          <dgm:adjLst/>
        </dgm:shape>
        <dgm:presOf/>
        <dgm:constrLst/>
        <dgm:forEach name="Name45" ref="ImageRepeat"/>
      </dgm:layoutNode>
      <dgm:layoutNode name="Child4" styleLbl="revTx">
        <dgm:varLst>
          <dgm:chMax val="0"/>
          <dgm:chPref val="0"/>
          <dgm:bulletEnabled val="1"/>
        </dgm:varLst>
        <dgm:choose name="Name46">
          <dgm:if name="Name47" func="var" arg="dir" op="equ" val="norm">
            <dgm:alg type="tx">
              <dgm:param type="parTxLTRAlign" val="l"/>
              <dgm:param type="shpTxLTRAlignCh" val="l"/>
              <dgm:param type="parTxRTLAlign" val="l"/>
              <dgm:param type="shpTxRTLAlignCh" val="l"/>
              <dgm:param type="lnSpAfParP" val="10"/>
            </dgm:alg>
          </dgm:if>
          <dgm:else name="Name48">
            <dgm:alg type="tx">
              <dgm:param type="parTxLTRAlign" val="r"/>
              <dgm:param type="shpTxLTRAlignCh" val="r"/>
              <dgm:param type="parTxRTLAlign" val="r"/>
              <dgm:param type="shpTxRTLAlignCh" val="r"/>
              <dgm:param type="lnSpAfParP" val="10"/>
            </dgm:alg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layout29.xml><?xml version="1.0" encoding="utf-8"?>
<dgm:layoutDef xmlns:dgm="http://schemas.openxmlformats.org/drawingml/2006/diagram" xmlns:a="http://schemas.openxmlformats.org/drawingml/2006/main" uniqueId="urn:microsoft.com/office/officeart/2011/layout/RadialPictureList">
  <dgm:title val="Radial Picture List"/>
  <dgm:desc val="Use to show relationships to a central idea. The Level 1 shape contains text and all Level 2 shapes contain a picture with corresponding text. Limited to four Level 2 pictures.  Unused pictures do not appear, but remain available if you switch layouts. Works best with a small amount of Level 2 text."/>
  <dgm:catLst>
    <dgm:cat type="picture" pri="2500"/>
    <dgm:cat type="officeonline" pri="2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  <dgm:cxn modelId="5" srcId="10" destId="14" srcOrd="3" destOrd="0"/>
      </dgm:cxnLst>
      <dgm:bg/>
      <dgm:whole/>
    </dgm:dataModel>
  </dgm:clrData>
  <dgm:layoutNode name="Name0">
    <dgm:varLst>
      <dgm:chMax val="1"/>
      <dgm:chPref val="1"/>
      <dgm:dir/>
      <dgm:resizeHandles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st="1 1" cnt="1 0" func="cnt" op="equ" val="0">
            <dgm:alg type="composite">
              <dgm:param type="ar" val="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5" axis="ch ch" ptType="node node" st="1 1" cnt="1 0" func="cnt" op="equ" val="1">
            <dgm:alg type="composite">
              <dgm:param type="ar" val="1.4218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l" for="ch" forName="Accent" refType="w" fact="0"/>
              <dgm:constr type="t" for="ch" forName="Accent" refType="h" fact="0"/>
              <dgm:constr type="w" for="ch" forName="Accent" refType="w" fact="0.6747"/>
              <dgm:constr type="h" for="ch" forName="Accent" refType="h"/>
              <dgm:constr type="l" for="ch" forName="Child1" refType="w" fact="0.76"/>
              <dgm:constr type="t" for="ch" forName="Child1" refType="h" fact="0.3739"/>
              <dgm:constr type="w" for="ch" forName="Child1" refType="w" fact="0.24"/>
              <dgm:constr type="h" for="ch" forName="Child1" refType="h" fact="0.255"/>
              <dgm:constr type="l" for="ch" forName="Parent" refType="w" fact="0.1726"/>
              <dgm:constr type="t" for="ch" forName="Parent" refType="h" fact="0.2646"/>
              <dgm:constr type="w" for="ch" forName="Parent" refType="w" fact="0.3347"/>
              <dgm:constr type="h" for="ch" forName="Parent" refType="h" fact="0.4759"/>
              <dgm:constr type="l" for="ch" forName="Image1" refType="w" fact="0.5661"/>
              <dgm:constr type="t" for="ch" forName="Image1" refType="h" fact="0.3744"/>
              <dgm:constr type="w" for="ch" forName="Image1" refType="w" fact="0.1793"/>
              <dgm:constr type="h" for="ch" forName="Image1" refType="h" fact="0.255"/>
            </dgm:constrLst>
          </dgm:if>
          <dgm:if name="Name6" axis="ch ch" ptType="node node" st="1 1" cnt="1 0" func="cnt" op="equ" val="2">
            <dgm:alg type="composite">
              <dgm:param type="ar" val="1.381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l" for="ch" forName="Accent" refType="w" fact="0"/>
              <dgm:constr type="t" for="ch" forName="Accent" refType="h" fact="0"/>
              <dgm:constr type="w" for="ch" forName="Accent" refType="w" fact="0.6946"/>
              <dgm:constr type="h" for="ch" forName="Accent" refType="h"/>
              <dgm:constr type="l" for="ch" forName="Parent" refType="w" fact="0.1777"/>
              <dgm:constr type="t" for="ch" forName="Parent" refType="h" fact="0.2646"/>
              <dgm:constr type="w" for="ch" forName="Parent" refType="w" fact="0.3446"/>
              <dgm:constr type="h" for="ch" forName="Parent" refType="h" fact="0.4759"/>
              <dgm:constr type="l" for="ch" forName="Image1" refType="w" fact="0.5531"/>
              <dgm:constr type="t" for="ch" forName="Image1" refType="h" fact="0.1585"/>
              <dgm:constr type="w" for="ch" forName="Image1" refType="w" fact="0.1846"/>
              <dgm:constr type="h" for="ch" forName="Image1" refType="h" fact="0.255"/>
              <dgm:constr type="l" for="ch" forName="Image2" refType="w" fact="0.5531"/>
              <dgm:constr type="t" for="ch" forName="Image2" refType="h" fact="0.5624"/>
              <dgm:constr type="w" for="ch" forName="Image2" refType="w" fact="0.1846"/>
              <dgm:constr type="h" for="ch" forName="Image2" refType="h" fact="0.255"/>
              <dgm:constr type="l" for="ch" forName="Child1" refType="w" fact="0.7529"/>
              <dgm:constr type="t" for="ch" forName="Child1" refType="h" fact="0.1618"/>
              <dgm:constr type="w" for="ch" forName="Child1" refType="w" fact="0.2471"/>
              <dgm:constr type="h" for="ch" forName="Child1" refType="h" fact="0.2468"/>
              <dgm:constr type="l" for="ch" forName="Child2" refType="w" fact="0.7529"/>
              <dgm:constr type="t" for="ch" forName="Child2" refType="h" fact="0.5657"/>
              <dgm:constr type="w" for="ch" forName="Child2" refType="w" fact="0.2471"/>
              <dgm:constr type="h" for="ch" forName="Child2" refType="h" fact="0.2468"/>
            </dgm:constrLst>
          </dgm:if>
          <dgm:if name="Name7" axis="ch ch" ptType="node node" st="1 1" cnt="1 0" func="cnt" op="equ" val="3">
            <dgm:alg type="composite">
              <dgm:param type="ar" val="1.4218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" refType="w" fact="0"/>
              <dgm:constr type="t" for="ch" forName="Accent" refType="h" fact="0"/>
              <dgm:constr type="w" for="ch" forName="Accent" refType="w" fact="0.6747"/>
              <dgm:constr type="h" for="ch" forName="Accent" refType="h"/>
              <dgm:constr type="l" for="ch" forName="Parent" refType="w" fact="0.1726"/>
              <dgm:constr type="t" for="ch" forName="Parent" refType="h" fact="0.2646"/>
              <dgm:constr type="w" for="ch" forName="Parent" refType="w" fact="0.3347"/>
              <dgm:constr type="h" for="ch" forName="Parent" refType="h" fact="0.4759"/>
              <dgm:constr type="l" for="ch" forName="Image1" refType="w" fact="0.4968"/>
              <dgm:constr type="t" for="ch" forName="Image1" refType="h" fact="0.0843"/>
              <dgm:constr type="w" for="ch" forName="Image1" refType="w" fact="0.1793"/>
              <dgm:constr type="h" for="ch" forName="Image1" refType="h" fact="0.255"/>
              <dgm:constr type="l" for="ch" forName="Image2" refType="w" fact="0.5661"/>
              <dgm:constr type="t" for="ch" forName="Image2" refType="h" fact="0.3744"/>
              <dgm:constr type="w" for="ch" forName="Image2" refType="w" fact="0.1793"/>
              <dgm:constr type="h" for="ch" forName="Image2" refType="h" fact="0.255"/>
              <dgm:constr type="l" for="ch" forName="Image3" refType="w" fact="0.4968"/>
              <dgm:constr type="t" for="ch" forName="Image3" refType="h" fact="0.6686"/>
              <dgm:constr type="w" for="ch" forName="Image3" refType="w" fact="0.1793"/>
              <dgm:constr type="h" for="ch" forName="Image3" refType="h" fact="0.255"/>
              <dgm:constr type="l" for="ch" forName="Child1" refType="w" fact="0.6897"/>
              <dgm:constr type="t" for="ch" forName="Child1" refType="h" fact="0.0884"/>
              <dgm:constr type="w" for="ch" forName="Child1" refType="w" fact="0.24"/>
              <dgm:constr type="h" for="ch" forName="Child1" refType="h" fact="0.2468"/>
              <dgm:constr type="l" for="ch" forName="Child2" refType="w" fact="0.76"/>
              <dgm:constr type="t" for="ch" forName="Child2" refType="h" fact="0.378"/>
              <dgm:constr type="w" for="ch" forName="Child2" refType="w" fact="0.24"/>
              <dgm:constr type="h" for="ch" forName="Child2" refType="h" fact="0.2468"/>
              <dgm:constr type="l" for="ch" forName="Child3" refType="w" fact="0.6897"/>
              <dgm:constr type="t" for="ch" forName="Child3" refType="h" fact="0.6738"/>
              <dgm:constr type="w" for="ch" forName="Child3" refType="w" fact="0.24"/>
              <dgm:constr type="h" for="ch" forName="Child3" refType="h" fact="0.2468"/>
            </dgm:constrLst>
          </dgm:if>
          <dgm:else name="Name8">
            <dgm:alg type="composite">
              <dgm:param type="ar" val="1.2852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" refType="w" fact="0"/>
              <dgm:constr type="t" for="ch" forName="Accent" refType="h" fact="0.0361"/>
              <dgm:constr type="w" for="ch" forName="Accent" refType="w" fact="0.6865"/>
              <dgm:constr type="h" for="ch" forName="Accent" refType="h" fact="0.9197"/>
              <dgm:constr type="l" for="ch" forName="Parent" refType="w" fact="0.1756"/>
              <dgm:constr type="t" for="ch" forName="Parent" refType="h" fact="0.2795"/>
              <dgm:constr type="w" for="ch" forName="Parent" refType="w" fact="0.3406"/>
              <dgm:constr type="h" for="ch" forName="Parent" refType="h" fact="0.4377"/>
              <dgm:constr type="l" for="ch" forName="Image1" refType="w" fact="0.425"/>
              <dgm:constr type="t" for="ch" forName="Image1" refType="h" fact="0"/>
              <dgm:constr type="w" for="ch" forName="Image1" refType="w" fact="0.1825"/>
              <dgm:constr type="h" for="ch" forName="Image1" refType="h" fact="0.2345"/>
              <dgm:constr type="l" for="ch" forName="Image2" refType="w" fact="0.5598"/>
              <dgm:constr type="t" for="ch" forName="Image2" refType="h" fact="0.2184"/>
              <dgm:constr type="w" for="ch" forName="Image2" refType="w" fact="0.1825"/>
              <dgm:constr type="h" for="ch" forName="Image2" refType="h" fact="0.2345"/>
              <dgm:constr type="l" for="ch" forName="Image3" refType="w" fact="0.5591"/>
              <dgm:constr type="t" for="ch" forName="Image3" refType="h" fact="0.5395"/>
              <dgm:constr type="w" for="ch" forName="Image3" refType="w" fact="0.1825"/>
              <dgm:constr type="h" for="ch" forName="Image3" refType="h" fact="0.2345"/>
              <dgm:constr type="l" for="ch" forName="Image4" refType="w" fact="0.425"/>
              <dgm:constr type="t" for="ch" forName="Image4" refType="h" fact="0.7655"/>
              <dgm:constr type="w" for="ch" forName="Image4" refType="w" fact="0.1825"/>
              <dgm:constr type="h" for="ch" forName="Image4" refType="h" fact="0.2345"/>
              <dgm:constr type="l" for="ch" forName="Child1" refType="w" fact="0.6214"/>
              <dgm:constr type="t" for="ch" forName="Child1" refType="h" fact="0.003"/>
              <dgm:constr type="w" for="ch" forName="Child1" refType="w" fact="0.2443"/>
              <dgm:constr type="h" for="ch" forName="Child1" refType="h" fact="0.227"/>
              <dgm:constr type="l" for="ch" forName="Child2" refType="w" fact="0.7557"/>
              <dgm:constr type="t" for="ch" forName="Child2" refType="h" fact="0.2225"/>
              <dgm:constr type="w" for="ch" forName="Child2" refType="w" fact="0.2443"/>
              <dgm:constr type="h" for="ch" forName="Child2" refType="h" fact="0.227"/>
              <dgm:constr type="l" for="ch" forName="Child3" refType="w" fact="0.7557"/>
              <dgm:constr type="t" for="ch" forName="Child3" refType="h" fact="0.5433"/>
              <dgm:constr type="w" for="ch" forName="Child3" refType="w" fact="0.2443"/>
              <dgm:constr type="h" for="ch" forName="Child3" refType="h" fact="0.227"/>
              <dgm:constr type="l" for="ch" forName="Child4" refType="w" fact="0.6214"/>
              <dgm:constr type="t" for="ch" forName="Child4" refType="h" fact="0.7703"/>
              <dgm:constr type="w" for="ch" forName="Child4" refType="w" fact="0.2443"/>
              <dgm:constr type="h" for="ch" forName="Child4" refType="h" fact="0.227"/>
            </dgm:constrLst>
          </dgm:else>
        </dgm:choose>
      </dgm:if>
      <dgm:else name="Name9">
        <dgm:choose name="Name10">
          <dgm:if name="Name11" axis="ch ch" ptType="node node" st="1 1" cnt="1 0" func="cnt" op="equ" val="0">
            <dgm:alg type="composite">
              <dgm:param type="ar" val="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12" axis="ch ch" ptType="node node" st="1 1" cnt="1 0" func="cnt" op="equ" val="1">
            <dgm:alg type="composite">
              <dgm:param type="ar" val="1.4218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r" for="ch" forName="Accent" refType="w"/>
              <dgm:constr type="t" for="ch" forName="Accent" refType="h" fact="0"/>
              <dgm:constr type="w" for="ch" forName="Accent" refType="w" fact="0.6747"/>
              <dgm:constr type="h" for="ch" forName="Accent" refType="h"/>
              <dgm:constr type="r" for="ch" forName="Child1" refType="w" fact="0.24"/>
              <dgm:constr type="t" for="ch" forName="Child1" refType="h" fact="0.3739"/>
              <dgm:constr type="w" for="ch" forName="Child1" refType="w" fact="0.24"/>
              <dgm:constr type="h" for="ch" forName="Child1" refType="h" fact="0.255"/>
              <dgm:constr type="r" for="ch" forName="Parent" refType="w" fact="0.8274"/>
              <dgm:constr type="t" for="ch" forName="Parent" refType="h" fact="0.2646"/>
              <dgm:constr type="w" for="ch" forName="Parent" refType="w" fact="0.3347"/>
              <dgm:constr type="h" for="ch" forName="Parent" refType="h" fact="0.4759"/>
              <dgm:constr type="r" for="ch" forName="Image1" refType="w" fact="0.4339"/>
              <dgm:constr type="t" for="ch" forName="Image1" refType="h" fact="0.3744"/>
              <dgm:constr type="w" for="ch" forName="Image1" refType="w" fact="0.1793"/>
              <dgm:constr type="h" for="ch" forName="Image1" refType="h" fact="0.255"/>
            </dgm:constrLst>
          </dgm:if>
          <dgm:if name="Name13" axis="ch ch" ptType="node node" st="1 1" cnt="1 0" func="cnt" op="equ" val="2">
            <dgm:alg type="composite">
              <dgm:param type="ar" val="1.381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r" for="ch" forName="Accent" refType="w"/>
              <dgm:constr type="t" for="ch" forName="Accent" refType="h" fact="0"/>
              <dgm:constr type="w" for="ch" forName="Accent" refType="w" fact="0.6946"/>
              <dgm:constr type="h" for="ch" forName="Accent" refType="h"/>
              <dgm:constr type="r" for="ch" forName="Parent" refType="w" fact="0.8223"/>
              <dgm:constr type="t" for="ch" forName="Parent" refType="h" fact="0.2646"/>
              <dgm:constr type="w" for="ch" forName="Parent" refType="w" fact="0.3446"/>
              <dgm:constr type="h" for="ch" forName="Parent" refType="h" fact="0.4759"/>
              <dgm:constr type="r" for="ch" forName="Image1" refType="w" fact="0.4469"/>
              <dgm:constr type="t" for="ch" forName="Image1" refType="h" fact="0.1585"/>
              <dgm:constr type="w" for="ch" forName="Image1" refType="w" fact="0.1846"/>
              <dgm:constr type="h" for="ch" forName="Image1" refType="h" fact="0.255"/>
              <dgm:constr type="r" for="ch" forName="Image2" refType="w" fact="0.4469"/>
              <dgm:constr type="t" for="ch" forName="Image2" refType="h" fact="0.5624"/>
              <dgm:constr type="w" for="ch" forName="Image2" refType="w" fact="0.1846"/>
              <dgm:constr type="h" for="ch" forName="Image2" refType="h" fact="0.255"/>
              <dgm:constr type="r" for="ch" forName="Child1" refType="w" fact="0.2471"/>
              <dgm:constr type="t" for="ch" forName="Child1" refType="h" fact="0.1618"/>
              <dgm:constr type="w" for="ch" forName="Child1" refType="w" fact="0.2471"/>
              <dgm:constr type="h" for="ch" forName="Child1" refType="h" fact="0.2468"/>
              <dgm:constr type="r" for="ch" forName="Child2" refType="w" fact="0.2471"/>
              <dgm:constr type="t" for="ch" forName="Child2" refType="h" fact="0.5657"/>
              <dgm:constr type="w" for="ch" forName="Child2" refType="w" fact="0.2471"/>
              <dgm:constr type="h" for="ch" forName="Child2" refType="h" fact="0.2468"/>
            </dgm:constrLst>
          </dgm:if>
          <dgm:if name="Name14" axis="ch ch" ptType="node node" st="1 1" cnt="1 0" func="cnt" op="equ" val="3">
            <dgm:alg type="composite">
              <dgm:param type="ar" val="1.4218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Accent" refType="w"/>
              <dgm:constr type="t" for="ch" forName="Accent" refType="h" fact="0"/>
              <dgm:constr type="w" for="ch" forName="Accent" refType="w" fact="0.6747"/>
              <dgm:constr type="h" for="ch" forName="Accent" refType="h"/>
              <dgm:constr type="r" for="ch" forName="Parent" refType="w" fact="0.8274"/>
              <dgm:constr type="t" for="ch" forName="Parent" refType="h" fact="0.2646"/>
              <dgm:constr type="w" for="ch" forName="Parent" refType="w" fact="0.3347"/>
              <dgm:constr type="h" for="ch" forName="Parent" refType="h" fact="0.4759"/>
              <dgm:constr type="r" for="ch" forName="Image1" refType="w" fact="0.5032"/>
              <dgm:constr type="t" for="ch" forName="Image1" refType="h" fact="0.0843"/>
              <dgm:constr type="w" for="ch" forName="Image1" refType="w" fact="0.1793"/>
              <dgm:constr type="h" for="ch" forName="Image1" refType="h" fact="0.255"/>
              <dgm:constr type="r" for="ch" forName="Image2" refType="w" fact="0.4339"/>
              <dgm:constr type="t" for="ch" forName="Image2" refType="h" fact="0.3744"/>
              <dgm:constr type="w" for="ch" forName="Image2" refType="w" fact="0.1793"/>
              <dgm:constr type="h" for="ch" forName="Image2" refType="h" fact="0.255"/>
              <dgm:constr type="r" for="ch" forName="Image3" refType="w" fact="0.5032"/>
              <dgm:constr type="t" for="ch" forName="Image3" refType="h" fact="0.6686"/>
              <dgm:constr type="w" for="ch" forName="Image3" refType="w" fact="0.1793"/>
              <dgm:constr type="h" for="ch" forName="Image3" refType="h" fact="0.255"/>
              <dgm:constr type="r" for="ch" forName="Child1" refType="w" fact="0.3103"/>
              <dgm:constr type="t" for="ch" forName="Child1" refType="h" fact="0.0884"/>
              <dgm:constr type="w" for="ch" forName="Child1" refType="w" fact="0.24"/>
              <dgm:constr type="h" for="ch" forName="Child1" refType="h" fact="0.2468"/>
              <dgm:constr type="r" for="ch" forName="Child2" refType="w" fact="0.24"/>
              <dgm:constr type="t" for="ch" forName="Child2" refType="h" fact="0.378"/>
              <dgm:constr type="w" for="ch" forName="Child2" refType="w" fact="0.24"/>
              <dgm:constr type="h" for="ch" forName="Child2" refType="h" fact="0.2468"/>
              <dgm:constr type="r" for="ch" forName="Child3" refType="w" fact="0.3103"/>
              <dgm:constr type="t" for="ch" forName="Child3" refType="h" fact="0.6738"/>
              <dgm:constr type="w" for="ch" forName="Child3" refType="w" fact="0.24"/>
              <dgm:constr type="h" for="ch" forName="Child3" refType="h" fact="0.2468"/>
            </dgm:constrLst>
          </dgm:if>
          <dgm:else name="Name15">
            <dgm:alg type="composite">
              <dgm:param type="ar" val="1.2852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Accent" refType="w"/>
              <dgm:constr type="t" for="ch" forName="Accent" refType="h" fact="0.0361"/>
              <dgm:constr type="w" for="ch" forName="Accent" refType="w" fact="0.6865"/>
              <dgm:constr type="h" for="ch" forName="Accent" refType="h" fact="0.9197"/>
              <dgm:constr type="r" for="ch" forName="Parent" refType="w" fact="0.8244"/>
              <dgm:constr type="t" for="ch" forName="Parent" refType="h" fact="0.2795"/>
              <dgm:constr type="w" for="ch" forName="Parent" refType="w" fact="0.3406"/>
              <dgm:constr type="h" for="ch" forName="Parent" refType="h" fact="0.4377"/>
              <dgm:constr type="r" for="ch" forName="Image1" refType="w" fact="0.575"/>
              <dgm:constr type="t" for="ch" forName="Image1" refType="h" fact="0"/>
              <dgm:constr type="w" for="ch" forName="Image1" refType="w" fact="0.1825"/>
              <dgm:constr type="h" for="ch" forName="Image1" refType="h" fact="0.2345"/>
              <dgm:constr type="r" for="ch" forName="Image2" refType="w" fact="0.4402"/>
              <dgm:constr type="t" for="ch" forName="Image2" refType="h" fact="0.2184"/>
              <dgm:constr type="w" for="ch" forName="Image2" refType="w" fact="0.1825"/>
              <dgm:constr type="h" for="ch" forName="Image2" refType="h" fact="0.2345"/>
              <dgm:constr type="r" for="ch" forName="Image3" refType="w" fact="0.4409"/>
              <dgm:constr type="t" for="ch" forName="Image3" refType="h" fact="0.5395"/>
              <dgm:constr type="w" for="ch" forName="Image3" refType="w" fact="0.1825"/>
              <dgm:constr type="h" for="ch" forName="Image3" refType="h" fact="0.2345"/>
              <dgm:constr type="r" for="ch" forName="Image4" refType="w" fact="0.575"/>
              <dgm:constr type="t" for="ch" forName="Image4" refType="h" fact="0.7655"/>
              <dgm:constr type="w" for="ch" forName="Image4" refType="w" fact="0.1825"/>
              <dgm:constr type="h" for="ch" forName="Image4" refType="h" fact="0.2345"/>
              <dgm:constr type="r" for="ch" forName="Child1" refType="w" fact="0.3786"/>
              <dgm:constr type="t" for="ch" forName="Child1" refType="h" fact="0.003"/>
              <dgm:constr type="w" for="ch" forName="Child1" refType="w" fact="0.2443"/>
              <dgm:constr type="h" for="ch" forName="Child1" refType="h" fact="0.227"/>
              <dgm:constr type="r" for="ch" forName="Child2" refType="w" fact="0.2443"/>
              <dgm:constr type="t" for="ch" forName="Child2" refType="h" fact="0.2225"/>
              <dgm:constr type="w" for="ch" forName="Child2" refType="w" fact="0.2443"/>
              <dgm:constr type="h" for="ch" forName="Child2" refType="h" fact="0.227"/>
              <dgm:constr type="r" for="ch" forName="Child3" refType="w" fact="0.2443"/>
              <dgm:constr type="t" for="ch" forName="Child3" refType="h" fact="0.5433"/>
              <dgm:constr type="w" for="ch" forName="Child3" refType="w" fact="0.2443"/>
              <dgm:constr type="h" for="ch" forName="Child3" refType="h" fact="0.227"/>
              <dgm:constr type="r" for="ch" forName="Child4" refType="w" fact="0.3786"/>
              <dgm:constr type="t" for="ch" forName="Child4" refType="h" fact="0.7703"/>
              <dgm:constr type="w" for="ch" forName="Child4" refType="w" fact="0.2443"/>
              <dgm:constr type="h" for="ch" forName="Child4" refType="h" fact="0.227"/>
            </dgm:constrLst>
          </dgm:else>
        </dgm:choose>
      </dgm:else>
    </dgm:choose>
    <dgm:forEach name="wrapper" axis="self" ptType="parTrans">
      <dgm:forEach name="ImageRepeat" axis="self">
        <dgm:layoutNode name="Image" styleLbl="fgImgPlace1">
          <dgm:alg type="sp"/>
          <dgm:shape xmlns:r="http://schemas.openxmlformats.org/officeDocument/2006/relationships" type="ellipse" r:blip="" blipPhldr="1">
            <dgm:adjLst/>
          </dgm:shape>
          <dgm:presOf/>
        </dgm:layoutNode>
      </dgm:forEach>
    </dgm:forEach>
    <dgm:forEach name="Name16" axis="ch" ptType="node" cnt="1">
      <dgm:layoutNode name="Parent" styleLbl="node1">
        <dgm:varLst>
          <dgm:chMax val="4"/>
          <dgm:chPref val="3"/>
        </dgm:varLst>
        <dgm:alg type="tx"/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17" axis="ch ch" ptType="node node" st="1 1" cnt="1 1">
      <dgm:layoutNode name="Accent" styleLbl="node1">
        <dgm:alg type="sp"/>
        <dgm:choose name="Name18">
          <dgm:if name="Name19" func="var" arg="dir" op="equ" val="norm">
            <dgm:choose name="Name20">
              <dgm:if name="Name21" axis="followSib" ptType="node" func="cnt" op="equ" val="0">
                <dgm:shape xmlns:r="http://schemas.openxmlformats.org/officeDocument/2006/relationships" type="blockArc" r:blip="">
                  <dgm:adjLst>
                    <dgm:adj idx="1" val="-49.0368"/>
                    <dgm:adj idx="2" val="49.4265"/>
                    <dgm:adj idx="3" val="0.0564"/>
                  </dgm:adjLst>
                </dgm:shape>
              </dgm:if>
              <dgm:if name="Name22" axis="followSib" ptType="node" func="cnt" op="equ" val="1">
                <dgm:shape xmlns:r="http://schemas.openxmlformats.org/officeDocument/2006/relationships" type="blockArc" r:blip="">
                  <dgm:adjLst>
                    <dgm:adj idx="1" val="-64.2028"/>
                    <dgm:adj idx="2" val="64.5456"/>
                    <dgm:adj idx="3" val="0.0558"/>
                  </dgm:adjLst>
                </dgm:shape>
              </dgm:if>
              <dgm:if name="Name23" axis="followSib" ptType="node" func="cnt" op="equ" val="2">
                <dgm:shape xmlns:r="http://schemas.openxmlformats.org/officeDocument/2006/relationships" type="blockArc" r:blip="">
                  <dgm:adjLst>
                    <dgm:adj idx="1" val="-67.8702"/>
                    <dgm:adj idx="2" val="68.6519"/>
                    <dgm:adj idx="3" val="0.0575"/>
                  </dgm:adjLst>
                </dgm:shape>
              </dgm:if>
              <dgm:else name="Name24">
                <dgm:shape xmlns:r="http://schemas.openxmlformats.org/officeDocument/2006/relationships" type="blockArc" r:blip="">
                  <dgm:adjLst>
                    <dgm:adj idx="1" val="-84.8426"/>
                    <dgm:adj idx="2" val="84.8009"/>
                    <dgm:adj idx="3" val="0.0524"/>
                  </dgm:adjLst>
                </dgm:shape>
              </dgm:else>
            </dgm:choose>
          </dgm:if>
          <dgm:else name="Name25">
            <dgm:choose name="Name26">
              <dgm:if name="Name27" axis="followSib" ptType="node" func="cnt" op="equ" val="0">
                <dgm:shape xmlns:r="http://schemas.openxmlformats.org/officeDocument/2006/relationships" rot="180" type="blockArc" r:blip="">
                  <dgm:adjLst>
                    <dgm:adj idx="1" val="-49.0368"/>
                    <dgm:adj idx="2" val="49.4265"/>
                    <dgm:adj idx="3" val="0.0564"/>
                  </dgm:adjLst>
                </dgm:shape>
              </dgm:if>
              <dgm:if name="Name28" axis="followSib" ptType="node" func="cnt" op="equ" val="1">
                <dgm:shape xmlns:r="http://schemas.openxmlformats.org/officeDocument/2006/relationships" rot="180" type="blockArc" r:blip="">
                  <dgm:adjLst>
                    <dgm:adj idx="1" val="-64.2028"/>
                    <dgm:adj idx="2" val="64.5456"/>
                    <dgm:adj idx="3" val="0.0558"/>
                  </dgm:adjLst>
                </dgm:shape>
              </dgm:if>
              <dgm:if name="Name29" axis="followSib" ptType="node" func="cnt" op="equ" val="2">
                <dgm:shape xmlns:r="http://schemas.openxmlformats.org/officeDocument/2006/relationships" rot="180" type="blockArc" r:blip="">
                  <dgm:adjLst>
                    <dgm:adj idx="1" val="-67.8702"/>
                    <dgm:adj idx="2" val="68.6519"/>
                    <dgm:adj idx="3" val="0.0575"/>
                  </dgm:adjLst>
                </dgm:shape>
              </dgm:if>
              <dgm:else name="Name30">
                <dgm:shape xmlns:r="http://schemas.openxmlformats.org/officeDocument/2006/relationships" rot="180" type="blockArc" r:blip="">
                  <dgm:adjLst>
                    <dgm:adj idx="1" val="-84.8426"/>
                    <dgm:adj idx="2" val="84.8009"/>
                    <dgm:adj idx="3" val="0.0524"/>
                  </dgm:adjLst>
                </dgm:shape>
              </dgm:else>
            </dgm:choose>
          </dgm:else>
        </dgm:choose>
        <dgm:presOf/>
      </dgm:layoutNode>
      <dgm:layoutNode name="Image1" styleLbl="fgImgPlace1">
        <dgm:alg type="sp"/>
        <dgm:shape xmlns:r="http://schemas.openxmlformats.org/officeDocument/2006/relationships" type="ellipse" r:blip="" blipPhldr="1">
          <dgm:adjLst/>
        </dgm:shape>
        <dgm:presOf/>
      </dgm:layoutNode>
      <dgm:layoutNode name="Child1" styleLbl="revTx">
        <dgm:varLst>
          <dgm:chMax val="0"/>
          <dgm:chPref val="0"/>
          <dgm:bulletEnabled val="1"/>
        </dgm:varLst>
        <dgm:choose name="Name31">
          <dgm:if name="Name32" func="var" arg="dir" op="equ" val="norm">
            <dgm:alg type="tx">
              <dgm:param type="parTxLTRAlign" val="l"/>
              <dgm:param type="shpTxLTRAlignCh" val="l"/>
              <dgm:param type="parTxRTLAlign" val="l"/>
              <dgm:param type="shpTxRTLAlignCh" val="l"/>
              <dgm:param type="lnSpAfParP" val="10"/>
            </dgm:alg>
          </dgm:if>
          <dgm:else name="Name33">
            <dgm:alg type="tx">
              <dgm:param type="parTxLTRAlign" val="r"/>
              <dgm:param type="shpTxLTRAlignCh" val="r"/>
              <dgm:param type="parTxRTLAlign" val="r"/>
              <dgm:param type="shpTxRTLAlignCh" val="r"/>
              <dgm:param type="lnSpAfParP" val="10"/>
            </dgm:alg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34" axis="ch ch" ptType="node node" st="1 2" cnt="1 1">
      <dgm:layoutNode name="Image2">
        <dgm:alg type="sp"/>
        <dgm:shape xmlns:r="http://schemas.openxmlformats.org/officeDocument/2006/relationships" r:blip="">
          <dgm:adjLst/>
        </dgm:shape>
        <dgm:presOf/>
        <dgm:constrLst/>
        <dgm:forEach name="Name35" ref="ImageRepeat"/>
      </dgm:layoutNode>
      <dgm:layoutNode name="Child2" styleLbl="revTx">
        <dgm:varLst>
          <dgm:chMax val="0"/>
          <dgm:chPref val="0"/>
          <dgm:bulletEnabled val="1"/>
        </dgm:varLst>
        <dgm:choose name="Name36">
          <dgm:if name="Name37" func="var" arg="dir" op="equ" val="norm">
            <dgm:alg type="tx">
              <dgm:param type="parTxLTRAlign" val="l"/>
              <dgm:param type="shpTxLTRAlignCh" val="l"/>
              <dgm:param type="parTxRTLAlign" val="l"/>
              <dgm:param type="shpTxRTLAlignCh" val="l"/>
              <dgm:param type="lnSpAfParP" val="10"/>
            </dgm:alg>
          </dgm:if>
          <dgm:else name="Name38">
            <dgm:alg type="tx">
              <dgm:param type="parTxLTRAlign" val="r"/>
              <dgm:param type="shpTxLTRAlignCh" val="r"/>
              <dgm:param type="parTxRTLAlign" val="r"/>
              <dgm:param type="shpTxRTLAlignCh" val="r"/>
              <dgm:param type="lnSpAfParP" val="10"/>
            </dgm:alg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39" axis="ch ch" ptType="node node" st="1 3" cnt="1 1">
      <dgm:layoutNode name="Image3">
        <dgm:alg type="sp"/>
        <dgm:shape xmlns:r="http://schemas.openxmlformats.org/officeDocument/2006/relationships" r:blip="">
          <dgm:adjLst/>
        </dgm:shape>
        <dgm:presOf/>
        <dgm:constrLst/>
        <dgm:forEach name="Name40" ref="ImageRepeat"/>
      </dgm:layoutNode>
      <dgm:layoutNode name="Child3" styleLbl="revTx">
        <dgm:varLst>
          <dgm:chMax val="0"/>
          <dgm:chPref val="0"/>
          <dgm:bulletEnabled val="1"/>
        </dgm:varLst>
        <dgm:choose name="Name41">
          <dgm:if name="Name42" func="var" arg="dir" op="equ" val="norm">
            <dgm:alg type="tx">
              <dgm:param type="parTxLTRAlign" val="l"/>
              <dgm:param type="shpTxLTRAlignCh" val="l"/>
              <dgm:param type="parTxRTLAlign" val="l"/>
              <dgm:param type="shpTxRTLAlignCh" val="l"/>
              <dgm:param type="lnSpAfParP" val="10"/>
            </dgm:alg>
          </dgm:if>
          <dgm:else name="Name43">
            <dgm:alg type="tx">
              <dgm:param type="parTxLTRAlign" val="r"/>
              <dgm:param type="shpTxLTRAlignCh" val="r"/>
              <dgm:param type="parTxRTLAlign" val="r"/>
              <dgm:param type="shpTxRTLAlignCh" val="r"/>
              <dgm:param type="lnSpAfParP" val="10"/>
            </dgm:alg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4" axis="ch ch" ptType="node node" st="1 4" cnt="1 1">
      <dgm:layoutNode name="Image4">
        <dgm:alg type="sp"/>
        <dgm:shape xmlns:r="http://schemas.openxmlformats.org/officeDocument/2006/relationships" r:blip="">
          <dgm:adjLst/>
        </dgm:shape>
        <dgm:presOf/>
        <dgm:constrLst/>
        <dgm:forEach name="Name45" ref="ImageRepeat"/>
      </dgm:layoutNode>
      <dgm:layoutNode name="Child4" styleLbl="revTx">
        <dgm:varLst>
          <dgm:chMax val="0"/>
          <dgm:chPref val="0"/>
          <dgm:bulletEnabled val="1"/>
        </dgm:varLst>
        <dgm:choose name="Name46">
          <dgm:if name="Name47" func="var" arg="dir" op="equ" val="norm">
            <dgm:alg type="tx">
              <dgm:param type="parTxLTRAlign" val="l"/>
              <dgm:param type="shpTxLTRAlignCh" val="l"/>
              <dgm:param type="parTxRTLAlign" val="l"/>
              <dgm:param type="shpTxRTLAlignCh" val="l"/>
              <dgm:param type="lnSpAfParP" val="10"/>
            </dgm:alg>
          </dgm:if>
          <dgm:else name="Name48">
            <dgm:alg type="tx">
              <dgm:param type="parTxLTRAlign" val="r"/>
              <dgm:param type="shpTxLTRAlignCh" val="r"/>
              <dgm:param type="parTxRTLAlign" val="r"/>
              <dgm:param type="shpTxRTLAlignCh" val="r"/>
              <dgm:param type="lnSpAfParP" val="10"/>
            </dgm:alg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layout30.xml><?xml version="1.0" encoding="utf-8"?>
<dgm:layoutDef xmlns:dgm="http://schemas.openxmlformats.org/drawingml/2006/diagram" xmlns:a="http://schemas.openxmlformats.org/drawingml/2006/main" uniqueId="urn:microsoft.com/office/officeart/2011/layout/RadialPictureList">
  <dgm:title val="Radial Picture List"/>
  <dgm:desc val="Use to show relationships to a central idea. The Level 1 shape contains text and all Level 2 shapes contain a picture with corresponding text. Limited to four Level 2 pictures.  Unused pictures do not appear, but remain available if you switch layouts. Works best with a small amount of Level 2 text."/>
  <dgm:catLst>
    <dgm:cat type="picture" pri="2500"/>
    <dgm:cat type="officeonline" pri="2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  <dgm:cxn modelId="5" srcId="10" destId="14" srcOrd="3" destOrd="0"/>
      </dgm:cxnLst>
      <dgm:bg/>
      <dgm:whole/>
    </dgm:dataModel>
  </dgm:clrData>
  <dgm:layoutNode name="Name0">
    <dgm:varLst>
      <dgm:chMax val="1"/>
      <dgm:chPref val="1"/>
      <dgm:dir/>
      <dgm:resizeHandles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st="1 1" cnt="1 0" func="cnt" op="equ" val="0">
            <dgm:alg type="composite">
              <dgm:param type="ar" val="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5" axis="ch ch" ptType="node node" st="1 1" cnt="1 0" func="cnt" op="equ" val="1">
            <dgm:alg type="composite">
              <dgm:param type="ar" val="1.4218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l" for="ch" forName="Accent" refType="w" fact="0"/>
              <dgm:constr type="t" for="ch" forName="Accent" refType="h" fact="0"/>
              <dgm:constr type="w" for="ch" forName="Accent" refType="w" fact="0.6747"/>
              <dgm:constr type="h" for="ch" forName="Accent" refType="h"/>
              <dgm:constr type="l" for="ch" forName="Child1" refType="w" fact="0.76"/>
              <dgm:constr type="t" for="ch" forName="Child1" refType="h" fact="0.3739"/>
              <dgm:constr type="w" for="ch" forName="Child1" refType="w" fact="0.24"/>
              <dgm:constr type="h" for="ch" forName="Child1" refType="h" fact="0.255"/>
              <dgm:constr type="l" for="ch" forName="Parent" refType="w" fact="0.1726"/>
              <dgm:constr type="t" for="ch" forName="Parent" refType="h" fact="0.2646"/>
              <dgm:constr type="w" for="ch" forName="Parent" refType="w" fact="0.3347"/>
              <dgm:constr type="h" for="ch" forName="Parent" refType="h" fact="0.4759"/>
              <dgm:constr type="l" for="ch" forName="Image1" refType="w" fact="0.5661"/>
              <dgm:constr type="t" for="ch" forName="Image1" refType="h" fact="0.3744"/>
              <dgm:constr type="w" for="ch" forName="Image1" refType="w" fact="0.1793"/>
              <dgm:constr type="h" for="ch" forName="Image1" refType="h" fact="0.255"/>
            </dgm:constrLst>
          </dgm:if>
          <dgm:if name="Name6" axis="ch ch" ptType="node node" st="1 1" cnt="1 0" func="cnt" op="equ" val="2">
            <dgm:alg type="composite">
              <dgm:param type="ar" val="1.381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l" for="ch" forName="Accent" refType="w" fact="0"/>
              <dgm:constr type="t" for="ch" forName="Accent" refType="h" fact="0"/>
              <dgm:constr type="w" for="ch" forName="Accent" refType="w" fact="0.6946"/>
              <dgm:constr type="h" for="ch" forName="Accent" refType="h"/>
              <dgm:constr type="l" for="ch" forName="Parent" refType="w" fact="0.1777"/>
              <dgm:constr type="t" for="ch" forName="Parent" refType="h" fact="0.2646"/>
              <dgm:constr type="w" for="ch" forName="Parent" refType="w" fact="0.3446"/>
              <dgm:constr type="h" for="ch" forName="Parent" refType="h" fact="0.4759"/>
              <dgm:constr type="l" for="ch" forName="Image1" refType="w" fact="0.5531"/>
              <dgm:constr type="t" for="ch" forName="Image1" refType="h" fact="0.1585"/>
              <dgm:constr type="w" for="ch" forName="Image1" refType="w" fact="0.1846"/>
              <dgm:constr type="h" for="ch" forName="Image1" refType="h" fact="0.255"/>
              <dgm:constr type="l" for="ch" forName="Image2" refType="w" fact="0.5531"/>
              <dgm:constr type="t" for="ch" forName="Image2" refType="h" fact="0.5624"/>
              <dgm:constr type="w" for="ch" forName="Image2" refType="w" fact="0.1846"/>
              <dgm:constr type="h" for="ch" forName="Image2" refType="h" fact="0.255"/>
              <dgm:constr type="l" for="ch" forName="Child1" refType="w" fact="0.7529"/>
              <dgm:constr type="t" for="ch" forName="Child1" refType="h" fact="0.1618"/>
              <dgm:constr type="w" for="ch" forName="Child1" refType="w" fact="0.2471"/>
              <dgm:constr type="h" for="ch" forName="Child1" refType="h" fact="0.2468"/>
              <dgm:constr type="l" for="ch" forName="Child2" refType="w" fact="0.7529"/>
              <dgm:constr type="t" for="ch" forName="Child2" refType="h" fact="0.5657"/>
              <dgm:constr type="w" for="ch" forName="Child2" refType="w" fact="0.2471"/>
              <dgm:constr type="h" for="ch" forName="Child2" refType="h" fact="0.2468"/>
            </dgm:constrLst>
          </dgm:if>
          <dgm:if name="Name7" axis="ch ch" ptType="node node" st="1 1" cnt="1 0" func="cnt" op="equ" val="3">
            <dgm:alg type="composite">
              <dgm:param type="ar" val="1.4218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" refType="w" fact="0"/>
              <dgm:constr type="t" for="ch" forName="Accent" refType="h" fact="0"/>
              <dgm:constr type="w" for="ch" forName="Accent" refType="w" fact="0.6747"/>
              <dgm:constr type="h" for="ch" forName="Accent" refType="h"/>
              <dgm:constr type="l" for="ch" forName="Parent" refType="w" fact="0.1726"/>
              <dgm:constr type="t" for="ch" forName="Parent" refType="h" fact="0.2646"/>
              <dgm:constr type="w" for="ch" forName="Parent" refType="w" fact="0.3347"/>
              <dgm:constr type="h" for="ch" forName="Parent" refType="h" fact="0.4759"/>
              <dgm:constr type="l" for="ch" forName="Image1" refType="w" fact="0.4968"/>
              <dgm:constr type="t" for="ch" forName="Image1" refType="h" fact="0.0843"/>
              <dgm:constr type="w" for="ch" forName="Image1" refType="w" fact="0.1793"/>
              <dgm:constr type="h" for="ch" forName="Image1" refType="h" fact="0.255"/>
              <dgm:constr type="l" for="ch" forName="Image2" refType="w" fact="0.5661"/>
              <dgm:constr type="t" for="ch" forName="Image2" refType="h" fact="0.3744"/>
              <dgm:constr type="w" for="ch" forName="Image2" refType="w" fact="0.1793"/>
              <dgm:constr type="h" for="ch" forName="Image2" refType="h" fact="0.255"/>
              <dgm:constr type="l" for="ch" forName="Image3" refType="w" fact="0.4968"/>
              <dgm:constr type="t" for="ch" forName="Image3" refType="h" fact="0.6686"/>
              <dgm:constr type="w" for="ch" forName="Image3" refType="w" fact="0.1793"/>
              <dgm:constr type="h" for="ch" forName="Image3" refType="h" fact="0.255"/>
              <dgm:constr type="l" for="ch" forName="Child1" refType="w" fact="0.6897"/>
              <dgm:constr type="t" for="ch" forName="Child1" refType="h" fact="0.0884"/>
              <dgm:constr type="w" for="ch" forName="Child1" refType="w" fact="0.24"/>
              <dgm:constr type="h" for="ch" forName="Child1" refType="h" fact="0.2468"/>
              <dgm:constr type="l" for="ch" forName="Child2" refType="w" fact="0.76"/>
              <dgm:constr type="t" for="ch" forName="Child2" refType="h" fact="0.378"/>
              <dgm:constr type="w" for="ch" forName="Child2" refType="w" fact="0.24"/>
              <dgm:constr type="h" for="ch" forName="Child2" refType="h" fact="0.2468"/>
              <dgm:constr type="l" for="ch" forName="Child3" refType="w" fact="0.6897"/>
              <dgm:constr type="t" for="ch" forName="Child3" refType="h" fact="0.6738"/>
              <dgm:constr type="w" for="ch" forName="Child3" refType="w" fact="0.24"/>
              <dgm:constr type="h" for="ch" forName="Child3" refType="h" fact="0.2468"/>
            </dgm:constrLst>
          </dgm:if>
          <dgm:else name="Name8">
            <dgm:alg type="composite">
              <dgm:param type="ar" val="1.2852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" refType="w" fact="0"/>
              <dgm:constr type="t" for="ch" forName="Accent" refType="h" fact="0.0361"/>
              <dgm:constr type="w" for="ch" forName="Accent" refType="w" fact="0.6865"/>
              <dgm:constr type="h" for="ch" forName="Accent" refType="h" fact="0.9197"/>
              <dgm:constr type="l" for="ch" forName="Parent" refType="w" fact="0.1756"/>
              <dgm:constr type="t" for="ch" forName="Parent" refType="h" fact="0.2795"/>
              <dgm:constr type="w" for="ch" forName="Parent" refType="w" fact="0.3406"/>
              <dgm:constr type="h" for="ch" forName="Parent" refType="h" fact="0.4377"/>
              <dgm:constr type="l" for="ch" forName="Image1" refType="w" fact="0.425"/>
              <dgm:constr type="t" for="ch" forName="Image1" refType="h" fact="0"/>
              <dgm:constr type="w" for="ch" forName="Image1" refType="w" fact="0.1825"/>
              <dgm:constr type="h" for="ch" forName="Image1" refType="h" fact="0.2345"/>
              <dgm:constr type="l" for="ch" forName="Image2" refType="w" fact="0.5598"/>
              <dgm:constr type="t" for="ch" forName="Image2" refType="h" fact="0.2184"/>
              <dgm:constr type="w" for="ch" forName="Image2" refType="w" fact="0.1825"/>
              <dgm:constr type="h" for="ch" forName="Image2" refType="h" fact="0.2345"/>
              <dgm:constr type="l" for="ch" forName="Image3" refType="w" fact="0.5591"/>
              <dgm:constr type="t" for="ch" forName="Image3" refType="h" fact="0.5395"/>
              <dgm:constr type="w" for="ch" forName="Image3" refType="w" fact="0.1825"/>
              <dgm:constr type="h" for="ch" forName="Image3" refType="h" fact="0.2345"/>
              <dgm:constr type="l" for="ch" forName="Image4" refType="w" fact="0.425"/>
              <dgm:constr type="t" for="ch" forName="Image4" refType="h" fact="0.7655"/>
              <dgm:constr type="w" for="ch" forName="Image4" refType="w" fact="0.1825"/>
              <dgm:constr type="h" for="ch" forName="Image4" refType="h" fact="0.2345"/>
              <dgm:constr type="l" for="ch" forName="Child1" refType="w" fact="0.6214"/>
              <dgm:constr type="t" for="ch" forName="Child1" refType="h" fact="0.003"/>
              <dgm:constr type="w" for="ch" forName="Child1" refType="w" fact="0.2443"/>
              <dgm:constr type="h" for="ch" forName="Child1" refType="h" fact="0.227"/>
              <dgm:constr type="l" for="ch" forName="Child2" refType="w" fact="0.7557"/>
              <dgm:constr type="t" for="ch" forName="Child2" refType="h" fact="0.2225"/>
              <dgm:constr type="w" for="ch" forName="Child2" refType="w" fact="0.2443"/>
              <dgm:constr type="h" for="ch" forName="Child2" refType="h" fact="0.227"/>
              <dgm:constr type="l" for="ch" forName="Child3" refType="w" fact="0.7557"/>
              <dgm:constr type="t" for="ch" forName="Child3" refType="h" fact="0.5433"/>
              <dgm:constr type="w" for="ch" forName="Child3" refType="w" fact="0.2443"/>
              <dgm:constr type="h" for="ch" forName="Child3" refType="h" fact="0.227"/>
              <dgm:constr type="l" for="ch" forName="Child4" refType="w" fact="0.6214"/>
              <dgm:constr type="t" for="ch" forName="Child4" refType="h" fact="0.7703"/>
              <dgm:constr type="w" for="ch" forName="Child4" refType="w" fact="0.2443"/>
              <dgm:constr type="h" for="ch" forName="Child4" refType="h" fact="0.227"/>
            </dgm:constrLst>
          </dgm:else>
        </dgm:choose>
      </dgm:if>
      <dgm:else name="Name9">
        <dgm:choose name="Name10">
          <dgm:if name="Name11" axis="ch ch" ptType="node node" st="1 1" cnt="1 0" func="cnt" op="equ" val="0">
            <dgm:alg type="composite">
              <dgm:param type="ar" val="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12" axis="ch ch" ptType="node node" st="1 1" cnt="1 0" func="cnt" op="equ" val="1">
            <dgm:alg type="composite">
              <dgm:param type="ar" val="1.4218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r" for="ch" forName="Accent" refType="w"/>
              <dgm:constr type="t" for="ch" forName="Accent" refType="h" fact="0"/>
              <dgm:constr type="w" for="ch" forName="Accent" refType="w" fact="0.6747"/>
              <dgm:constr type="h" for="ch" forName="Accent" refType="h"/>
              <dgm:constr type="r" for="ch" forName="Child1" refType="w" fact="0.24"/>
              <dgm:constr type="t" for="ch" forName="Child1" refType="h" fact="0.3739"/>
              <dgm:constr type="w" for="ch" forName="Child1" refType="w" fact="0.24"/>
              <dgm:constr type="h" for="ch" forName="Child1" refType="h" fact="0.255"/>
              <dgm:constr type="r" for="ch" forName="Parent" refType="w" fact="0.8274"/>
              <dgm:constr type="t" for="ch" forName="Parent" refType="h" fact="0.2646"/>
              <dgm:constr type="w" for="ch" forName="Parent" refType="w" fact="0.3347"/>
              <dgm:constr type="h" for="ch" forName="Parent" refType="h" fact="0.4759"/>
              <dgm:constr type="r" for="ch" forName="Image1" refType="w" fact="0.4339"/>
              <dgm:constr type="t" for="ch" forName="Image1" refType="h" fact="0.3744"/>
              <dgm:constr type="w" for="ch" forName="Image1" refType="w" fact="0.1793"/>
              <dgm:constr type="h" for="ch" forName="Image1" refType="h" fact="0.255"/>
            </dgm:constrLst>
          </dgm:if>
          <dgm:if name="Name13" axis="ch ch" ptType="node node" st="1 1" cnt="1 0" func="cnt" op="equ" val="2">
            <dgm:alg type="composite">
              <dgm:param type="ar" val="1.381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r" for="ch" forName="Accent" refType="w"/>
              <dgm:constr type="t" for="ch" forName="Accent" refType="h" fact="0"/>
              <dgm:constr type="w" for="ch" forName="Accent" refType="w" fact="0.6946"/>
              <dgm:constr type="h" for="ch" forName="Accent" refType="h"/>
              <dgm:constr type="r" for="ch" forName="Parent" refType="w" fact="0.8223"/>
              <dgm:constr type="t" for="ch" forName="Parent" refType="h" fact="0.2646"/>
              <dgm:constr type="w" for="ch" forName="Parent" refType="w" fact="0.3446"/>
              <dgm:constr type="h" for="ch" forName="Parent" refType="h" fact="0.4759"/>
              <dgm:constr type="r" for="ch" forName="Image1" refType="w" fact="0.4469"/>
              <dgm:constr type="t" for="ch" forName="Image1" refType="h" fact="0.1585"/>
              <dgm:constr type="w" for="ch" forName="Image1" refType="w" fact="0.1846"/>
              <dgm:constr type="h" for="ch" forName="Image1" refType="h" fact="0.255"/>
              <dgm:constr type="r" for="ch" forName="Image2" refType="w" fact="0.4469"/>
              <dgm:constr type="t" for="ch" forName="Image2" refType="h" fact="0.5624"/>
              <dgm:constr type="w" for="ch" forName="Image2" refType="w" fact="0.1846"/>
              <dgm:constr type="h" for="ch" forName="Image2" refType="h" fact="0.255"/>
              <dgm:constr type="r" for="ch" forName="Child1" refType="w" fact="0.2471"/>
              <dgm:constr type="t" for="ch" forName="Child1" refType="h" fact="0.1618"/>
              <dgm:constr type="w" for="ch" forName="Child1" refType="w" fact="0.2471"/>
              <dgm:constr type="h" for="ch" forName="Child1" refType="h" fact="0.2468"/>
              <dgm:constr type="r" for="ch" forName="Child2" refType="w" fact="0.2471"/>
              <dgm:constr type="t" for="ch" forName="Child2" refType="h" fact="0.5657"/>
              <dgm:constr type="w" for="ch" forName="Child2" refType="w" fact="0.2471"/>
              <dgm:constr type="h" for="ch" forName="Child2" refType="h" fact="0.2468"/>
            </dgm:constrLst>
          </dgm:if>
          <dgm:if name="Name14" axis="ch ch" ptType="node node" st="1 1" cnt="1 0" func="cnt" op="equ" val="3">
            <dgm:alg type="composite">
              <dgm:param type="ar" val="1.4218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Accent" refType="w"/>
              <dgm:constr type="t" for="ch" forName="Accent" refType="h" fact="0"/>
              <dgm:constr type="w" for="ch" forName="Accent" refType="w" fact="0.6747"/>
              <dgm:constr type="h" for="ch" forName="Accent" refType="h"/>
              <dgm:constr type="r" for="ch" forName="Parent" refType="w" fact="0.8274"/>
              <dgm:constr type="t" for="ch" forName="Parent" refType="h" fact="0.2646"/>
              <dgm:constr type="w" for="ch" forName="Parent" refType="w" fact="0.3347"/>
              <dgm:constr type="h" for="ch" forName="Parent" refType="h" fact="0.4759"/>
              <dgm:constr type="r" for="ch" forName="Image1" refType="w" fact="0.5032"/>
              <dgm:constr type="t" for="ch" forName="Image1" refType="h" fact="0.0843"/>
              <dgm:constr type="w" for="ch" forName="Image1" refType="w" fact="0.1793"/>
              <dgm:constr type="h" for="ch" forName="Image1" refType="h" fact="0.255"/>
              <dgm:constr type="r" for="ch" forName="Image2" refType="w" fact="0.4339"/>
              <dgm:constr type="t" for="ch" forName="Image2" refType="h" fact="0.3744"/>
              <dgm:constr type="w" for="ch" forName="Image2" refType="w" fact="0.1793"/>
              <dgm:constr type="h" for="ch" forName="Image2" refType="h" fact="0.255"/>
              <dgm:constr type="r" for="ch" forName="Image3" refType="w" fact="0.5032"/>
              <dgm:constr type="t" for="ch" forName="Image3" refType="h" fact="0.6686"/>
              <dgm:constr type="w" for="ch" forName="Image3" refType="w" fact="0.1793"/>
              <dgm:constr type="h" for="ch" forName="Image3" refType="h" fact="0.255"/>
              <dgm:constr type="r" for="ch" forName="Child1" refType="w" fact="0.3103"/>
              <dgm:constr type="t" for="ch" forName="Child1" refType="h" fact="0.0884"/>
              <dgm:constr type="w" for="ch" forName="Child1" refType="w" fact="0.24"/>
              <dgm:constr type="h" for="ch" forName="Child1" refType="h" fact="0.2468"/>
              <dgm:constr type="r" for="ch" forName="Child2" refType="w" fact="0.24"/>
              <dgm:constr type="t" for="ch" forName="Child2" refType="h" fact="0.378"/>
              <dgm:constr type="w" for="ch" forName="Child2" refType="w" fact="0.24"/>
              <dgm:constr type="h" for="ch" forName="Child2" refType="h" fact="0.2468"/>
              <dgm:constr type="r" for="ch" forName="Child3" refType="w" fact="0.3103"/>
              <dgm:constr type="t" for="ch" forName="Child3" refType="h" fact="0.6738"/>
              <dgm:constr type="w" for="ch" forName="Child3" refType="w" fact="0.24"/>
              <dgm:constr type="h" for="ch" forName="Child3" refType="h" fact="0.2468"/>
            </dgm:constrLst>
          </dgm:if>
          <dgm:else name="Name15">
            <dgm:alg type="composite">
              <dgm:param type="ar" val="1.2852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Accent" refType="w"/>
              <dgm:constr type="t" for="ch" forName="Accent" refType="h" fact="0.0361"/>
              <dgm:constr type="w" for="ch" forName="Accent" refType="w" fact="0.6865"/>
              <dgm:constr type="h" for="ch" forName="Accent" refType="h" fact="0.9197"/>
              <dgm:constr type="r" for="ch" forName="Parent" refType="w" fact="0.8244"/>
              <dgm:constr type="t" for="ch" forName="Parent" refType="h" fact="0.2795"/>
              <dgm:constr type="w" for="ch" forName="Parent" refType="w" fact="0.3406"/>
              <dgm:constr type="h" for="ch" forName="Parent" refType="h" fact="0.4377"/>
              <dgm:constr type="r" for="ch" forName="Image1" refType="w" fact="0.575"/>
              <dgm:constr type="t" for="ch" forName="Image1" refType="h" fact="0"/>
              <dgm:constr type="w" for="ch" forName="Image1" refType="w" fact="0.1825"/>
              <dgm:constr type="h" for="ch" forName="Image1" refType="h" fact="0.2345"/>
              <dgm:constr type="r" for="ch" forName="Image2" refType="w" fact="0.4402"/>
              <dgm:constr type="t" for="ch" forName="Image2" refType="h" fact="0.2184"/>
              <dgm:constr type="w" for="ch" forName="Image2" refType="w" fact="0.1825"/>
              <dgm:constr type="h" for="ch" forName="Image2" refType="h" fact="0.2345"/>
              <dgm:constr type="r" for="ch" forName="Image3" refType="w" fact="0.4409"/>
              <dgm:constr type="t" for="ch" forName="Image3" refType="h" fact="0.5395"/>
              <dgm:constr type="w" for="ch" forName="Image3" refType="w" fact="0.1825"/>
              <dgm:constr type="h" for="ch" forName="Image3" refType="h" fact="0.2345"/>
              <dgm:constr type="r" for="ch" forName="Image4" refType="w" fact="0.575"/>
              <dgm:constr type="t" for="ch" forName="Image4" refType="h" fact="0.7655"/>
              <dgm:constr type="w" for="ch" forName="Image4" refType="w" fact="0.1825"/>
              <dgm:constr type="h" for="ch" forName="Image4" refType="h" fact="0.2345"/>
              <dgm:constr type="r" for="ch" forName="Child1" refType="w" fact="0.3786"/>
              <dgm:constr type="t" for="ch" forName="Child1" refType="h" fact="0.003"/>
              <dgm:constr type="w" for="ch" forName="Child1" refType="w" fact="0.2443"/>
              <dgm:constr type="h" for="ch" forName="Child1" refType="h" fact="0.227"/>
              <dgm:constr type="r" for="ch" forName="Child2" refType="w" fact="0.2443"/>
              <dgm:constr type="t" for="ch" forName="Child2" refType="h" fact="0.2225"/>
              <dgm:constr type="w" for="ch" forName="Child2" refType="w" fact="0.2443"/>
              <dgm:constr type="h" for="ch" forName="Child2" refType="h" fact="0.227"/>
              <dgm:constr type="r" for="ch" forName="Child3" refType="w" fact="0.2443"/>
              <dgm:constr type="t" for="ch" forName="Child3" refType="h" fact="0.5433"/>
              <dgm:constr type="w" for="ch" forName="Child3" refType="w" fact="0.2443"/>
              <dgm:constr type="h" for="ch" forName="Child3" refType="h" fact="0.227"/>
              <dgm:constr type="r" for="ch" forName="Child4" refType="w" fact="0.3786"/>
              <dgm:constr type="t" for="ch" forName="Child4" refType="h" fact="0.7703"/>
              <dgm:constr type="w" for="ch" forName="Child4" refType="w" fact="0.2443"/>
              <dgm:constr type="h" for="ch" forName="Child4" refType="h" fact="0.227"/>
            </dgm:constrLst>
          </dgm:else>
        </dgm:choose>
      </dgm:else>
    </dgm:choose>
    <dgm:forEach name="wrapper" axis="self" ptType="parTrans">
      <dgm:forEach name="ImageRepeat" axis="self">
        <dgm:layoutNode name="Image" styleLbl="fgImgPlace1">
          <dgm:alg type="sp"/>
          <dgm:shape xmlns:r="http://schemas.openxmlformats.org/officeDocument/2006/relationships" type="ellipse" r:blip="" blipPhldr="1">
            <dgm:adjLst/>
          </dgm:shape>
          <dgm:presOf/>
        </dgm:layoutNode>
      </dgm:forEach>
    </dgm:forEach>
    <dgm:forEach name="Name16" axis="ch" ptType="node" cnt="1">
      <dgm:layoutNode name="Parent" styleLbl="node1">
        <dgm:varLst>
          <dgm:chMax val="4"/>
          <dgm:chPref val="3"/>
        </dgm:varLst>
        <dgm:alg type="tx"/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17" axis="ch ch" ptType="node node" st="1 1" cnt="1 1">
      <dgm:layoutNode name="Accent" styleLbl="node1">
        <dgm:alg type="sp"/>
        <dgm:choose name="Name18">
          <dgm:if name="Name19" func="var" arg="dir" op="equ" val="norm">
            <dgm:choose name="Name20">
              <dgm:if name="Name21" axis="followSib" ptType="node" func="cnt" op="equ" val="0">
                <dgm:shape xmlns:r="http://schemas.openxmlformats.org/officeDocument/2006/relationships" type="blockArc" r:blip="">
                  <dgm:adjLst>
                    <dgm:adj idx="1" val="-49.0368"/>
                    <dgm:adj idx="2" val="49.4265"/>
                    <dgm:adj idx="3" val="0.0564"/>
                  </dgm:adjLst>
                </dgm:shape>
              </dgm:if>
              <dgm:if name="Name22" axis="followSib" ptType="node" func="cnt" op="equ" val="1">
                <dgm:shape xmlns:r="http://schemas.openxmlformats.org/officeDocument/2006/relationships" type="blockArc" r:blip="">
                  <dgm:adjLst>
                    <dgm:adj idx="1" val="-64.2028"/>
                    <dgm:adj idx="2" val="64.5456"/>
                    <dgm:adj idx="3" val="0.0558"/>
                  </dgm:adjLst>
                </dgm:shape>
              </dgm:if>
              <dgm:if name="Name23" axis="followSib" ptType="node" func="cnt" op="equ" val="2">
                <dgm:shape xmlns:r="http://schemas.openxmlformats.org/officeDocument/2006/relationships" type="blockArc" r:blip="">
                  <dgm:adjLst>
                    <dgm:adj idx="1" val="-67.8702"/>
                    <dgm:adj idx="2" val="68.6519"/>
                    <dgm:adj idx="3" val="0.0575"/>
                  </dgm:adjLst>
                </dgm:shape>
              </dgm:if>
              <dgm:else name="Name24">
                <dgm:shape xmlns:r="http://schemas.openxmlformats.org/officeDocument/2006/relationships" type="blockArc" r:blip="">
                  <dgm:adjLst>
                    <dgm:adj idx="1" val="-84.8426"/>
                    <dgm:adj idx="2" val="84.8009"/>
                    <dgm:adj idx="3" val="0.0524"/>
                  </dgm:adjLst>
                </dgm:shape>
              </dgm:else>
            </dgm:choose>
          </dgm:if>
          <dgm:else name="Name25">
            <dgm:choose name="Name26">
              <dgm:if name="Name27" axis="followSib" ptType="node" func="cnt" op="equ" val="0">
                <dgm:shape xmlns:r="http://schemas.openxmlformats.org/officeDocument/2006/relationships" rot="180" type="blockArc" r:blip="">
                  <dgm:adjLst>
                    <dgm:adj idx="1" val="-49.0368"/>
                    <dgm:adj idx="2" val="49.4265"/>
                    <dgm:adj idx="3" val="0.0564"/>
                  </dgm:adjLst>
                </dgm:shape>
              </dgm:if>
              <dgm:if name="Name28" axis="followSib" ptType="node" func="cnt" op="equ" val="1">
                <dgm:shape xmlns:r="http://schemas.openxmlformats.org/officeDocument/2006/relationships" rot="180" type="blockArc" r:blip="">
                  <dgm:adjLst>
                    <dgm:adj idx="1" val="-64.2028"/>
                    <dgm:adj idx="2" val="64.5456"/>
                    <dgm:adj idx="3" val="0.0558"/>
                  </dgm:adjLst>
                </dgm:shape>
              </dgm:if>
              <dgm:if name="Name29" axis="followSib" ptType="node" func="cnt" op="equ" val="2">
                <dgm:shape xmlns:r="http://schemas.openxmlformats.org/officeDocument/2006/relationships" rot="180" type="blockArc" r:blip="">
                  <dgm:adjLst>
                    <dgm:adj idx="1" val="-67.8702"/>
                    <dgm:adj idx="2" val="68.6519"/>
                    <dgm:adj idx="3" val="0.0575"/>
                  </dgm:adjLst>
                </dgm:shape>
              </dgm:if>
              <dgm:else name="Name30">
                <dgm:shape xmlns:r="http://schemas.openxmlformats.org/officeDocument/2006/relationships" rot="180" type="blockArc" r:blip="">
                  <dgm:adjLst>
                    <dgm:adj idx="1" val="-84.8426"/>
                    <dgm:adj idx="2" val="84.8009"/>
                    <dgm:adj idx="3" val="0.0524"/>
                  </dgm:adjLst>
                </dgm:shape>
              </dgm:else>
            </dgm:choose>
          </dgm:else>
        </dgm:choose>
        <dgm:presOf/>
      </dgm:layoutNode>
      <dgm:layoutNode name="Image1" styleLbl="fgImgPlace1">
        <dgm:alg type="sp"/>
        <dgm:shape xmlns:r="http://schemas.openxmlformats.org/officeDocument/2006/relationships" type="ellipse" r:blip="" blipPhldr="1">
          <dgm:adjLst/>
        </dgm:shape>
        <dgm:presOf/>
      </dgm:layoutNode>
      <dgm:layoutNode name="Child1" styleLbl="revTx">
        <dgm:varLst>
          <dgm:chMax val="0"/>
          <dgm:chPref val="0"/>
          <dgm:bulletEnabled val="1"/>
        </dgm:varLst>
        <dgm:choose name="Name31">
          <dgm:if name="Name32" func="var" arg="dir" op="equ" val="norm">
            <dgm:alg type="tx">
              <dgm:param type="parTxLTRAlign" val="l"/>
              <dgm:param type="shpTxLTRAlignCh" val="l"/>
              <dgm:param type="parTxRTLAlign" val="l"/>
              <dgm:param type="shpTxRTLAlignCh" val="l"/>
              <dgm:param type="lnSpAfParP" val="10"/>
            </dgm:alg>
          </dgm:if>
          <dgm:else name="Name33">
            <dgm:alg type="tx">
              <dgm:param type="parTxLTRAlign" val="r"/>
              <dgm:param type="shpTxLTRAlignCh" val="r"/>
              <dgm:param type="parTxRTLAlign" val="r"/>
              <dgm:param type="shpTxRTLAlignCh" val="r"/>
              <dgm:param type="lnSpAfParP" val="10"/>
            </dgm:alg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34" axis="ch ch" ptType="node node" st="1 2" cnt="1 1">
      <dgm:layoutNode name="Image2">
        <dgm:alg type="sp"/>
        <dgm:shape xmlns:r="http://schemas.openxmlformats.org/officeDocument/2006/relationships" r:blip="">
          <dgm:adjLst/>
        </dgm:shape>
        <dgm:presOf/>
        <dgm:constrLst/>
        <dgm:forEach name="Name35" ref="ImageRepeat"/>
      </dgm:layoutNode>
      <dgm:layoutNode name="Child2" styleLbl="revTx">
        <dgm:varLst>
          <dgm:chMax val="0"/>
          <dgm:chPref val="0"/>
          <dgm:bulletEnabled val="1"/>
        </dgm:varLst>
        <dgm:choose name="Name36">
          <dgm:if name="Name37" func="var" arg="dir" op="equ" val="norm">
            <dgm:alg type="tx">
              <dgm:param type="parTxLTRAlign" val="l"/>
              <dgm:param type="shpTxLTRAlignCh" val="l"/>
              <dgm:param type="parTxRTLAlign" val="l"/>
              <dgm:param type="shpTxRTLAlignCh" val="l"/>
              <dgm:param type="lnSpAfParP" val="10"/>
            </dgm:alg>
          </dgm:if>
          <dgm:else name="Name38">
            <dgm:alg type="tx">
              <dgm:param type="parTxLTRAlign" val="r"/>
              <dgm:param type="shpTxLTRAlignCh" val="r"/>
              <dgm:param type="parTxRTLAlign" val="r"/>
              <dgm:param type="shpTxRTLAlignCh" val="r"/>
              <dgm:param type="lnSpAfParP" val="10"/>
            </dgm:alg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39" axis="ch ch" ptType="node node" st="1 3" cnt="1 1">
      <dgm:layoutNode name="Image3">
        <dgm:alg type="sp"/>
        <dgm:shape xmlns:r="http://schemas.openxmlformats.org/officeDocument/2006/relationships" r:blip="">
          <dgm:adjLst/>
        </dgm:shape>
        <dgm:presOf/>
        <dgm:constrLst/>
        <dgm:forEach name="Name40" ref="ImageRepeat"/>
      </dgm:layoutNode>
      <dgm:layoutNode name="Child3" styleLbl="revTx">
        <dgm:varLst>
          <dgm:chMax val="0"/>
          <dgm:chPref val="0"/>
          <dgm:bulletEnabled val="1"/>
        </dgm:varLst>
        <dgm:choose name="Name41">
          <dgm:if name="Name42" func="var" arg="dir" op="equ" val="norm">
            <dgm:alg type="tx">
              <dgm:param type="parTxLTRAlign" val="l"/>
              <dgm:param type="shpTxLTRAlignCh" val="l"/>
              <dgm:param type="parTxRTLAlign" val="l"/>
              <dgm:param type="shpTxRTLAlignCh" val="l"/>
              <dgm:param type="lnSpAfParP" val="10"/>
            </dgm:alg>
          </dgm:if>
          <dgm:else name="Name43">
            <dgm:alg type="tx">
              <dgm:param type="parTxLTRAlign" val="r"/>
              <dgm:param type="shpTxLTRAlignCh" val="r"/>
              <dgm:param type="parTxRTLAlign" val="r"/>
              <dgm:param type="shpTxRTLAlignCh" val="r"/>
              <dgm:param type="lnSpAfParP" val="10"/>
            </dgm:alg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4" axis="ch ch" ptType="node node" st="1 4" cnt="1 1">
      <dgm:layoutNode name="Image4">
        <dgm:alg type="sp"/>
        <dgm:shape xmlns:r="http://schemas.openxmlformats.org/officeDocument/2006/relationships" r:blip="">
          <dgm:adjLst/>
        </dgm:shape>
        <dgm:presOf/>
        <dgm:constrLst/>
        <dgm:forEach name="Name45" ref="ImageRepeat"/>
      </dgm:layoutNode>
      <dgm:layoutNode name="Child4" styleLbl="revTx">
        <dgm:varLst>
          <dgm:chMax val="0"/>
          <dgm:chPref val="0"/>
          <dgm:bulletEnabled val="1"/>
        </dgm:varLst>
        <dgm:choose name="Name46">
          <dgm:if name="Name47" func="var" arg="dir" op="equ" val="norm">
            <dgm:alg type="tx">
              <dgm:param type="parTxLTRAlign" val="l"/>
              <dgm:param type="shpTxLTRAlignCh" val="l"/>
              <dgm:param type="parTxRTLAlign" val="l"/>
              <dgm:param type="shpTxRTLAlignCh" val="l"/>
              <dgm:param type="lnSpAfParP" val="10"/>
            </dgm:alg>
          </dgm:if>
          <dgm:else name="Name48">
            <dgm:alg type="tx">
              <dgm:param type="parTxLTRAlign" val="r"/>
              <dgm:param type="shpTxLTRAlignCh" val="r"/>
              <dgm:param type="parTxRTLAlign" val="r"/>
              <dgm:param type="shpTxRTLAlignCh" val="r"/>
              <dgm:param type="lnSpAfParP" val="10"/>
            </dgm:alg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BECE2A-91BB-0C42-9266-DA807867FF58}" type="datetimeFigureOut">
              <a:rPr lang="it-IT" smtClean="0"/>
              <a:t>22/09/2022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688700-75EC-9147-9531-E3A49BB078E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683114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688700-75EC-9147-9531-E3A49BB078EA}" type="slidenum">
              <a:rPr lang="it-IT" smtClean="0"/>
              <a:t>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022681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688700-75EC-9147-9531-E3A49BB078EA}" type="slidenum">
              <a:rPr lang="it-IT" smtClean="0"/>
              <a:t>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66176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688700-75EC-9147-9531-E3A49BB078EA}" type="slidenum">
              <a:rPr lang="it-IT" smtClean="0"/>
              <a:t>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696836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titol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ttotitolo 2">
            <a:extLst>
              <a:ext uri="{FF2B5EF4-FFF2-40B4-BE49-F238E27FC236}">
                <a16:creationId xmlns:a16="http://schemas.microsoft.com/office/drawing/2014/main" id="{1FC61BD4-963B-2648-8022-92A24DCE40B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7" name="Titolo 6">
            <a:extLst>
              <a:ext uri="{FF2B5EF4-FFF2-40B4-BE49-F238E27FC236}">
                <a16:creationId xmlns:a16="http://schemas.microsoft.com/office/drawing/2014/main" id="{1E81A93E-1FEC-E848-B499-9A6B438F37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030428" cy="1325563"/>
          </a:xfrm>
        </p:spPr>
        <p:txBody>
          <a:bodyPr/>
          <a:lstStyle/>
          <a:p>
            <a:r>
              <a:rPr lang="it-IT" dirty="0"/>
              <a:t>Fare clic per modificare lo stile del titolo dello schema</a:t>
            </a:r>
          </a:p>
        </p:txBody>
      </p:sp>
      <p:sp>
        <p:nvSpPr>
          <p:cNvPr id="8" name="Segnaposto data 7">
            <a:extLst>
              <a:ext uri="{FF2B5EF4-FFF2-40B4-BE49-F238E27FC236}">
                <a16:creationId xmlns:a16="http://schemas.microsoft.com/office/drawing/2014/main" id="{269ECAE4-05A0-1B41-9E86-AFFD6B36752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7CDB437-9AB2-7E47-90E0-9D7FAF0A2A2B}" type="datetime2">
              <a:rPr lang="it-IT" smtClean="0"/>
              <a:t>giovedì 22 settembre 2022</a:t>
            </a:fld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2FF89920-52B0-BB4F-80A0-A58BBBB8F19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F490E1C-179D-5145-91D5-5240BF71E2E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46492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AEF35D1-7D94-0F47-883A-B396FB761A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it-IT" dirty="0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30FA0FB-6DD0-FB4A-BA4D-8317878A8F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E30970CF-E78D-A044-AA95-F96F6889C2D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1CCEA23-7B33-5B45-B208-2453AC576646}" type="datetime2">
              <a:rPr lang="it-IT" smtClean="0"/>
              <a:t>giovedì 22 settembre 2022</a:t>
            </a:fld>
            <a:endParaRPr lang="it-IT"/>
          </a:p>
        </p:txBody>
      </p:sp>
      <p:sp>
        <p:nvSpPr>
          <p:cNvPr id="8" name="Segnaposto numero diapositiva 7">
            <a:extLst>
              <a:ext uri="{FF2B5EF4-FFF2-40B4-BE49-F238E27FC236}">
                <a16:creationId xmlns:a16="http://schemas.microsoft.com/office/drawing/2014/main" id="{1F957264-C273-C34F-8C22-48B843A7FCB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F490E1C-179D-5145-91D5-5240BF71E2E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9092141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F5FF3E0-3677-D845-B0E0-BA62B0D4F6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E179C61E-BFE8-7441-9AA1-81A8B9E37D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008F82C0-4222-AA46-894E-121CD015BCA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DCDD6B7-1488-DF4D-863F-76AA52EAFD00}" type="datetime2">
              <a:rPr lang="it-IT" smtClean="0"/>
              <a:t>giovedì 22 settembre 2022</a:t>
            </a:fld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15847B9-1C38-C744-8777-6801B766C9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F490E1C-179D-5145-91D5-5240BF71E2E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948588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76B15D7-AE8A-3D44-8380-ACAEBFBC7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31C7044-B288-C548-9331-900BFCD351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3993D668-9986-E54C-B001-2817050C98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FF6CB09A-DB65-3741-BF20-4F3A0D3D06B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35D896A-AE2E-AC4D-B05E-5545FF4A7C70}" type="datetime2">
              <a:rPr lang="it-IT" smtClean="0"/>
              <a:t>giovedì 22 settembre 2022</a:t>
            </a:fld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D73C1C1B-C29C-5045-BFC6-71185C9B4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F490E1C-179D-5145-91D5-5240BF71E2E8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1489520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738AB42-2D46-A443-9D6A-397099986E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BDC60A53-BAD7-0E4F-ACF8-2855FB03A3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92250526-B574-5A44-882E-30F2418840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938091E6-2771-C942-AA5F-A0E67F94A67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29D60544-62EB-064A-9FA2-178B790523E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E681AA7F-E6E1-794F-B1E0-13580FAED9E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4BCB2C3-2A3F-B845-9CF8-EDACF411B2D4}" type="datetime2">
              <a:rPr lang="it-IT" smtClean="0"/>
              <a:t>giovedì 22 settembre 2022</a:t>
            </a:fld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C0D30955-DD96-F54F-B5EC-91EEE00E93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F490E1C-179D-5145-91D5-5240BF71E2E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20609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72A76D8-B9BE-274D-92A2-535AC4C758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C1D06162-B754-B14A-9C9E-11B2A979147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3522D04-6747-2F42-ADC5-91E1DF488C50}" type="datetime2">
              <a:rPr lang="it-IT" smtClean="0"/>
              <a:t>giovedì 22 settembre 2022</a:t>
            </a:fld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568C3CCA-4F81-BC49-B12F-FC12AB3B81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F490E1C-179D-5145-91D5-5240BF71E2E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388509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data 4">
            <a:extLst>
              <a:ext uri="{FF2B5EF4-FFF2-40B4-BE49-F238E27FC236}">
                <a16:creationId xmlns:a16="http://schemas.microsoft.com/office/drawing/2014/main" id="{59E2ECE5-21AC-A640-B43A-7F2C182BC2A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75FB29E-CC15-B148-8A61-F133E55AE92C}" type="datetime2">
              <a:rPr lang="it-IT" smtClean="0"/>
              <a:t>giovedì 22 settembre 2022</a:t>
            </a:fld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3D8A1071-269A-9E46-B223-A92CFEFFDE9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F490E1C-179D-5145-91D5-5240BF71E2E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574490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B49320D-7B8C-834A-9D84-CD18D013DD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4A89D6E0-9D74-0348-AC76-3BC8AD7E43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931EF253-9E12-D345-AC1D-E12F750609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E537FF16-F7F4-1E4C-8DE3-22F42D61074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4CB53B4-3C18-9148-817C-6BAB1D266912}" type="datetime2">
              <a:rPr lang="it-IT" smtClean="0"/>
              <a:t>giovedì 22 settembre 2022</a:t>
            </a:fld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6AB23919-08E3-8C47-AD60-24933B4D08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F490E1C-179D-5145-91D5-5240BF71E2E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478281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5DCA9FC-76F3-904D-B80A-37256E2946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E79E14FB-50EA-6C4A-8535-A7AFA68FD85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D7E088ED-679D-684D-9B57-1C9832915B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8" name="Segnaposto data 7">
            <a:extLst>
              <a:ext uri="{FF2B5EF4-FFF2-40B4-BE49-F238E27FC236}">
                <a16:creationId xmlns:a16="http://schemas.microsoft.com/office/drawing/2014/main" id="{93166AE0-544F-FA43-960B-B2CF6B7A724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3C507D9-13E2-BA48-A0A2-A808CF73815B}" type="datetime2">
              <a:rPr lang="it-IT" smtClean="0"/>
              <a:t>giovedì 22 settembre 2022</a:t>
            </a:fld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193C3BEE-ED1C-AF42-9CDC-615091C0454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F490E1C-179D-5145-91D5-5240BF71E2E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072275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titol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ttotitolo 2">
            <a:extLst>
              <a:ext uri="{FF2B5EF4-FFF2-40B4-BE49-F238E27FC236}">
                <a16:creationId xmlns:a16="http://schemas.microsoft.com/office/drawing/2014/main" id="{1FC61BD4-963B-2648-8022-92A24DCE40B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7" name="Titolo 6">
            <a:extLst>
              <a:ext uri="{FF2B5EF4-FFF2-40B4-BE49-F238E27FC236}">
                <a16:creationId xmlns:a16="http://schemas.microsoft.com/office/drawing/2014/main" id="{1E81A93E-1FEC-E848-B499-9A6B438F37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030428" cy="1325563"/>
          </a:xfrm>
        </p:spPr>
        <p:txBody>
          <a:bodyPr/>
          <a:lstStyle/>
          <a:p>
            <a:r>
              <a:rPr lang="it-IT" dirty="0"/>
              <a:t>Fare clic per modificare lo stile del titolo dello schema</a:t>
            </a:r>
          </a:p>
        </p:txBody>
      </p:sp>
      <p:sp>
        <p:nvSpPr>
          <p:cNvPr id="8" name="Segnaposto data 7">
            <a:extLst>
              <a:ext uri="{FF2B5EF4-FFF2-40B4-BE49-F238E27FC236}">
                <a16:creationId xmlns:a16="http://schemas.microsoft.com/office/drawing/2014/main" id="{269ECAE4-05A0-1B41-9E86-AFFD6B36752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7CDB437-9AB2-7E47-90E0-9D7FAF0A2A2B}" type="datetime2">
              <a:rPr lang="it-IT" smtClean="0"/>
              <a:t>giovedì 22 settembre 2022</a:t>
            </a:fld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2FF89920-52B0-BB4F-80A0-A58BBBB8F19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F490E1C-179D-5145-91D5-5240BF71E2E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46492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data 4">
            <a:extLst>
              <a:ext uri="{FF2B5EF4-FFF2-40B4-BE49-F238E27FC236}">
                <a16:creationId xmlns:a16="http://schemas.microsoft.com/office/drawing/2014/main" id="{59E2ECE5-21AC-A640-B43A-7F2C182BC2A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75FB29E-CC15-B148-8A61-F133E55AE92C}" type="datetime2">
              <a:rPr lang="it-IT" smtClean="0"/>
              <a:t>giovedì 22 settembre 2022</a:t>
            </a:fld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3D8A1071-269A-9E46-B223-A92CFEFFDE9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F490E1C-179D-5145-91D5-5240BF71E2E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574490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9A0CC795-2093-0445-80B5-22701F292B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dirty="0"/>
              <a:t>Fare clic per modificare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</p:txBody>
      </p:sp>
      <p:sp>
        <p:nvSpPr>
          <p:cNvPr id="8" name="Segnaposto titolo 7">
            <a:extLst>
              <a:ext uri="{FF2B5EF4-FFF2-40B4-BE49-F238E27FC236}">
                <a16:creationId xmlns:a16="http://schemas.microsoft.com/office/drawing/2014/main" id="{35BFCE86-3201-D446-A66C-7DDC5031F0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dirty="0"/>
              <a:t>Fare clic per modificare lo stile del titolo dello schema</a:t>
            </a:r>
          </a:p>
        </p:txBody>
      </p:sp>
    </p:spTree>
    <p:extLst>
      <p:ext uri="{BB962C8B-B14F-4D97-AF65-F5344CB8AC3E}">
        <p14:creationId xmlns:p14="http://schemas.microsoft.com/office/powerpoint/2010/main" val="18634481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9A0CC795-2093-0445-80B5-22701F292B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dirty="0"/>
              <a:t>Fare clic per modificare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</p:txBody>
      </p:sp>
      <p:sp>
        <p:nvSpPr>
          <p:cNvPr id="8" name="Segnaposto titolo 7">
            <a:extLst>
              <a:ext uri="{FF2B5EF4-FFF2-40B4-BE49-F238E27FC236}">
                <a16:creationId xmlns:a16="http://schemas.microsoft.com/office/drawing/2014/main" id="{35BFCE86-3201-D446-A66C-7DDC5031F0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dirty="0"/>
              <a:t>Fare clic per modificare lo stile del titolo dello schema</a:t>
            </a:r>
          </a:p>
        </p:txBody>
      </p:sp>
    </p:spTree>
    <p:extLst>
      <p:ext uri="{BB962C8B-B14F-4D97-AF65-F5344CB8AC3E}">
        <p14:creationId xmlns:p14="http://schemas.microsoft.com/office/powerpoint/2010/main" val="18634481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2" r:id="rId2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5.jpg"/><Relationship Id="rId5" Type="http://schemas.openxmlformats.org/officeDocument/2006/relationships/image" Target="../media/image4.png"/><Relationship Id="rId4" Type="http://schemas.openxmlformats.org/officeDocument/2006/relationships/chart" Target="../charts/char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Relationship Id="rId6" Type="http://schemas.openxmlformats.org/officeDocument/2006/relationships/chart" Target="../charts/chart4.xml"/><Relationship Id="rId5" Type="http://schemas.openxmlformats.org/officeDocument/2006/relationships/image" Target="../media/image5.jp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5.jpg"/><Relationship Id="rId5" Type="http://schemas.openxmlformats.org/officeDocument/2006/relationships/image" Target="../media/image6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13" Type="http://schemas.openxmlformats.org/officeDocument/2006/relationships/diagramColors" Target="../diagrams/colors2.xml"/><Relationship Id="rId18" Type="http://schemas.openxmlformats.org/officeDocument/2006/relationships/diagramLayout" Target="../diagrams/layout3.xml"/><Relationship Id="rId26" Type="http://schemas.microsoft.com/office/2007/relationships/diagramDrawing" Target="../diagrams/drawing4.xml"/><Relationship Id="rId3" Type="http://schemas.openxmlformats.org/officeDocument/2006/relationships/image" Target="../media/image7.png"/><Relationship Id="rId21" Type="http://schemas.microsoft.com/office/2007/relationships/diagramDrawing" Target="../diagrams/drawing3.xml"/><Relationship Id="rId34" Type="http://schemas.openxmlformats.org/officeDocument/2006/relationships/image" Target="../media/image5.jpg"/><Relationship Id="rId7" Type="http://schemas.openxmlformats.org/officeDocument/2006/relationships/diagramColors" Target="../diagrams/colors1.xml"/><Relationship Id="rId12" Type="http://schemas.openxmlformats.org/officeDocument/2006/relationships/diagramQuickStyle" Target="../diagrams/quickStyle2.xml"/><Relationship Id="rId17" Type="http://schemas.openxmlformats.org/officeDocument/2006/relationships/diagramData" Target="../diagrams/data3.xml"/><Relationship Id="rId25" Type="http://schemas.openxmlformats.org/officeDocument/2006/relationships/diagramColors" Target="../diagrams/colors4.xml"/><Relationship Id="rId33" Type="http://schemas.openxmlformats.org/officeDocument/2006/relationships/image" Target="../media/image6.png"/><Relationship Id="rId2" Type="http://schemas.openxmlformats.org/officeDocument/2006/relationships/image" Target="../media/image2.jpg"/><Relationship Id="rId16" Type="http://schemas.openxmlformats.org/officeDocument/2006/relationships/image" Target="../media/image12.png"/><Relationship Id="rId20" Type="http://schemas.openxmlformats.org/officeDocument/2006/relationships/diagramColors" Target="../diagrams/colors3.xml"/><Relationship Id="rId29" Type="http://schemas.openxmlformats.org/officeDocument/2006/relationships/diagramQuickStyle" Target="../diagrams/quickStyle5.xml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1.xml"/><Relationship Id="rId11" Type="http://schemas.openxmlformats.org/officeDocument/2006/relationships/diagramLayout" Target="../diagrams/layout2.xml"/><Relationship Id="rId24" Type="http://schemas.openxmlformats.org/officeDocument/2006/relationships/diagramQuickStyle" Target="../diagrams/quickStyle4.xml"/><Relationship Id="rId32" Type="http://schemas.openxmlformats.org/officeDocument/2006/relationships/image" Target="../media/image4.png"/><Relationship Id="rId5" Type="http://schemas.openxmlformats.org/officeDocument/2006/relationships/diagramLayout" Target="../diagrams/layout1.xml"/><Relationship Id="rId15" Type="http://schemas.openxmlformats.org/officeDocument/2006/relationships/image" Target="../media/image11.png"/><Relationship Id="rId23" Type="http://schemas.openxmlformats.org/officeDocument/2006/relationships/diagramLayout" Target="../diagrams/layout4.xml"/><Relationship Id="rId28" Type="http://schemas.openxmlformats.org/officeDocument/2006/relationships/diagramLayout" Target="../diagrams/layout5.xml"/><Relationship Id="rId10" Type="http://schemas.openxmlformats.org/officeDocument/2006/relationships/diagramData" Target="../diagrams/data2.xml"/><Relationship Id="rId19" Type="http://schemas.openxmlformats.org/officeDocument/2006/relationships/diagramQuickStyle" Target="../diagrams/quickStyle3.xml"/><Relationship Id="rId31" Type="http://schemas.microsoft.com/office/2007/relationships/diagramDrawing" Target="../diagrams/drawing5.xml"/><Relationship Id="rId4" Type="http://schemas.openxmlformats.org/officeDocument/2006/relationships/diagramData" Target="../diagrams/data1.xml"/><Relationship Id="rId9" Type="http://schemas.openxmlformats.org/officeDocument/2006/relationships/image" Target="../media/image10.png"/><Relationship Id="rId14" Type="http://schemas.microsoft.com/office/2007/relationships/diagramDrawing" Target="../diagrams/drawing2.xml"/><Relationship Id="rId22" Type="http://schemas.openxmlformats.org/officeDocument/2006/relationships/diagramData" Target="../diagrams/data4.xml"/><Relationship Id="rId27" Type="http://schemas.openxmlformats.org/officeDocument/2006/relationships/diagramData" Target="../diagrams/data5.xml"/><Relationship Id="rId30" Type="http://schemas.openxmlformats.org/officeDocument/2006/relationships/diagramColors" Target="../diagrams/colors5.xml"/><Relationship Id="rId8" Type="http://schemas.microsoft.com/office/2007/relationships/diagramDrawing" Target="../diagrams/drawing1.xml"/></Relationships>
</file>

<file path=ppt/slides/_rels/slide7.xml.rels><?xml version="1.0" encoding="UTF-8" standalone="yes"?>
<Relationships xmlns="http://schemas.openxmlformats.org/package/2006/relationships"><Relationship Id="rId13" Type="http://schemas.openxmlformats.org/officeDocument/2006/relationships/diagramData" Target="../diagrams/data8.xml"/><Relationship Id="rId18" Type="http://schemas.openxmlformats.org/officeDocument/2006/relationships/diagramData" Target="../diagrams/data9.xml"/><Relationship Id="rId26" Type="http://schemas.openxmlformats.org/officeDocument/2006/relationships/diagramColors" Target="../diagrams/colors10.xml"/><Relationship Id="rId3" Type="http://schemas.openxmlformats.org/officeDocument/2006/relationships/diagramData" Target="../diagrams/data6.xml"/><Relationship Id="rId21" Type="http://schemas.openxmlformats.org/officeDocument/2006/relationships/diagramColors" Target="../diagrams/colors9.xml"/><Relationship Id="rId34" Type="http://schemas.openxmlformats.org/officeDocument/2006/relationships/image" Target="../media/image5.jpg"/><Relationship Id="rId7" Type="http://schemas.microsoft.com/office/2007/relationships/diagramDrawing" Target="../diagrams/drawing6.xml"/><Relationship Id="rId12" Type="http://schemas.microsoft.com/office/2007/relationships/diagramDrawing" Target="../diagrams/drawing7.xml"/><Relationship Id="rId17" Type="http://schemas.microsoft.com/office/2007/relationships/diagramDrawing" Target="../diagrams/drawing8.xml"/><Relationship Id="rId25" Type="http://schemas.openxmlformats.org/officeDocument/2006/relationships/diagramQuickStyle" Target="../diagrams/quickStyle10.xml"/><Relationship Id="rId33" Type="http://schemas.openxmlformats.org/officeDocument/2006/relationships/image" Target="../media/image6.png"/><Relationship Id="rId2" Type="http://schemas.openxmlformats.org/officeDocument/2006/relationships/image" Target="../media/image2.jpg"/><Relationship Id="rId16" Type="http://schemas.openxmlformats.org/officeDocument/2006/relationships/diagramColors" Target="../diagrams/colors8.xml"/><Relationship Id="rId20" Type="http://schemas.openxmlformats.org/officeDocument/2006/relationships/diagramQuickStyle" Target="../diagrams/quickStyle9.xml"/><Relationship Id="rId29" Type="http://schemas.openxmlformats.org/officeDocument/2006/relationships/image" Target="../media/image18.jp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6.xml"/><Relationship Id="rId11" Type="http://schemas.openxmlformats.org/officeDocument/2006/relationships/diagramColors" Target="../diagrams/colors7.xml"/><Relationship Id="rId24" Type="http://schemas.openxmlformats.org/officeDocument/2006/relationships/diagramLayout" Target="../diagrams/layout10.xml"/><Relationship Id="rId32" Type="http://schemas.openxmlformats.org/officeDocument/2006/relationships/image" Target="../media/image4.png"/><Relationship Id="rId5" Type="http://schemas.openxmlformats.org/officeDocument/2006/relationships/diagramQuickStyle" Target="../diagrams/quickStyle6.xml"/><Relationship Id="rId15" Type="http://schemas.openxmlformats.org/officeDocument/2006/relationships/diagramQuickStyle" Target="../diagrams/quickStyle8.xml"/><Relationship Id="rId23" Type="http://schemas.openxmlformats.org/officeDocument/2006/relationships/diagramData" Target="../diagrams/data10.xml"/><Relationship Id="rId28" Type="http://schemas.openxmlformats.org/officeDocument/2006/relationships/image" Target="../media/image19.png"/><Relationship Id="rId10" Type="http://schemas.openxmlformats.org/officeDocument/2006/relationships/diagramQuickStyle" Target="../diagrams/quickStyle7.xml"/><Relationship Id="rId19" Type="http://schemas.openxmlformats.org/officeDocument/2006/relationships/diagramLayout" Target="../diagrams/layout9.xml"/><Relationship Id="rId31" Type="http://schemas.openxmlformats.org/officeDocument/2006/relationships/image" Target="../media/image23.png"/><Relationship Id="rId4" Type="http://schemas.openxmlformats.org/officeDocument/2006/relationships/diagramLayout" Target="../diagrams/layout6.xml"/><Relationship Id="rId9" Type="http://schemas.openxmlformats.org/officeDocument/2006/relationships/diagramLayout" Target="../diagrams/layout7.xml"/><Relationship Id="rId14" Type="http://schemas.openxmlformats.org/officeDocument/2006/relationships/diagramLayout" Target="../diagrams/layout8.xml"/><Relationship Id="rId22" Type="http://schemas.microsoft.com/office/2007/relationships/diagramDrawing" Target="../diagrams/drawing9.xml"/><Relationship Id="rId27" Type="http://schemas.microsoft.com/office/2007/relationships/diagramDrawing" Target="../diagrams/drawing10.xml"/><Relationship Id="rId30" Type="http://schemas.openxmlformats.org/officeDocument/2006/relationships/image" Target="../media/image22.png"/><Relationship Id="rId8" Type="http://schemas.openxmlformats.org/officeDocument/2006/relationships/diagramData" Target="../diagrams/data7.xml"/></Relationships>
</file>

<file path=ppt/slides/_rels/slide8.xml.rels><?xml version="1.0" encoding="UTF-8" standalone="yes"?>
<Relationships xmlns="http://schemas.openxmlformats.org/package/2006/relationships"><Relationship Id="rId13" Type="http://schemas.microsoft.com/office/2007/relationships/diagramDrawing" Target="../diagrams/drawing12.xml"/><Relationship Id="rId18" Type="http://schemas.openxmlformats.org/officeDocument/2006/relationships/diagramQuickStyle" Target="../diagrams/quickStyle13.xml"/><Relationship Id="rId26" Type="http://schemas.microsoft.com/office/2007/relationships/diagramDrawing" Target="../diagrams/drawing14.xml"/><Relationship Id="rId21" Type="http://schemas.openxmlformats.org/officeDocument/2006/relationships/image" Target="../media/image25.png"/><Relationship Id="rId34" Type="http://schemas.openxmlformats.org/officeDocument/2006/relationships/image" Target="../media/image8.png"/><Relationship Id="rId7" Type="http://schemas.microsoft.com/office/2007/relationships/diagramDrawing" Target="../diagrams/drawing11.xml"/><Relationship Id="rId12" Type="http://schemas.openxmlformats.org/officeDocument/2006/relationships/diagramColors" Target="../diagrams/colors12.xml"/><Relationship Id="rId17" Type="http://schemas.openxmlformats.org/officeDocument/2006/relationships/diagramLayout" Target="../diagrams/layout13.xml"/><Relationship Id="rId25" Type="http://schemas.openxmlformats.org/officeDocument/2006/relationships/diagramColors" Target="../diagrams/colors14.xml"/><Relationship Id="rId33" Type="http://schemas.openxmlformats.org/officeDocument/2006/relationships/image" Target="../media/image27.png"/><Relationship Id="rId2" Type="http://schemas.openxmlformats.org/officeDocument/2006/relationships/image" Target="../media/image2.jpg"/><Relationship Id="rId16" Type="http://schemas.openxmlformats.org/officeDocument/2006/relationships/diagramData" Target="../diagrams/data13.xml"/><Relationship Id="rId20" Type="http://schemas.microsoft.com/office/2007/relationships/diagramDrawing" Target="../diagrams/drawing13.xml"/><Relationship Id="rId29" Type="http://schemas.openxmlformats.org/officeDocument/2006/relationships/diagramLayout" Target="../diagrams/layout15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1.xml"/><Relationship Id="rId11" Type="http://schemas.openxmlformats.org/officeDocument/2006/relationships/diagramQuickStyle" Target="../diagrams/quickStyle12.xml"/><Relationship Id="rId24" Type="http://schemas.openxmlformats.org/officeDocument/2006/relationships/diagramQuickStyle" Target="../diagrams/quickStyle14.xml"/><Relationship Id="rId32" Type="http://schemas.microsoft.com/office/2007/relationships/diagramDrawing" Target="../diagrams/drawing15.xml"/><Relationship Id="rId37" Type="http://schemas.openxmlformats.org/officeDocument/2006/relationships/image" Target="../media/image5.jpg"/><Relationship Id="rId5" Type="http://schemas.openxmlformats.org/officeDocument/2006/relationships/diagramQuickStyle" Target="../diagrams/quickStyle11.xml"/><Relationship Id="rId15" Type="http://schemas.openxmlformats.org/officeDocument/2006/relationships/image" Target="../media/image7.png"/><Relationship Id="rId23" Type="http://schemas.openxmlformats.org/officeDocument/2006/relationships/diagramLayout" Target="../diagrams/layout14.xml"/><Relationship Id="rId28" Type="http://schemas.openxmlformats.org/officeDocument/2006/relationships/diagramData" Target="../diagrams/data15.xml"/><Relationship Id="rId36" Type="http://schemas.openxmlformats.org/officeDocument/2006/relationships/image" Target="../media/image6.png"/><Relationship Id="rId10" Type="http://schemas.openxmlformats.org/officeDocument/2006/relationships/diagramLayout" Target="../diagrams/layout12.xml"/><Relationship Id="rId19" Type="http://schemas.openxmlformats.org/officeDocument/2006/relationships/diagramColors" Target="../diagrams/colors13.xml"/><Relationship Id="rId31" Type="http://schemas.openxmlformats.org/officeDocument/2006/relationships/diagramColors" Target="../diagrams/colors15.xml"/><Relationship Id="rId4" Type="http://schemas.openxmlformats.org/officeDocument/2006/relationships/diagramLayout" Target="../diagrams/layout11.xml"/><Relationship Id="rId9" Type="http://schemas.openxmlformats.org/officeDocument/2006/relationships/diagramData" Target="../diagrams/data12.xml"/><Relationship Id="rId14" Type="http://schemas.openxmlformats.org/officeDocument/2006/relationships/image" Target="../media/image24.png"/><Relationship Id="rId22" Type="http://schemas.openxmlformats.org/officeDocument/2006/relationships/diagramData" Target="../diagrams/data14.xml"/><Relationship Id="rId27" Type="http://schemas.openxmlformats.org/officeDocument/2006/relationships/image" Target="../media/image26.png"/><Relationship Id="rId30" Type="http://schemas.openxmlformats.org/officeDocument/2006/relationships/diagramQuickStyle" Target="../diagrams/quickStyle15.xml"/><Relationship Id="rId35" Type="http://schemas.openxmlformats.org/officeDocument/2006/relationships/image" Target="../media/image4.png"/><Relationship Id="rId8" Type="http://schemas.openxmlformats.org/officeDocument/2006/relationships/image" Target="../media/image11.png"/><Relationship Id="rId3" Type="http://schemas.openxmlformats.org/officeDocument/2006/relationships/diagramData" Target="../diagrams/data11.xml"/></Relationships>
</file>

<file path=ppt/slides/_rels/slide9.xml.rels><?xml version="1.0" encoding="UTF-8" standalone="yes"?>
<Relationships xmlns="http://schemas.openxmlformats.org/package/2006/relationships"><Relationship Id="rId13" Type="http://schemas.openxmlformats.org/officeDocument/2006/relationships/diagramData" Target="../diagrams/data18.xml"/><Relationship Id="rId18" Type="http://schemas.openxmlformats.org/officeDocument/2006/relationships/diagramData" Target="../diagrams/data19.xml"/><Relationship Id="rId26" Type="http://schemas.openxmlformats.org/officeDocument/2006/relationships/diagramColors" Target="../diagrams/colors20.xml"/><Relationship Id="rId21" Type="http://schemas.openxmlformats.org/officeDocument/2006/relationships/diagramColors" Target="../diagrams/colors19.xml"/><Relationship Id="rId34" Type="http://schemas.openxmlformats.org/officeDocument/2006/relationships/image" Target="../media/image31.svg"/><Relationship Id="rId7" Type="http://schemas.microsoft.com/office/2007/relationships/diagramDrawing" Target="../diagrams/drawing16.xml"/><Relationship Id="rId12" Type="http://schemas.microsoft.com/office/2007/relationships/diagramDrawing" Target="../diagrams/drawing17.xml"/><Relationship Id="rId17" Type="http://schemas.microsoft.com/office/2007/relationships/diagramDrawing" Target="../diagrams/drawing18.xml"/><Relationship Id="rId25" Type="http://schemas.openxmlformats.org/officeDocument/2006/relationships/diagramQuickStyle" Target="../diagrams/quickStyle20.xml"/><Relationship Id="rId33" Type="http://schemas.openxmlformats.org/officeDocument/2006/relationships/image" Target="../media/image30.png"/><Relationship Id="rId2" Type="http://schemas.openxmlformats.org/officeDocument/2006/relationships/image" Target="../media/image2.jpg"/><Relationship Id="rId16" Type="http://schemas.openxmlformats.org/officeDocument/2006/relationships/diagramColors" Target="../diagrams/colors18.xml"/><Relationship Id="rId20" Type="http://schemas.openxmlformats.org/officeDocument/2006/relationships/diagramQuickStyle" Target="../diagrams/quickStyle19.xml"/><Relationship Id="rId29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6.xml"/><Relationship Id="rId11" Type="http://schemas.openxmlformats.org/officeDocument/2006/relationships/diagramColors" Target="../diagrams/colors17.xml"/><Relationship Id="rId24" Type="http://schemas.openxmlformats.org/officeDocument/2006/relationships/diagramLayout" Target="../diagrams/layout20.xml"/><Relationship Id="rId32" Type="http://schemas.openxmlformats.org/officeDocument/2006/relationships/image" Target="../media/image17.jpg"/><Relationship Id="rId37" Type="http://schemas.openxmlformats.org/officeDocument/2006/relationships/image" Target="../media/image5.jpg"/><Relationship Id="rId5" Type="http://schemas.openxmlformats.org/officeDocument/2006/relationships/diagramQuickStyle" Target="../diagrams/quickStyle16.xml"/><Relationship Id="rId15" Type="http://schemas.openxmlformats.org/officeDocument/2006/relationships/diagramQuickStyle" Target="../diagrams/quickStyle18.xml"/><Relationship Id="rId23" Type="http://schemas.openxmlformats.org/officeDocument/2006/relationships/diagramData" Target="../diagrams/data20.xml"/><Relationship Id="rId28" Type="http://schemas.openxmlformats.org/officeDocument/2006/relationships/image" Target="../media/image29.png"/><Relationship Id="rId36" Type="http://schemas.openxmlformats.org/officeDocument/2006/relationships/image" Target="../media/image6.png"/><Relationship Id="rId10" Type="http://schemas.openxmlformats.org/officeDocument/2006/relationships/diagramQuickStyle" Target="../diagrams/quickStyle17.xml"/><Relationship Id="rId19" Type="http://schemas.openxmlformats.org/officeDocument/2006/relationships/diagramLayout" Target="../diagrams/layout19.xml"/><Relationship Id="rId31" Type="http://schemas.openxmlformats.org/officeDocument/2006/relationships/image" Target="../media/image18.jpg"/><Relationship Id="rId4" Type="http://schemas.openxmlformats.org/officeDocument/2006/relationships/diagramLayout" Target="../diagrams/layout16.xml"/><Relationship Id="rId9" Type="http://schemas.openxmlformats.org/officeDocument/2006/relationships/diagramLayout" Target="../diagrams/layout17.xml"/><Relationship Id="rId14" Type="http://schemas.openxmlformats.org/officeDocument/2006/relationships/diagramLayout" Target="../diagrams/layout18.xml"/><Relationship Id="rId22" Type="http://schemas.microsoft.com/office/2007/relationships/diagramDrawing" Target="../diagrams/drawing19.xml"/><Relationship Id="rId27" Type="http://schemas.microsoft.com/office/2007/relationships/diagramDrawing" Target="../diagrams/drawing20.xml"/><Relationship Id="rId30" Type="http://schemas.openxmlformats.org/officeDocument/2006/relationships/image" Target="../media/image21.svg"/><Relationship Id="rId35" Type="http://schemas.openxmlformats.org/officeDocument/2006/relationships/image" Target="../media/image4.png"/><Relationship Id="rId8" Type="http://schemas.openxmlformats.org/officeDocument/2006/relationships/diagramData" Target="../diagrams/data17.xml"/><Relationship Id="rId3" Type="http://schemas.openxmlformats.org/officeDocument/2006/relationships/diagramData" Target="../diagrams/data16.xml"/></Relationships>
</file>

<file path=ppt/slides/_rels/slide10.xml.rels><?xml version="1.0" encoding="UTF-8" standalone="yes"?>
<Relationships xmlns="http://schemas.openxmlformats.org/package/2006/relationships"><Relationship Id="rId13" Type="http://schemas.openxmlformats.org/officeDocument/2006/relationships/image" Target="../media/image7.png"/><Relationship Id="rId18" Type="http://schemas.microsoft.com/office/2007/relationships/diagramDrawing" Target="../diagrams/drawing23.xml"/><Relationship Id="rId26" Type="http://schemas.openxmlformats.org/officeDocument/2006/relationships/diagramData" Target="../diagrams/data25.xml"/><Relationship Id="rId3" Type="http://schemas.openxmlformats.org/officeDocument/2006/relationships/diagramData" Target="../diagrams/data21.xml"/><Relationship Id="rId21" Type="http://schemas.openxmlformats.org/officeDocument/2006/relationships/diagramLayout" Target="../diagrams/layout24.xml"/><Relationship Id="rId34" Type="http://schemas.openxmlformats.org/officeDocument/2006/relationships/image" Target="../media/image6.png"/><Relationship Id="rId7" Type="http://schemas.microsoft.com/office/2007/relationships/diagramDrawing" Target="../diagrams/drawing21.xml"/><Relationship Id="rId12" Type="http://schemas.microsoft.com/office/2007/relationships/diagramDrawing" Target="../diagrams/drawing22.xml"/><Relationship Id="rId17" Type="http://schemas.openxmlformats.org/officeDocument/2006/relationships/diagramColors" Target="../diagrams/colors23.xml"/><Relationship Id="rId25" Type="http://schemas.openxmlformats.org/officeDocument/2006/relationships/image" Target="../media/image32.png"/><Relationship Id="rId33" Type="http://schemas.openxmlformats.org/officeDocument/2006/relationships/image" Target="../media/image4.png"/><Relationship Id="rId2" Type="http://schemas.openxmlformats.org/officeDocument/2006/relationships/image" Target="../media/image2.jpg"/><Relationship Id="rId16" Type="http://schemas.openxmlformats.org/officeDocument/2006/relationships/diagramQuickStyle" Target="../diagrams/quickStyle23.xml"/><Relationship Id="rId20" Type="http://schemas.openxmlformats.org/officeDocument/2006/relationships/diagramData" Target="../diagrams/data24.xml"/><Relationship Id="rId29" Type="http://schemas.openxmlformats.org/officeDocument/2006/relationships/diagramColors" Target="../diagrams/colors25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1.xml"/><Relationship Id="rId11" Type="http://schemas.openxmlformats.org/officeDocument/2006/relationships/diagramColors" Target="../diagrams/colors22.xml"/><Relationship Id="rId24" Type="http://schemas.microsoft.com/office/2007/relationships/diagramDrawing" Target="../diagrams/drawing24.xml"/><Relationship Id="rId32" Type="http://schemas.openxmlformats.org/officeDocument/2006/relationships/image" Target="../media/image33.png"/><Relationship Id="rId5" Type="http://schemas.openxmlformats.org/officeDocument/2006/relationships/diagramQuickStyle" Target="../diagrams/quickStyle21.xml"/><Relationship Id="rId15" Type="http://schemas.openxmlformats.org/officeDocument/2006/relationships/diagramLayout" Target="../diagrams/layout23.xml"/><Relationship Id="rId23" Type="http://schemas.openxmlformats.org/officeDocument/2006/relationships/diagramColors" Target="../diagrams/colors24.xml"/><Relationship Id="rId28" Type="http://schemas.openxmlformats.org/officeDocument/2006/relationships/diagramQuickStyle" Target="../diagrams/quickStyle25.xml"/><Relationship Id="rId10" Type="http://schemas.openxmlformats.org/officeDocument/2006/relationships/diagramQuickStyle" Target="../diagrams/quickStyle22.xml"/><Relationship Id="rId19" Type="http://schemas.openxmlformats.org/officeDocument/2006/relationships/image" Target="../media/image8.png"/><Relationship Id="rId31" Type="http://schemas.openxmlformats.org/officeDocument/2006/relationships/image" Target="../media/image12.png"/><Relationship Id="rId4" Type="http://schemas.openxmlformats.org/officeDocument/2006/relationships/diagramLayout" Target="../diagrams/layout21.xml"/><Relationship Id="rId9" Type="http://schemas.openxmlformats.org/officeDocument/2006/relationships/diagramLayout" Target="../diagrams/layout22.xml"/><Relationship Id="rId14" Type="http://schemas.openxmlformats.org/officeDocument/2006/relationships/diagramData" Target="../diagrams/data23.xml"/><Relationship Id="rId22" Type="http://schemas.openxmlformats.org/officeDocument/2006/relationships/diagramQuickStyle" Target="../diagrams/quickStyle24.xml"/><Relationship Id="rId27" Type="http://schemas.openxmlformats.org/officeDocument/2006/relationships/diagramLayout" Target="../diagrams/layout25.xml"/><Relationship Id="rId30" Type="http://schemas.microsoft.com/office/2007/relationships/diagramDrawing" Target="../diagrams/drawing25.xml"/><Relationship Id="rId35" Type="http://schemas.openxmlformats.org/officeDocument/2006/relationships/image" Target="../media/image5.jpg"/><Relationship Id="rId8" Type="http://schemas.openxmlformats.org/officeDocument/2006/relationships/diagramData" Target="../diagrams/data22.xml"/></Relationships>
</file>

<file path=ppt/slides/_rels/slide11.xml.rels><?xml version="1.0" encoding="UTF-8" standalone="yes"?>
<Relationships xmlns="http://schemas.openxmlformats.org/package/2006/relationships"><Relationship Id="rId13" Type="http://schemas.openxmlformats.org/officeDocument/2006/relationships/diagramData" Target="../diagrams/data28.xml"/><Relationship Id="rId18" Type="http://schemas.openxmlformats.org/officeDocument/2006/relationships/diagramData" Target="../diagrams/data29.xml"/><Relationship Id="rId26" Type="http://schemas.openxmlformats.org/officeDocument/2006/relationships/diagramColors" Target="../diagrams/colors30.xml"/><Relationship Id="rId3" Type="http://schemas.openxmlformats.org/officeDocument/2006/relationships/diagramData" Target="../diagrams/data26.xml"/><Relationship Id="rId21" Type="http://schemas.openxmlformats.org/officeDocument/2006/relationships/diagramColors" Target="../diagrams/colors29.xml"/><Relationship Id="rId34" Type="http://schemas.openxmlformats.org/officeDocument/2006/relationships/image" Target="../media/image4.png"/><Relationship Id="rId7" Type="http://schemas.microsoft.com/office/2007/relationships/diagramDrawing" Target="../diagrams/drawing26.xml"/><Relationship Id="rId12" Type="http://schemas.microsoft.com/office/2007/relationships/diagramDrawing" Target="../diagrams/drawing27.xml"/><Relationship Id="rId17" Type="http://schemas.microsoft.com/office/2007/relationships/diagramDrawing" Target="../diagrams/drawing28.xml"/><Relationship Id="rId25" Type="http://schemas.openxmlformats.org/officeDocument/2006/relationships/diagramQuickStyle" Target="../diagrams/quickStyle30.xml"/><Relationship Id="rId33" Type="http://schemas.openxmlformats.org/officeDocument/2006/relationships/image" Target="../media/image31.svg"/><Relationship Id="rId2" Type="http://schemas.openxmlformats.org/officeDocument/2006/relationships/image" Target="../media/image2.jpg"/><Relationship Id="rId16" Type="http://schemas.openxmlformats.org/officeDocument/2006/relationships/diagramColors" Target="../diagrams/colors28.xml"/><Relationship Id="rId20" Type="http://schemas.openxmlformats.org/officeDocument/2006/relationships/diagramQuickStyle" Target="../diagrams/quickStyle29.xml"/><Relationship Id="rId29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6.xml"/><Relationship Id="rId11" Type="http://schemas.openxmlformats.org/officeDocument/2006/relationships/diagramColors" Target="../diagrams/colors27.xml"/><Relationship Id="rId24" Type="http://schemas.openxmlformats.org/officeDocument/2006/relationships/diagramLayout" Target="../diagrams/layout30.xml"/><Relationship Id="rId32" Type="http://schemas.openxmlformats.org/officeDocument/2006/relationships/image" Target="../media/image30.png"/><Relationship Id="rId5" Type="http://schemas.openxmlformats.org/officeDocument/2006/relationships/diagramQuickStyle" Target="../diagrams/quickStyle26.xml"/><Relationship Id="rId15" Type="http://schemas.openxmlformats.org/officeDocument/2006/relationships/diagramQuickStyle" Target="../diagrams/quickStyle28.xml"/><Relationship Id="rId23" Type="http://schemas.openxmlformats.org/officeDocument/2006/relationships/diagramData" Target="../diagrams/data30.xml"/><Relationship Id="rId28" Type="http://schemas.openxmlformats.org/officeDocument/2006/relationships/image" Target="../media/image29.png"/><Relationship Id="rId36" Type="http://schemas.openxmlformats.org/officeDocument/2006/relationships/image" Target="../media/image5.jpg"/><Relationship Id="rId10" Type="http://schemas.openxmlformats.org/officeDocument/2006/relationships/diagramQuickStyle" Target="../diagrams/quickStyle27.xml"/><Relationship Id="rId19" Type="http://schemas.openxmlformats.org/officeDocument/2006/relationships/diagramLayout" Target="../diagrams/layout29.xml"/><Relationship Id="rId31" Type="http://schemas.openxmlformats.org/officeDocument/2006/relationships/image" Target="../media/image16.svg"/><Relationship Id="rId4" Type="http://schemas.openxmlformats.org/officeDocument/2006/relationships/diagramLayout" Target="../diagrams/layout26.xml"/><Relationship Id="rId9" Type="http://schemas.openxmlformats.org/officeDocument/2006/relationships/diagramLayout" Target="../diagrams/layout27.xml"/><Relationship Id="rId14" Type="http://schemas.openxmlformats.org/officeDocument/2006/relationships/diagramLayout" Target="../diagrams/layout28.xml"/><Relationship Id="rId22" Type="http://schemas.microsoft.com/office/2007/relationships/diagramDrawing" Target="../diagrams/drawing29.xml"/><Relationship Id="rId27" Type="http://schemas.microsoft.com/office/2007/relationships/diagramDrawing" Target="../diagrams/drawing30.xml"/><Relationship Id="rId30" Type="http://schemas.openxmlformats.org/officeDocument/2006/relationships/image" Target="../media/image15.png"/><Relationship Id="rId35" Type="http://schemas.openxmlformats.org/officeDocument/2006/relationships/image" Target="../media/image6.png"/><Relationship Id="rId8" Type="http://schemas.openxmlformats.org/officeDocument/2006/relationships/diagramData" Target="../diagrams/data2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36.png"/><Relationship Id="rId7" Type="http://schemas.openxmlformats.org/officeDocument/2006/relationships/image" Target="../media/image4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Relationship Id="rId9" Type="http://schemas.openxmlformats.org/officeDocument/2006/relationships/image" Target="../media/image5.jp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g"/><Relationship Id="rId3" Type="http://schemas.openxmlformats.org/officeDocument/2006/relationships/image" Target="../media/image40.png"/><Relationship Id="rId7" Type="http://schemas.openxmlformats.org/officeDocument/2006/relationships/image" Target="../media/image6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png"/><Relationship Id="rId5" Type="http://schemas.openxmlformats.org/officeDocument/2006/relationships/image" Target="../media/image42.svg"/><Relationship Id="rId4" Type="http://schemas.openxmlformats.org/officeDocument/2006/relationships/image" Target="../media/image41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g"/><Relationship Id="rId3" Type="http://schemas.openxmlformats.org/officeDocument/2006/relationships/image" Target="../media/image43.png"/><Relationship Id="rId7" Type="http://schemas.openxmlformats.org/officeDocument/2006/relationships/image" Target="../media/image6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png"/><Relationship Id="rId5" Type="http://schemas.openxmlformats.org/officeDocument/2006/relationships/image" Target="../media/image42.svg"/><Relationship Id="rId4" Type="http://schemas.openxmlformats.org/officeDocument/2006/relationships/image" Target="../media/image41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g"/><Relationship Id="rId3" Type="http://schemas.openxmlformats.org/officeDocument/2006/relationships/image" Target="../media/image44.png"/><Relationship Id="rId7" Type="http://schemas.openxmlformats.org/officeDocument/2006/relationships/image" Target="../media/image6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png"/><Relationship Id="rId5" Type="http://schemas.openxmlformats.org/officeDocument/2006/relationships/image" Target="../media/image42.svg"/><Relationship Id="rId4" Type="http://schemas.openxmlformats.org/officeDocument/2006/relationships/image" Target="../media/image41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g"/><Relationship Id="rId3" Type="http://schemas.openxmlformats.org/officeDocument/2006/relationships/image" Target="../media/image45.png"/><Relationship Id="rId7" Type="http://schemas.openxmlformats.org/officeDocument/2006/relationships/image" Target="../media/image6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png"/><Relationship Id="rId5" Type="http://schemas.openxmlformats.org/officeDocument/2006/relationships/image" Target="../media/image42.svg"/><Relationship Id="rId4" Type="http://schemas.openxmlformats.org/officeDocument/2006/relationships/image" Target="../media/image41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g"/><Relationship Id="rId3" Type="http://schemas.openxmlformats.org/officeDocument/2006/relationships/image" Target="../media/image46.png"/><Relationship Id="rId7" Type="http://schemas.openxmlformats.org/officeDocument/2006/relationships/image" Target="../media/image6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png"/><Relationship Id="rId5" Type="http://schemas.openxmlformats.org/officeDocument/2006/relationships/image" Target="../media/image42.svg"/><Relationship Id="rId4" Type="http://schemas.openxmlformats.org/officeDocument/2006/relationships/image" Target="../media/image4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710884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>
            <a:extLst>
              <a:ext uri="{FF2B5EF4-FFF2-40B4-BE49-F238E27FC236}">
                <a16:creationId xmlns:a16="http://schemas.microsoft.com/office/drawing/2014/main" id="{CE1A5241-27F6-44F8-D441-5ACEE52E3B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412896" cy="1325563"/>
          </a:xfrm>
        </p:spPr>
        <p:txBody>
          <a:bodyPr>
            <a:noAutofit/>
          </a:bodyPr>
          <a:lstStyle/>
          <a:p>
            <a:r>
              <a:rPr lang="it-IT" sz="3700" b="1" dirty="0">
                <a:solidFill>
                  <a:srgbClr val="FF0000"/>
                </a:solidFill>
              </a:rPr>
              <a:t> </a:t>
            </a:r>
            <a:br>
              <a:rPr lang="it-IT" sz="3700" b="1" dirty="0">
                <a:solidFill>
                  <a:srgbClr val="FF0000"/>
                </a:solidFill>
              </a:rPr>
            </a:br>
            <a:endParaRPr lang="it-IT" sz="3700" b="1" dirty="0">
              <a:solidFill>
                <a:srgbClr val="FF0000"/>
              </a:solidFill>
            </a:endParaRPr>
          </a:p>
        </p:txBody>
      </p:sp>
      <p:graphicFrame>
        <p:nvGraphicFramePr>
          <p:cNvPr id="33" name="Grafico 32">
            <a:extLst>
              <a:ext uri="{FF2B5EF4-FFF2-40B4-BE49-F238E27FC236}">
                <a16:creationId xmlns:a16="http://schemas.microsoft.com/office/drawing/2014/main" id="{C68512A7-E2F5-43BE-BBBF-8E1589ED280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88985992"/>
              </p:ext>
            </p:extLst>
          </p:nvPr>
        </p:nvGraphicFramePr>
        <p:xfrm>
          <a:off x="596348" y="1690688"/>
          <a:ext cx="5600700" cy="32270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5" name="Grafico 34">
            <a:extLst>
              <a:ext uri="{FF2B5EF4-FFF2-40B4-BE49-F238E27FC236}">
                <a16:creationId xmlns:a16="http://schemas.microsoft.com/office/drawing/2014/main" id="{C68512A7-E2F5-43BE-BBBF-8E1589ED280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95254530"/>
              </p:ext>
            </p:extLst>
          </p:nvPr>
        </p:nvGraphicFramePr>
        <p:xfrm>
          <a:off x="6349448" y="1690688"/>
          <a:ext cx="5600700" cy="32270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6" name="CasellaDiTesto 35">
            <a:extLst>
              <a:ext uri="{FF2B5EF4-FFF2-40B4-BE49-F238E27FC236}">
                <a16:creationId xmlns:a16="http://schemas.microsoft.com/office/drawing/2014/main" id="{6E9EA9C8-1BAA-49E5-B8D6-AAEBA9C900BB}"/>
              </a:ext>
            </a:extLst>
          </p:cNvPr>
          <p:cNvSpPr txBox="1"/>
          <p:nvPr/>
        </p:nvSpPr>
        <p:spPr>
          <a:xfrm>
            <a:off x="3208409" y="6611326"/>
            <a:ext cx="673765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Fonte: </a:t>
            </a:r>
            <a:r>
              <a:rPr lang="it-IT" sz="1100" i="1" dirty="0"/>
              <a:t>Confcommercio provincia di Varese-Vodafone Analytics</a:t>
            </a:r>
            <a:r>
              <a:rPr lang="en-GB" sz="1100" i="1" dirty="0"/>
              <a:t>. </a:t>
            </a:r>
            <a:r>
              <a:rPr lang="en-GB" sz="1100" i="1" dirty="0" err="1"/>
              <a:t>Rielaborazioni</a:t>
            </a:r>
            <a:r>
              <a:rPr lang="en-GB" sz="1100" i="1" dirty="0"/>
              <a:t> LIUC – </a:t>
            </a:r>
            <a:r>
              <a:rPr lang="en-GB" sz="1100" i="1" dirty="0" err="1"/>
              <a:t>Università</a:t>
            </a:r>
            <a:r>
              <a:rPr lang="en-GB" sz="1100" i="1" dirty="0"/>
              <a:t> </a:t>
            </a:r>
            <a:r>
              <a:rPr lang="en-GB" sz="1100" i="1" dirty="0" err="1"/>
              <a:t>Cattaneo</a:t>
            </a:r>
            <a:r>
              <a:rPr lang="en-GB" sz="1100" i="1" dirty="0"/>
              <a:t> </a:t>
            </a:r>
            <a:endParaRPr lang="en-GB" i="1" dirty="0"/>
          </a:p>
        </p:txBody>
      </p:sp>
      <p:cxnSp>
        <p:nvCxnSpPr>
          <p:cNvPr id="6" name="Connettore diritto 5">
            <a:extLst>
              <a:ext uri="{FF2B5EF4-FFF2-40B4-BE49-F238E27FC236}">
                <a16:creationId xmlns:a16="http://schemas.microsoft.com/office/drawing/2014/main" id="{DE71D99B-63DA-4CEB-A21D-1957D82D9053}"/>
              </a:ext>
            </a:extLst>
          </p:cNvPr>
          <p:cNvCxnSpPr/>
          <p:nvPr/>
        </p:nvCxnSpPr>
        <p:spPr>
          <a:xfrm>
            <a:off x="1093509" y="2450969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ttore diritto 7">
            <a:extLst>
              <a:ext uri="{FF2B5EF4-FFF2-40B4-BE49-F238E27FC236}">
                <a16:creationId xmlns:a16="http://schemas.microsoft.com/office/drawing/2014/main" id="{91B71847-A0C2-4C3E-B0B4-9CE5B5A373AA}"/>
              </a:ext>
            </a:extLst>
          </p:cNvPr>
          <p:cNvCxnSpPr/>
          <p:nvPr/>
        </p:nvCxnSpPr>
        <p:spPr>
          <a:xfrm>
            <a:off x="1187779" y="2441545"/>
            <a:ext cx="4713402" cy="0"/>
          </a:xfrm>
          <a:prstGeom prst="line">
            <a:avLst/>
          </a:prstGeom>
          <a:ln w="28575">
            <a:solidFill>
              <a:srgbClr val="F91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onnettore diritto 40">
            <a:extLst>
              <a:ext uri="{FF2B5EF4-FFF2-40B4-BE49-F238E27FC236}">
                <a16:creationId xmlns:a16="http://schemas.microsoft.com/office/drawing/2014/main" id="{13B3A80E-1A04-4D5C-BD7B-82D8FE018CAA}"/>
              </a:ext>
            </a:extLst>
          </p:cNvPr>
          <p:cNvCxnSpPr/>
          <p:nvPr/>
        </p:nvCxnSpPr>
        <p:spPr>
          <a:xfrm>
            <a:off x="6911421" y="2535812"/>
            <a:ext cx="4713402" cy="0"/>
          </a:xfrm>
          <a:prstGeom prst="line">
            <a:avLst/>
          </a:prstGeom>
          <a:ln w="28575">
            <a:solidFill>
              <a:srgbClr val="F91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itolo 2">
            <a:extLst>
              <a:ext uri="{FF2B5EF4-FFF2-40B4-BE49-F238E27FC236}">
                <a16:creationId xmlns:a16="http://schemas.microsoft.com/office/drawing/2014/main" id="{E963707D-FC45-43F8-B5A7-3BD7335CBF75}"/>
              </a:ext>
            </a:extLst>
          </p:cNvPr>
          <p:cNvSpPr txBox="1">
            <a:spLocks/>
          </p:cNvSpPr>
          <p:nvPr/>
        </p:nvSpPr>
        <p:spPr>
          <a:xfrm>
            <a:off x="857702" y="17135"/>
            <a:ext cx="1041289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3700" b="1" dirty="0">
                <a:solidFill>
                  <a:srgbClr val="FF0000"/>
                </a:solidFill>
                <a:latin typeface="Calibri" panose="020F0502020204030204"/>
              </a:rPr>
              <a:t>2022: Anno di ritorno ai livelli </a:t>
            </a:r>
            <a:r>
              <a:rPr lang="it-IT" sz="3700" b="1" dirty="0" err="1">
                <a:solidFill>
                  <a:srgbClr val="FF0000"/>
                </a:solidFill>
                <a:latin typeface="Calibri" panose="020F0502020204030204"/>
              </a:rPr>
              <a:t>pre</a:t>
            </a:r>
            <a:r>
              <a:rPr lang="it-IT" sz="3700" b="1" dirty="0">
                <a:solidFill>
                  <a:srgbClr val="FF0000"/>
                </a:solidFill>
                <a:latin typeface="Calibri" panose="020F0502020204030204"/>
              </a:rPr>
              <a:t>-pandemici?</a:t>
            </a:r>
            <a:endParaRPr kumimoji="0" lang="it-IT" sz="3700" b="1" i="0" u="none" strike="noStrike" kern="1200" cap="none" spc="0" normalizeH="0" baseline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3700" b="1" i="0" u="none" strike="noStrike" kern="1200" cap="none" spc="0" normalizeH="0" baseline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j-ea"/>
              <a:cs typeface="+mj-cs"/>
            </a:endParaRP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A2B5A606-BC1B-4221-9B96-6757BE48F2DD}"/>
              </a:ext>
            </a:extLst>
          </p:cNvPr>
          <p:cNvSpPr txBox="1"/>
          <p:nvPr/>
        </p:nvSpPr>
        <p:spPr>
          <a:xfrm>
            <a:off x="596347" y="772998"/>
            <a:ext cx="102727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/>
              <a:t>I grafici sottostanti rappresentano gli arrivi dei turisti, sia italiani che stranieri, dall’Ottobre 2019, prima dell’inizio della pandemia, a Luglio 2022. </a:t>
            </a:r>
          </a:p>
        </p:txBody>
      </p:sp>
      <p:sp>
        <p:nvSpPr>
          <p:cNvPr id="11" name="Freccia in giù 10">
            <a:extLst>
              <a:ext uri="{FF2B5EF4-FFF2-40B4-BE49-F238E27FC236}">
                <a16:creationId xmlns:a16="http://schemas.microsoft.com/office/drawing/2014/main" id="{D3629097-7751-480B-ABF3-21EBB01F5983}"/>
              </a:ext>
            </a:extLst>
          </p:cNvPr>
          <p:cNvSpPr/>
          <p:nvPr/>
        </p:nvSpPr>
        <p:spPr>
          <a:xfrm>
            <a:off x="3110847" y="4999313"/>
            <a:ext cx="433633" cy="487088"/>
          </a:xfrm>
          <a:prstGeom prst="downArrow">
            <a:avLst/>
          </a:prstGeom>
          <a:solidFill>
            <a:srgbClr val="F91600"/>
          </a:solidFill>
          <a:ln>
            <a:solidFill>
              <a:srgbClr val="F91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6" name="Freccia in giù 45">
            <a:extLst>
              <a:ext uri="{FF2B5EF4-FFF2-40B4-BE49-F238E27FC236}">
                <a16:creationId xmlns:a16="http://schemas.microsoft.com/office/drawing/2014/main" id="{98ED1DC8-991A-4920-9402-794F37FBAB0F}"/>
              </a:ext>
            </a:extLst>
          </p:cNvPr>
          <p:cNvSpPr/>
          <p:nvPr/>
        </p:nvSpPr>
        <p:spPr>
          <a:xfrm>
            <a:off x="9159226" y="4999313"/>
            <a:ext cx="433633" cy="487088"/>
          </a:xfrm>
          <a:prstGeom prst="downArrow">
            <a:avLst/>
          </a:prstGeom>
          <a:solidFill>
            <a:srgbClr val="F91600"/>
          </a:solidFill>
          <a:ln>
            <a:solidFill>
              <a:srgbClr val="F91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1DD3CE4E-A754-43FB-838B-273CAD277987}"/>
              </a:ext>
            </a:extLst>
          </p:cNvPr>
          <p:cNvSpPr/>
          <p:nvPr/>
        </p:nvSpPr>
        <p:spPr>
          <a:xfrm>
            <a:off x="472523" y="5444194"/>
            <a:ext cx="584835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it-IT" sz="1100" dirty="0"/>
              <a:t>A partire da Marzo 2021, grazie alla campagna vaccinale, si è assistito ad una ripresa degli arrivi turistici, una tendenza positiva rallentata solo dall’avanzata della Variante Omicron sul finire dello scorso anno.  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it-IT" sz="1100" dirty="0"/>
              <a:t>I primi mesi del </a:t>
            </a:r>
            <a:r>
              <a:rPr lang="it-IT" sz="1100" b="1" dirty="0"/>
              <a:t>2022 </a:t>
            </a:r>
            <a:r>
              <a:rPr lang="it-IT" sz="1100" dirty="0"/>
              <a:t>sono stati caratterizzati da una forte </a:t>
            </a:r>
            <a:r>
              <a:rPr lang="it-IT" sz="1100" b="1" dirty="0"/>
              <a:t>crescita degli arrivi</a:t>
            </a:r>
            <a:r>
              <a:rPr lang="it-IT" sz="1100" dirty="0"/>
              <a:t>, con il </a:t>
            </a:r>
            <a:r>
              <a:rPr lang="it-IT" sz="1100" b="1" dirty="0"/>
              <a:t>ritorno</a:t>
            </a:r>
            <a:r>
              <a:rPr lang="it-IT" sz="1100" dirty="0"/>
              <a:t> ed il superamento dei </a:t>
            </a:r>
            <a:r>
              <a:rPr lang="it-IT" sz="1100" b="1" dirty="0"/>
              <a:t>livelli </a:t>
            </a:r>
            <a:r>
              <a:rPr lang="it-IT" sz="1100" b="1" dirty="0" err="1"/>
              <a:t>pre</a:t>
            </a:r>
            <a:r>
              <a:rPr lang="it-IT" sz="1100" b="1" dirty="0"/>
              <a:t>-pandemici. </a:t>
            </a:r>
            <a:r>
              <a:rPr lang="it-IT" sz="1100" dirty="0"/>
              <a:t>Si segnala solo una flessione nei mesi estivi, da imputarsi alle scelte compiute dai turisti su località diverse dove spendere le giornate estive. </a:t>
            </a:r>
          </a:p>
        </p:txBody>
      </p:sp>
      <p:sp>
        <p:nvSpPr>
          <p:cNvPr id="48" name="Rettangolo 47">
            <a:extLst>
              <a:ext uri="{FF2B5EF4-FFF2-40B4-BE49-F238E27FC236}">
                <a16:creationId xmlns:a16="http://schemas.microsoft.com/office/drawing/2014/main" id="{96EEB307-FDA4-4C16-81E2-B4CC504B7960}"/>
              </a:ext>
            </a:extLst>
          </p:cNvPr>
          <p:cNvSpPr/>
          <p:nvPr/>
        </p:nvSpPr>
        <p:spPr>
          <a:xfrm>
            <a:off x="6349448" y="5444194"/>
            <a:ext cx="5622106" cy="12157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it-IT" sz="1100" dirty="0"/>
              <a:t>A partire da Marzo 2021, grazie alla campagna vaccinale, si è assistito ad una ripresa degli arrivi turistici, una tendenza positiva rallentata dall’avanzata della Variante Omicron sul finire dello scorso anno e all’inizio</a:t>
            </a:r>
            <a:r>
              <a:rPr lang="en-GB" sz="1100" dirty="0"/>
              <a:t> del 2022</a:t>
            </a:r>
            <a:r>
              <a:rPr lang="it-IT" sz="1100" dirty="0"/>
              <a:t>.  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it-IT" sz="1100" dirty="0"/>
              <a:t>Da Febbraio </a:t>
            </a:r>
            <a:r>
              <a:rPr lang="it-IT" sz="1100" b="1" dirty="0"/>
              <a:t>2022 </a:t>
            </a:r>
            <a:r>
              <a:rPr lang="it-IT" sz="1100" dirty="0"/>
              <a:t>gli </a:t>
            </a:r>
            <a:r>
              <a:rPr lang="it-IT" sz="1100" b="1" dirty="0"/>
              <a:t>arrivi sono cresciuti</a:t>
            </a:r>
            <a:r>
              <a:rPr lang="it-IT" sz="1100" dirty="0"/>
              <a:t>, con un </a:t>
            </a:r>
            <a:r>
              <a:rPr lang="it-IT" sz="1100" b="1" dirty="0"/>
              <a:t>ritorno</a:t>
            </a:r>
            <a:r>
              <a:rPr lang="it-IT" sz="1100" dirty="0"/>
              <a:t> ai </a:t>
            </a:r>
            <a:r>
              <a:rPr lang="it-IT" sz="1100" b="1" dirty="0"/>
              <a:t>livelli </a:t>
            </a:r>
            <a:r>
              <a:rPr lang="it-IT" sz="1100" b="1" dirty="0" err="1"/>
              <a:t>pre</a:t>
            </a:r>
            <a:r>
              <a:rPr lang="it-IT" sz="1100" b="1" dirty="0"/>
              <a:t>-pandemici. </a:t>
            </a:r>
            <a:r>
              <a:rPr lang="it-IT" sz="1100" dirty="0"/>
              <a:t>Da segnalare ancora una volta la riduzione degli stessi nei primi mesi estivi. </a:t>
            </a:r>
            <a:endParaRPr lang="en-GB" sz="1100" dirty="0"/>
          </a:p>
          <a:p>
            <a:pPr algn="just"/>
            <a:endParaRPr lang="it-IT" dirty="0"/>
          </a:p>
        </p:txBody>
      </p:sp>
      <p:cxnSp>
        <p:nvCxnSpPr>
          <p:cNvPr id="49" name="Connettore 2 48">
            <a:extLst>
              <a:ext uri="{FF2B5EF4-FFF2-40B4-BE49-F238E27FC236}">
                <a16:creationId xmlns:a16="http://schemas.microsoft.com/office/drawing/2014/main" id="{88BF8E20-3FD2-44DA-A880-6B4EAEF8D457}"/>
              </a:ext>
            </a:extLst>
          </p:cNvPr>
          <p:cNvCxnSpPr>
            <a:cxnSpLocks/>
          </p:cNvCxnSpPr>
          <p:nvPr/>
        </p:nvCxnSpPr>
        <p:spPr>
          <a:xfrm flipH="1" flipV="1">
            <a:off x="3715911" y="3581897"/>
            <a:ext cx="2" cy="751400"/>
          </a:xfrm>
          <a:prstGeom prst="straightConnector1">
            <a:avLst/>
          </a:prstGeom>
          <a:ln w="28575">
            <a:solidFill>
              <a:srgbClr val="F916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Connettore 2 50">
            <a:extLst>
              <a:ext uri="{FF2B5EF4-FFF2-40B4-BE49-F238E27FC236}">
                <a16:creationId xmlns:a16="http://schemas.microsoft.com/office/drawing/2014/main" id="{B3B60EA4-1A32-42C2-94CB-7CDEB3FA0703}"/>
              </a:ext>
            </a:extLst>
          </p:cNvPr>
          <p:cNvCxnSpPr>
            <a:cxnSpLocks/>
          </p:cNvCxnSpPr>
          <p:nvPr/>
        </p:nvCxnSpPr>
        <p:spPr>
          <a:xfrm flipH="1" flipV="1">
            <a:off x="4801565" y="3405404"/>
            <a:ext cx="2" cy="751400"/>
          </a:xfrm>
          <a:prstGeom prst="straightConnector1">
            <a:avLst/>
          </a:prstGeom>
          <a:ln w="28575">
            <a:solidFill>
              <a:srgbClr val="F916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Connettore 2 51">
            <a:extLst>
              <a:ext uri="{FF2B5EF4-FFF2-40B4-BE49-F238E27FC236}">
                <a16:creationId xmlns:a16="http://schemas.microsoft.com/office/drawing/2014/main" id="{1417BE1D-D22D-4E89-9784-9818A10AF90B}"/>
              </a:ext>
            </a:extLst>
          </p:cNvPr>
          <p:cNvCxnSpPr>
            <a:cxnSpLocks/>
          </p:cNvCxnSpPr>
          <p:nvPr/>
        </p:nvCxnSpPr>
        <p:spPr>
          <a:xfrm flipH="1" flipV="1">
            <a:off x="5651549" y="2712905"/>
            <a:ext cx="2" cy="751400"/>
          </a:xfrm>
          <a:prstGeom prst="straightConnector1">
            <a:avLst/>
          </a:prstGeom>
          <a:ln w="28575">
            <a:solidFill>
              <a:srgbClr val="F916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Connettore 2 57">
            <a:extLst>
              <a:ext uri="{FF2B5EF4-FFF2-40B4-BE49-F238E27FC236}">
                <a16:creationId xmlns:a16="http://schemas.microsoft.com/office/drawing/2014/main" id="{10CE817A-5E3A-4CD3-9053-743DD132887F}"/>
              </a:ext>
            </a:extLst>
          </p:cNvPr>
          <p:cNvCxnSpPr>
            <a:cxnSpLocks/>
          </p:cNvCxnSpPr>
          <p:nvPr/>
        </p:nvCxnSpPr>
        <p:spPr>
          <a:xfrm flipH="1" flipV="1">
            <a:off x="11441178" y="2686549"/>
            <a:ext cx="2" cy="751400"/>
          </a:xfrm>
          <a:prstGeom prst="straightConnector1">
            <a:avLst/>
          </a:prstGeom>
          <a:ln w="28575">
            <a:solidFill>
              <a:srgbClr val="F916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Connettore 2 58">
            <a:extLst>
              <a:ext uri="{FF2B5EF4-FFF2-40B4-BE49-F238E27FC236}">
                <a16:creationId xmlns:a16="http://schemas.microsoft.com/office/drawing/2014/main" id="{3EE27FE2-32A9-44BF-869A-A83942D6F798}"/>
              </a:ext>
            </a:extLst>
          </p:cNvPr>
          <p:cNvCxnSpPr>
            <a:cxnSpLocks/>
          </p:cNvCxnSpPr>
          <p:nvPr/>
        </p:nvCxnSpPr>
        <p:spPr>
          <a:xfrm flipH="1" flipV="1">
            <a:off x="9453693" y="3806949"/>
            <a:ext cx="2" cy="595369"/>
          </a:xfrm>
          <a:prstGeom prst="straightConnector1">
            <a:avLst/>
          </a:prstGeom>
          <a:ln w="28575">
            <a:solidFill>
              <a:srgbClr val="F916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Immagine 19" descr="Immagine che contiene testo&#10;&#10;Descrizione generata automaticamente">
            <a:extLst>
              <a:ext uri="{FF2B5EF4-FFF2-40B4-BE49-F238E27FC236}">
                <a16:creationId xmlns:a16="http://schemas.microsoft.com/office/drawing/2014/main" id="{9AEC6D3A-627F-4B64-8EBC-84E0AEDE1EA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51493" y="1628483"/>
            <a:ext cx="1572059" cy="318192"/>
          </a:xfrm>
          <a:prstGeom prst="rect">
            <a:avLst/>
          </a:prstGeom>
        </p:spPr>
      </p:pic>
      <p:pic>
        <p:nvPicPr>
          <p:cNvPr id="21" name="Immagine 20">
            <a:extLst>
              <a:ext uri="{FF2B5EF4-FFF2-40B4-BE49-F238E27FC236}">
                <a16:creationId xmlns:a16="http://schemas.microsoft.com/office/drawing/2014/main" id="{1BF91F4F-E587-4748-AE54-99740236A0ED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11816" b="8226"/>
          <a:stretch/>
        </p:blipFill>
        <p:spPr>
          <a:xfrm>
            <a:off x="11270598" y="6256795"/>
            <a:ext cx="769099" cy="590789"/>
          </a:xfrm>
          <a:prstGeom prst="rect">
            <a:avLst/>
          </a:prstGeom>
        </p:spPr>
      </p:pic>
      <p:pic>
        <p:nvPicPr>
          <p:cNvPr id="22" name="Immagine 21">
            <a:extLst>
              <a:ext uri="{FF2B5EF4-FFF2-40B4-BE49-F238E27FC236}">
                <a16:creationId xmlns:a16="http://schemas.microsoft.com/office/drawing/2014/main" id="{1F4A9E88-BF8F-4FBC-94A7-4626093F1B5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004847" y="913736"/>
            <a:ext cx="1108095" cy="653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18280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>
            <a:extLst>
              <a:ext uri="{FF2B5EF4-FFF2-40B4-BE49-F238E27FC236}">
                <a16:creationId xmlns:a16="http://schemas.microsoft.com/office/drawing/2014/main" id="{CE1A5241-27F6-44F8-D441-5ACEE52E3B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412896" cy="1325563"/>
          </a:xfrm>
        </p:spPr>
        <p:txBody>
          <a:bodyPr>
            <a:noAutofit/>
          </a:bodyPr>
          <a:lstStyle/>
          <a:p>
            <a:r>
              <a:rPr lang="it-IT" sz="3700" b="1" dirty="0">
                <a:solidFill>
                  <a:srgbClr val="FF0000"/>
                </a:solidFill>
              </a:rPr>
              <a:t> </a:t>
            </a:r>
            <a:br>
              <a:rPr lang="it-IT" sz="3700" b="1" dirty="0">
                <a:solidFill>
                  <a:srgbClr val="FF0000"/>
                </a:solidFill>
              </a:rPr>
            </a:br>
            <a:endParaRPr lang="it-IT" sz="3700" b="1" dirty="0">
              <a:solidFill>
                <a:srgbClr val="FF0000"/>
              </a:solidFill>
            </a:endParaRPr>
          </a:p>
        </p:txBody>
      </p:sp>
      <p:graphicFrame>
        <p:nvGraphicFramePr>
          <p:cNvPr id="8" name="Grafico 7">
            <a:extLst>
              <a:ext uri="{FF2B5EF4-FFF2-40B4-BE49-F238E27FC236}">
                <a16:creationId xmlns:a16="http://schemas.microsoft.com/office/drawing/2014/main" id="{C68512A7-E2F5-43BE-BBBF-8E1589ED280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13965837"/>
              </p:ext>
            </p:extLst>
          </p:nvPr>
        </p:nvGraphicFramePr>
        <p:xfrm>
          <a:off x="596348" y="1690688"/>
          <a:ext cx="5600700" cy="32270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12" name="Connettore diritto 11">
            <a:extLst>
              <a:ext uri="{FF2B5EF4-FFF2-40B4-BE49-F238E27FC236}">
                <a16:creationId xmlns:a16="http://schemas.microsoft.com/office/drawing/2014/main" id="{B4C2EC73-4E15-4B8B-A5A6-485A0226E7C1}"/>
              </a:ext>
            </a:extLst>
          </p:cNvPr>
          <p:cNvCxnSpPr/>
          <p:nvPr/>
        </p:nvCxnSpPr>
        <p:spPr>
          <a:xfrm>
            <a:off x="1093511" y="2686649"/>
            <a:ext cx="4713402" cy="0"/>
          </a:xfrm>
          <a:prstGeom prst="line">
            <a:avLst/>
          </a:prstGeom>
          <a:ln w="28575">
            <a:solidFill>
              <a:srgbClr val="F91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Freccia in giù 13">
            <a:extLst>
              <a:ext uri="{FF2B5EF4-FFF2-40B4-BE49-F238E27FC236}">
                <a16:creationId xmlns:a16="http://schemas.microsoft.com/office/drawing/2014/main" id="{7FFEECB2-4983-481A-9B3A-A5167E72C3E4}"/>
              </a:ext>
            </a:extLst>
          </p:cNvPr>
          <p:cNvSpPr/>
          <p:nvPr/>
        </p:nvSpPr>
        <p:spPr>
          <a:xfrm>
            <a:off x="3110847" y="4999313"/>
            <a:ext cx="433633" cy="487088"/>
          </a:xfrm>
          <a:prstGeom prst="downArrow">
            <a:avLst/>
          </a:prstGeom>
          <a:solidFill>
            <a:srgbClr val="F91600"/>
          </a:solidFill>
          <a:ln>
            <a:solidFill>
              <a:srgbClr val="F91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5" name="Freccia in giù 14">
            <a:extLst>
              <a:ext uri="{FF2B5EF4-FFF2-40B4-BE49-F238E27FC236}">
                <a16:creationId xmlns:a16="http://schemas.microsoft.com/office/drawing/2014/main" id="{0308DF77-5684-4C97-8789-9F581C750563}"/>
              </a:ext>
            </a:extLst>
          </p:cNvPr>
          <p:cNvSpPr/>
          <p:nvPr/>
        </p:nvSpPr>
        <p:spPr>
          <a:xfrm>
            <a:off x="9159226" y="4999313"/>
            <a:ext cx="433633" cy="487088"/>
          </a:xfrm>
          <a:prstGeom prst="downArrow">
            <a:avLst/>
          </a:prstGeom>
          <a:solidFill>
            <a:srgbClr val="F91600"/>
          </a:solidFill>
          <a:ln>
            <a:solidFill>
              <a:srgbClr val="F91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15A66CD8-FC84-47F5-A2B9-AEFD41A1299F}"/>
              </a:ext>
            </a:extLst>
          </p:cNvPr>
          <p:cNvSpPr/>
          <p:nvPr/>
        </p:nvSpPr>
        <p:spPr>
          <a:xfrm>
            <a:off x="472523" y="5444194"/>
            <a:ext cx="584835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it-IT" sz="1100" dirty="0"/>
              <a:t>Gli arrivi nella città di Luino sono caratterizzati da una forte </a:t>
            </a:r>
            <a:r>
              <a:rPr lang="it-IT" sz="1100" b="1" dirty="0"/>
              <a:t>componente stagionale</a:t>
            </a:r>
            <a:r>
              <a:rPr lang="it-IT" sz="1100" dirty="0"/>
              <a:t>, che si esplica in un incremento degli stessi nella cosiddetta «</a:t>
            </a:r>
            <a:r>
              <a:rPr lang="it-IT" sz="1100" b="1" dirty="0"/>
              <a:t>bella stagione</a:t>
            </a:r>
            <a:r>
              <a:rPr lang="it-IT" sz="1100" dirty="0"/>
              <a:t>». 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it-IT" sz="1100" dirty="0"/>
              <a:t>In particolare, è possibile notare come nei mesi estivi, anche in anni caratterizzati dalla Pandemia come il 2020 ed il 2021, vi siano dei picchi. 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it-IT" sz="1100" dirty="0"/>
              <a:t>A partire da Maggio 2022, si è registrato un incremento degli arrivi a Luino, che ha portato ad un </a:t>
            </a:r>
            <a:r>
              <a:rPr lang="it-IT" sz="1100" b="1" dirty="0"/>
              <a:t>superamento dei livelli </a:t>
            </a:r>
            <a:r>
              <a:rPr lang="it-IT" sz="1100" b="1" dirty="0" err="1"/>
              <a:t>pre</a:t>
            </a:r>
            <a:r>
              <a:rPr lang="it-IT" sz="1100" b="1" dirty="0"/>
              <a:t>-pandemici</a:t>
            </a:r>
            <a:r>
              <a:rPr lang="it-IT" sz="1100" dirty="0"/>
              <a:t>. </a:t>
            </a:r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3F513AA3-C6D3-4510-A585-44F2C945DBAE}"/>
              </a:ext>
            </a:extLst>
          </p:cNvPr>
          <p:cNvSpPr/>
          <p:nvPr/>
        </p:nvSpPr>
        <p:spPr>
          <a:xfrm>
            <a:off x="6317193" y="5444194"/>
            <a:ext cx="562210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it-IT" sz="1100" dirty="0"/>
              <a:t>Seppur caratterizzato da qualche discontinuità e da oscillazioni marcate negli ultimi 18 mesi (dinamica comune a quella di altri capoluoghi della fascia Prealpina), anche per Varese si conferma un </a:t>
            </a:r>
            <a:r>
              <a:rPr lang="it-IT" sz="1100" b="1" i="1" dirty="0"/>
              <a:t>trend</a:t>
            </a:r>
            <a:r>
              <a:rPr lang="it-IT" sz="1100" b="1" dirty="0"/>
              <a:t> intenso di ripresa </a:t>
            </a:r>
            <a:r>
              <a:rPr lang="it-IT" sz="1100" dirty="0"/>
              <a:t>dei flussi turistici che posiziona il capoluogo al di sopra del già brillante risultato dell'estate 2021. E </a:t>
            </a:r>
            <a:r>
              <a:rPr lang="it-IT" sz="1100" b="1" dirty="0"/>
              <a:t>al di sopra del dato </a:t>
            </a:r>
            <a:r>
              <a:rPr lang="it-IT" sz="1100" b="1" dirty="0" err="1"/>
              <a:t>pre</a:t>
            </a:r>
            <a:r>
              <a:rPr lang="en-GB" sz="1100" b="1" dirty="0"/>
              <a:t>-</a:t>
            </a:r>
            <a:r>
              <a:rPr lang="it-IT" sz="1100" b="1" dirty="0"/>
              <a:t>pandemia</a:t>
            </a:r>
            <a:r>
              <a:rPr lang="it-IT" sz="1100" dirty="0"/>
              <a:t>. </a:t>
            </a:r>
            <a:endParaRPr lang="it-IT" dirty="0"/>
          </a:p>
        </p:txBody>
      </p:sp>
      <p:sp>
        <p:nvSpPr>
          <p:cNvPr id="18" name="Titolo 2">
            <a:extLst>
              <a:ext uri="{FF2B5EF4-FFF2-40B4-BE49-F238E27FC236}">
                <a16:creationId xmlns:a16="http://schemas.microsoft.com/office/drawing/2014/main" id="{548644A9-5A1D-4D16-87BB-BEE67DEB40A4}"/>
              </a:ext>
            </a:extLst>
          </p:cNvPr>
          <p:cNvSpPr txBox="1">
            <a:spLocks/>
          </p:cNvSpPr>
          <p:nvPr/>
        </p:nvSpPr>
        <p:spPr>
          <a:xfrm>
            <a:off x="857702" y="17135"/>
            <a:ext cx="1041289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it-IT" sz="3700" b="1" dirty="0">
                <a:solidFill>
                  <a:srgbClr val="FF0000"/>
                </a:solidFill>
              </a:rPr>
              <a:t>2022: Anno di ritorno ai livelli </a:t>
            </a:r>
            <a:r>
              <a:rPr lang="it-IT" sz="3700" b="1" dirty="0" err="1">
                <a:solidFill>
                  <a:srgbClr val="FF0000"/>
                </a:solidFill>
              </a:rPr>
              <a:t>pre</a:t>
            </a:r>
            <a:r>
              <a:rPr lang="it-IT" sz="3700" b="1" dirty="0">
                <a:solidFill>
                  <a:srgbClr val="FF0000"/>
                </a:solidFill>
              </a:rPr>
              <a:t>-pandemici?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3700" b="1" i="0" u="none" strike="noStrike" kern="1200" cap="none" spc="0" normalizeH="0" baseline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j-ea"/>
              <a:cs typeface="+mj-cs"/>
            </a:endParaRPr>
          </a:p>
        </p:txBody>
      </p:sp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C79A26E3-47E1-4700-BD30-5FF2F4760926}"/>
              </a:ext>
            </a:extLst>
          </p:cNvPr>
          <p:cNvSpPr txBox="1"/>
          <p:nvPr/>
        </p:nvSpPr>
        <p:spPr>
          <a:xfrm>
            <a:off x="596347" y="772998"/>
            <a:ext cx="102727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/>
              <a:t>I grafici sottostanti rappresentano gli arrivi dei turisti, sia italiani che stranieri, dall’Ottobre 2019, prima dell’inizio della pandemia, a Luglio 2022. </a:t>
            </a:r>
          </a:p>
        </p:txBody>
      </p:sp>
      <p:cxnSp>
        <p:nvCxnSpPr>
          <p:cNvPr id="22" name="Connettore 2 21">
            <a:extLst>
              <a:ext uri="{FF2B5EF4-FFF2-40B4-BE49-F238E27FC236}">
                <a16:creationId xmlns:a16="http://schemas.microsoft.com/office/drawing/2014/main" id="{2BB62F6D-AB14-40EC-9D9A-E1CBCC2762C7}"/>
              </a:ext>
            </a:extLst>
          </p:cNvPr>
          <p:cNvCxnSpPr>
            <a:cxnSpLocks/>
          </p:cNvCxnSpPr>
          <p:nvPr/>
        </p:nvCxnSpPr>
        <p:spPr>
          <a:xfrm flipH="1" flipV="1">
            <a:off x="4339652" y="3212844"/>
            <a:ext cx="2" cy="751400"/>
          </a:xfrm>
          <a:prstGeom prst="straightConnector1">
            <a:avLst/>
          </a:prstGeom>
          <a:ln w="28575">
            <a:solidFill>
              <a:srgbClr val="F916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ttore 2 22">
            <a:extLst>
              <a:ext uri="{FF2B5EF4-FFF2-40B4-BE49-F238E27FC236}">
                <a16:creationId xmlns:a16="http://schemas.microsoft.com/office/drawing/2014/main" id="{CFD7CF48-87FF-4F2D-AE9C-CA723DC232BC}"/>
              </a:ext>
            </a:extLst>
          </p:cNvPr>
          <p:cNvCxnSpPr>
            <a:cxnSpLocks/>
          </p:cNvCxnSpPr>
          <p:nvPr/>
        </p:nvCxnSpPr>
        <p:spPr>
          <a:xfrm flipH="1" flipV="1">
            <a:off x="5877794" y="3070474"/>
            <a:ext cx="2" cy="751400"/>
          </a:xfrm>
          <a:prstGeom prst="straightConnector1">
            <a:avLst/>
          </a:prstGeom>
          <a:ln w="28575">
            <a:solidFill>
              <a:srgbClr val="F916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ttore 2 23">
            <a:extLst>
              <a:ext uri="{FF2B5EF4-FFF2-40B4-BE49-F238E27FC236}">
                <a16:creationId xmlns:a16="http://schemas.microsoft.com/office/drawing/2014/main" id="{2973DF2E-53D2-4169-8994-278FB05A1013}"/>
              </a:ext>
            </a:extLst>
          </p:cNvPr>
          <p:cNvCxnSpPr>
            <a:cxnSpLocks/>
          </p:cNvCxnSpPr>
          <p:nvPr/>
        </p:nvCxnSpPr>
        <p:spPr>
          <a:xfrm flipH="1" flipV="1">
            <a:off x="2568984" y="3447130"/>
            <a:ext cx="2" cy="751400"/>
          </a:xfrm>
          <a:prstGeom prst="straightConnector1">
            <a:avLst/>
          </a:prstGeom>
          <a:ln w="28575">
            <a:solidFill>
              <a:srgbClr val="F916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9" name="Immagine 28">
            <a:extLst>
              <a:ext uri="{FF2B5EF4-FFF2-40B4-BE49-F238E27FC236}">
                <a16:creationId xmlns:a16="http://schemas.microsoft.com/office/drawing/2014/main" id="{022F7955-F3CF-41D0-8E17-86D4A158C0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04847" y="913736"/>
            <a:ext cx="1108095" cy="653921"/>
          </a:xfrm>
          <a:prstGeom prst="rect">
            <a:avLst/>
          </a:prstGeom>
        </p:spPr>
      </p:pic>
      <p:pic>
        <p:nvPicPr>
          <p:cNvPr id="33" name="Immagine 32">
            <a:extLst>
              <a:ext uri="{FF2B5EF4-FFF2-40B4-BE49-F238E27FC236}">
                <a16:creationId xmlns:a16="http://schemas.microsoft.com/office/drawing/2014/main" id="{D5AE57D0-4608-4C91-B281-5D7C5B7A0B1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1816" b="8226"/>
          <a:stretch/>
        </p:blipFill>
        <p:spPr>
          <a:xfrm>
            <a:off x="11376467" y="6338119"/>
            <a:ext cx="663230" cy="509465"/>
          </a:xfrm>
          <a:prstGeom prst="rect">
            <a:avLst/>
          </a:prstGeom>
        </p:spPr>
      </p:pic>
      <p:sp>
        <p:nvSpPr>
          <p:cNvPr id="34" name="CasellaDiTesto 33">
            <a:extLst>
              <a:ext uri="{FF2B5EF4-FFF2-40B4-BE49-F238E27FC236}">
                <a16:creationId xmlns:a16="http://schemas.microsoft.com/office/drawing/2014/main" id="{C600AB5B-302B-49BF-86FE-659726FCB9E2}"/>
              </a:ext>
            </a:extLst>
          </p:cNvPr>
          <p:cNvSpPr txBox="1"/>
          <p:nvPr/>
        </p:nvSpPr>
        <p:spPr>
          <a:xfrm>
            <a:off x="3208409" y="6611326"/>
            <a:ext cx="673765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Fonte: </a:t>
            </a:r>
            <a:r>
              <a:rPr lang="it-IT" sz="1100" i="1" dirty="0"/>
              <a:t>Confcommercio provincia di Varese-Vodafone Analytics</a:t>
            </a:r>
            <a:r>
              <a:rPr lang="en-GB" sz="1100" i="1" dirty="0"/>
              <a:t>. </a:t>
            </a:r>
            <a:r>
              <a:rPr lang="en-GB" sz="1100" i="1" dirty="0" err="1"/>
              <a:t>Rielaborazioni</a:t>
            </a:r>
            <a:r>
              <a:rPr lang="en-GB" sz="1100" i="1" dirty="0"/>
              <a:t> LIUC – </a:t>
            </a:r>
            <a:r>
              <a:rPr lang="en-GB" sz="1100" i="1" dirty="0" err="1"/>
              <a:t>Università</a:t>
            </a:r>
            <a:r>
              <a:rPr lang="en-GB" sz="1100" i="1" dirty="0"/>
              <a:t> </a:t>
            </a:r>
            <a:r>
              <a:rPr lang="en-GB" sz="1100" i="1" dirty="0" err="1"/>
              <a:t>Cattaneo</a:t>
            </a:r>
            <a:r>
              <a:rPr lang="en-GB" sz="1100" i="1" dirty="0"/>
              <a:t> </a:t>
            </a:r>
            <a:endParaRPr lang="en-GB" i="1" dirty="0"/>
          </a:p>
        </p:txBody>
      </p:sp>
      <p:graphicFrame>
        <p:nvGraphicFramePr>
          <p:cNvPr id="43" name="Grafico 42">
            <a:extLst>
              <a:ext uri="{FF2B5EF4-FFF2-40B4-BE49-F238E27FC236}">
                <a16:creationId xmlns:a16="http://schemas.microsoft.com/office/drawing/2014/main" id="{5A6C81C5-0601-46F7-A7A2-8074AA77089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36113987"/>
              </p:ext>
            </p:extLst>
          </p:nvPr>
        </p:nvGraphicFramePr>
        <p:xfrm>
          <a:off x="6320873" y="1690688"/>
          <a:ext cx="5457600" cy="3225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cxnSp>
        <p:nvCxnSpPr>
          <p:cNvPr id="44" name="Connettore diritto 43">
            <a:extLst>
              <a:ext uri="{FF2B5EF4-FFF2-40B4-BE49-F238E27FC236}">
                <a16:creationId xmlns:a16="http://schemas.microsoft.com/office/drawing/2014/main" id="{919B92BF-7CA0-4F1F-BA64-25903A2D1DB2}"/>
              </a:ext>
            </a:extLst>
          </p:cNvPr>
          <p:cNvCxnSpPr/>
          <p:nvPr/>
        </p:nvCxnSpPr>
        <p:spPr>
          <a:xfrm>
            <a:off x="6821379" y="2736935"/>
            <a:ext cx="4713402" cy="0"/>
          </a:xfrm>
          <a:prstGeom prst="line">
            <a:avLst/>
          </a:prstGeom>
          <a:ln w="28575">
            <a:solidFill>
              <a:srgbClr val="F91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Immagine 19" descr="Immagine che contiene testo&#10;&#10;Descrizione generata automaticamente">
            <a:extLst>
              <a:ext uri="{FF2B5EF4-FFF2-40B4-BE49-F238E27FC236}">
                <a16:creationId xmlns:a16="http://schemas.microsoft.com/office/drawing/2014/main" id="{8495A54B-AC50-44C2-84D9-8D37A02E5C5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551493" y="1628483"/>
            <a:ext cx="1572059" cy="318192"/>
          </a:xfrm>
          <a:prstGeom prst="rect">
            <a:avLst/>
          </a:prstGeom>
        </p:spPr>
      </p:pic>
      <p:cxnSp>
        <p:nvCxnSpPr>
          <p:cNvPr id="45" name="Connettore 2 44">
            <a:extLst>
              <a:ext uri="{FF2B5EF4-FFF2-40B4-BE49-F238E27FC236}">
                <a16:creationId xmlns:a16="http://schemas.microsoft.com/office/drawing/2014/main" id="{AD31866C-9EDC-42B0-B253-CCF63B6CB9A9}"/>
              </a:ext>
            </a:extLst>
          </p:cNvPr>
          <p:cNvCxnSpPr>
            <a:cxnSpLocks/>
          </p:cNvCxnSpPr>
          <p:nvPr/>
        </p:nvCxnSpPr>
        <p:spPr>
          <a:xfrm flipH="1" flipV="1">
            <a:off x="11522396" y="3222874"/>
            <a:ext cx="2" cy="751400"/>
          </a:xfrm>
          <a:prstGeom prst="straightConnector1">
            <a:avLst/>
          </a:prstGeom>
          <a:ln w="28575">
            <a:solidFill>
              <a:srgbClr val="F916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Connettore 2 45">
            <a:extLst>
              <a:ext uri="{FF2B5EF4-FFF2-40B4-BE49-F238E27FC236}">
                <a16:creationId xmlns:a16="http://schemas.microsoft.com/office/drawing/2014/main" id="{4BD6236C-5E1E-42F4-94BA-99B668E13370}"/>
              </a:ext>
            </a:extLst>
          </p:cNvPr>
          <p:cNvCxnSpPr>
            <a:cxnSpLocks/>
          </p:cNvCxnSpPr>
          <p:nvPr/>
        </p:nvCxnSpPr>
        <p:spPr>
          <a:xfrm flipV="1">
            <a:off x="9946060" y="3252517"/>
            <a:ext cx="14027" cy="459889"/>
          </a:xfrm>
          <a:prstGeom prst="straightConnector1">
            <a:avLst/>
          </a:prstGeom>
          <a:ln w="28575">
            <a:solidFill>
              <a:srgbClr val="F916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832454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>
            <a:extLst>
              <a:ext uri="{FF2B5EF4-FFF2-40B4-BE49-F238E27FC236}">
                <a16:creationId xmlns:a16="http://schemas.microsoft.com/office/drawing/2014/main" id="{CE1A5241-27F6-44F8-D441-5ACEE52E3B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412896" cy="1325563"/>
          </a:xfrm>
        </p:spPr>
        <p:txBody>
          <a:bodyPr>
            <a:noAutofit/>
          </a:bodyPr>
          <a:lstStyle/>
          <a:p>
            <a:r>
              <a:rPr lang="it-IT" sz="3700" b="1" dirty="0">
                <a:solidFill>
                  <a:srgbClr val="FF0000"/>
                </a:solidFill>
              </a:rPr>
              <a:t> </a:t>
            </a:r>
            <a:br>
              <a:rPr lang="it-IT" sz="3700" b="1" dirty="0">
                <a:solidFill>
                  <a:srgbClr val="FF0000"/>
                </a:solidFill>
              </a:rPr>
            </a:br>
            <a:endParaRPr lang="it-IT" sz="3700" b="1" dirty="0">
              <a:solidFill>
                <a:srgbClr val="FF0000"/>
              </a:solidFill>
            </a:endParaRPr>
          </a:p>
        </p:txBody>
      </p:sp>
      <p:graphicFrame>
        <p:nvGraphicFramePr>
          <p:cNvPr id="9" name="Grafico 8">
            <a:extLst>
              <a:ext uri="{FF2B5EF4-FFF2-40B4-BE49-F238E27FC236}">
                <a16:creationId xmlns:a16="http://schemas.microsoft.com/office/drawing/2014/main" id="{C68512A7-E2F5-43BE-BBBF-8E1589ED280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17353350"/>
              </p:ext>
            </p:extLst>
          </p:nvPr>
        </p:nvGraphicFramePr>
        <p:xfrm>
          <a:off x="596348" y="1692000"/>
          <a:ext cx="5600700" cy="32270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12" name="Connettore diritto 11">
            <a:extLst>
              <a:ext uri="{FF2B5EF4-FFF2-40B4-BE49-F238E27FC236}">
                <a16:creationId xmlns:a16="http://schemas.microsoft.com/office/drawing/2014/main" id="{7993CF22-B898-4F82-84EE-BE63E612E807}"/>
              </a:ext>
            </a:extLst>
          </p:cNvPr>
          <p:cNvCxnSpPr/>
          <p:nvPr/>
        </p:nvCxnSpPr>
        <p:spPr>
          <a:xfrm>
            <a:off x="1187779" y="2413266"/>
            <a:ext cx="4713402" cy="0"/>
          </a:xfrm>
          <a:prstGeom prst="line">
            <a:avLst/>
          </a:prstGeom>
          <a:ln w="28575">
            <a:solidFill>
              <a:srgbClr val="F91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Freccia in giù 12">
            <a:extLst>
              <a:ext uri="{FF2B5EF4-FFF2-40B4-BE49-F238E27FC236}">
                <a16:creationId xmlns:a16="http://schemas.microsoft.com/office/drawing/2014/main" id="{3316C79F-3EB2-47C8-967B-5A0DECB0C1BC}"/>
              </a:ext>
            </a:extLst>
          </p:cNvPr>
          <p:cNvSpPr/>
          <p:nvPr/>
        </p:nvSpPr>
        <p:spPr>
          <a:xfrm rot="16200000">
            <a:off x="6240243" y="2768317"/>
            <a:ext cx="433633" cy="487088"/>
          </a:xfrm>
          <a:prstGeom prst="downArrow">
            <a:avLst/>
          </a:prstGeom>
          <a:solidFill>
            <a:srgbClr val="F91600"/>
          </a:solidFill>
          <a:ln>
            <a:solidFill>
              <a:srgbClr val="F91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56ABAAD3-70F1-424D-B7DF-92DAD04EAEF5}"/>
              </a:ext>
            </a:extLst>
          </p:cNvPr>
          <p:cNvSpPr/>
          <p:nvPr/>
        </p:nvSpPr>
        <p:spPr>
          <a:xfrm>
            <a:off x="6788479" y="2908806"/>
            <a:ext cx="467491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it-IT" sz="1100" dirty="0"/>
              <a:t>La città di Saronno è stata testimone di una </a:t>
            </a:r>
            <a:r>
              <a:rPr lang="it-IT" sz="1100" b="1" dirty="0"/>
              <a:t>ripresa </a:t>
            </a:r>
            <a:r>
              <a:rPr lang="it-IT" sz="1100" dirty="0"/>
              <a:t>degli </a:t>
            </a:r>
            <a:r>
              <a:rPr lang="it-IT" sz="1100" b="1" dirty="0"/>
              <a:t>arrivi turistici </a:t>
            </a:r>
            <a:r>
              <a:rPr lang="it-IT" sz="1100" dirty="0"/>
              <a:t>nel </a:t>
            </a:r>
            <a:r>
              <a:rPr lang="it-IT" sz="1100" b="1" dirty="0"/>
              <a:t>2022</a:t>
            </a:r>
            <a:r>
              <a:rPr lang="it-IT" sz="1100" dirty="0"/>
              <a:t>, che si attestano su valori di poco </a:t>
            </a:r>
            <a:r>
              <a:rPr lang="it-IT" sz="1100" b="1" dirty="0"/>
              <a:t>inferiori a quelli </a:t>
            </a:r>
            <a:r>
              <a:rPr lang="it-IT" sz="1100" b="1" dirty="0" err="1"/>
              <a:t>pre</a:t>
            </a:r>
            <a:r>
              <a:rPr lang="it-IT" sz="1100" b="1" dirty="0"/>
              <a:t>-pandemici</a:t>
            </a:r>
            <a:r>
              <a:rPr lang="it-IT" sz="1100" dirty="0"/>
              <a:t>.  </a:t>
            </a:r>
          </a:p>
          <a:p>
            <a:pPr algn="just"/>
            <a:endParaRPr lang="it-IT" sz="1100" dirty="0"/>
          </a:p>
        </p:txBody>
      </p:sp>
      <p:sp>
        <p:nvSpPr>
          <p:cNvPr id="15" name="Titolo 2">
            <a:extLst>
              <a:ext uri="{FF2B5EF4-FFF2-40B4-BE49-F238E27FC236}">
                <a16:creationId xmlns:a16="http://schemas.microsoft.com/office/drawing/2014/main" id="{A0B6B42C-8BBF-42DD-9BB8-926ACF9B65EC}"/>
              </a:ext>
            </a:extLst>
          </p:cNvPr>
          <p:cNvSpPr txBox="1">
            <a:spLocks/>
          </p:cNvSpPr>
          <p:nvPr/>
        </p:nvSpPr>
        <p:spPr>
          <a:xfrm>
            <a:off x="857702" y="17135"/>
            <a:ext cx="1041289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endParaRPr lang="it-IT" sz="3700" b="1" dirty="0">
              <a:solidFill>
                <a:srgbClr val="FF0000"/>
              </a:solidFill>
            </a:endParaRPr>
          </a:p>
          <a:p>
            <a:pPr>
              <a:defRPr/>
            </a:pPr>
            <a:r>
              <a:rPr lang="it-IT" sz="3700" b="1" dirty="0">
                <a:solidFill>
                  <a:srgbClr val="FF0000"/>
                </a:solidFill>
              </a:rPr>
              <a:t>2022: Anno di ritorno ai livelli </a:t>
            </a:r>
            <a:r>
              <a:rPr lang="it-IT" sz="3700" b="1" dirty="0" err="1">
                <a:solidFill>
                  <a:srgbClr val="FF0000"/>
                </a:solidFill>
              </a:rPr>
              <a:t>pre</a:t>
            </a:r>
            <a:r>
              <a:rPr lang="it-IT" sz="3700" b="1" dirty="0">
                <a:solidFill>
                  <a:srgbClr val="FF0000"/>
                </a:solidFill>
              </a:rPr>
              <a:t>-pandemici?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3700" b="1" i="0" u="none" strike="noStrike" kern="1200" cap="none" spc="0" normalizeH="0" baseline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3700" b="1" i="0" u="none" strike="noStrike" kern="1200" cap="none" spc="0" normalizeH="0" baseline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j-ea"/>
              <a:cs typeface="+mj-cs"/>
            </a:endParaRPr>
          </a:p>
        </p:txBody>
      </p:sp>
      <p:sp>
        <p:nvSpPr>
          <p:cNvPr id="18" name="CasellaDiTesto 17">
            <a:extLst>
              <a:ext uri="{FF2B5EF4-FFF2-40B4-BE49-F238E27FC236}">
                <a16:creationId xmlns:a16="http://schemas.microsoft.com/office/drawing/2014/main" id="{A70644AB-F8BA-4452-B60D-CC8CC5E33B3A}"/>
              </a:ext>
            </a:extLst>
          </p:cNvPr>
          <p:cNvSpPr txBox="1"/>
          <p:nvPr/>
        </p:nvSpPr>
        <p:spPr>
          <a:xfrm>
            <a:off x="596347" y="772998"/>
            <a:ext cx="102727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/>
              <a:t>I grafici sottostanti rappresentano gli arrivi dei turisti, sia italiani che stranieri, dall’Ottobre 2019, prima dell’inizio della pandemia, a Luglio 2022. </a:t>
            </a:r>
          </a:p>
        </p:txBody>
      </p:sp>
      <p:cxnSp>
        <p:nvCxnSpPr>
          <p:cNvPr id="19" name="Connettore 2 18">
            <a:extLst>
              <a:ext uri="{FF2B5EF4-FFF2-40B4-BE49-F238E27FC236}">
                <a16:creationId xmlns:a16="http://schemas.microsoft.com/office/drawing/2014/main" id="{DF7C26E3-E587-4952-8D13-AB2CF0D4F150}"/>
              </a:ext>
            </a:extLst>
          </p:cNvPr>
          <p:cNvCxnSpPr>
            <a:cxnSpLocks/>
          </p:cNvCxnSpPr>
          <p:nvPr/>
        </p:nvCxnSpPr>
        <p:spPr>
          <a:xfrm flipH="1" flipV="1">
            <a:off x="5464587" y="3290468"/>
            <a:ext cx="2" cy="751400"/>
          </a:xfrm>
          <a:prstGeom prst="straightConnector1">
            <a:avLst/>
          </a:prstGeom>
          <a:ln w="28575">
            <a:solidFill>
              <a:srgbClr val="F916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Immagine 16" descr="Immagine che contiene testo&#10;&#10;Descrizione generata automaticamente">
            <a:extLst>
              <a:ext uri="{FF2B5EF4-FFF2-40B4-BE49-F238E27FC236}">
                <a16:creationId xmlns:a16="http://schemas.microsoft.com/office/drawing/2014/main" id="{0D33C018-0A38-4C65-80CA-823E923DB1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91548" y="1742261"/>
            <a:ext cx="1572059" cy="318192"/>
          </a:xfrm>
          <a:prstGeom prst="rect">
            <a:avLst/>
          </a:prstGeom>
        </p:spPr>
      </p:pic>
      <p:pic>
        <p:nvPicPr>
          <p:cNvPr id="20" name="Immagine 19">
            <a:extLst>
              <a:ext uri="{FF2B5EF4-FFF2-40B4-BE49-F238E27FC236}">
                <a16:creationId xmlns:a16="http://schemas.microsoft.com/office/drawing/2014/main" id="{7A3D6DF9-2D35-4550-9F99-38427ADC774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89432" y="949463"/>
            <a:ext cx="1108095" cy="653921"/>
          </a:xfrm>
          <a:prstGeom prst="rect">
            <a:avLst/>
          </a:prstGeom>
        </p:spPr>
      </p:pic>
      <p:pic>
        <p:nvPicPr>
          <p:cNvPr id="21" name="Immagine 20">
            <a:extLst>
              <a:ext uri="{FF2B5EF4-FFF2-40B4-BE49-F238E27FC236}">
                <a16:creationId xmlns:a16="http://schemas.microsoft.com/office/drawing/2014/main" id="{CC20CF77-CE68-4DAA-AE98-A919C2DC734F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11816" b="8226"/>
          <a:stretch/>
        </p:blipFill>
        <p:spPr>
          <a:xfrm>
            <a:off x="11106375" y="2115297"/>
            <a:ext cx="961606" cy="738665"/>
          </a:xfrm>
          <a:prstGeom prst="rect">
            <a:avLst/>
          </a:prstGeom>
        </p:spPr>
      </p:pic>
      <p:sp>
        <p:nvSpPr>
          <p:cNvPr id="22" name="CasellaDiTesto 21">
            <a:extLst>
              <a:ext uri="{FF2B5EF4-FFF2-40B4-BE49-F238E27FC236}">
                <a16:creationId xmlns:a16="http://schemas.microsoft.com/office/drawing/2014/main" id="{4C69B5F3-ABFA-485F-81F6-A2F974A5BE0E}"/>
              </a:ext>
            </a:extLst>
          </p:cNvPr>
          <p:cNvSpPr txBox="1"/>
          <p:nvPr/>
        </p:nvSpPr>
        <p:spPr>
          <a:xfrm>
            <a:off x="3208409" y="6611326"/>
            <a:ext cx="673765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Fonte: </a:t>
            </a:r>
            <a:r>
              <a:rPr lang="it-IT" sz="1100" i="1" dirty="0"/>
              <a:t>Confcommercio provincia di Varese-Vodafone Analytics</a:t>
            </a:r>
            <a:r>
              <a:rPr lang="en-GB" sz="1100" i="1" dirty="0"/>
              <a:t>. </a:t>
            </a:r>
            <a:r>
              <a:rPr lang="en-GB" sz="1100" i="1" dirty="0" err="1"/>
              <a:t>Rielaborazioni</a:t>
            </a:r>
            <a:r>
              <a:rPr lang="en-GB" sz="1100" i="1" dirty="0"/>
              <a:t> LIUC – </a:t>
            </a:r>
            <a:r>
              <a:rPr lang="en-GB" sz="1100" i="1" dirty="0" err="1"/>
              <a:t>Università</a:t>
            </a:r>
            <a:r>
              <a:rPr lang="en-GB" sz="1100" i="1" dirty="0"/>
              <a:t> </a:t>
            </a:r>
            <a:r>
              <a:rPr lang="en-GB" sz="1100" i="1" dirty="0" err="1"/>
              <a:t>Cattaneo</a:t>
            </a:r>
            <a:r>
              <a:rPr lang="en-GB" sz="1100" i="1" dirty="0"/>
              <a:t> </a:t>
            </a:r>
            <a:endParaRPr lang="en-GB" i="1" dirty="0"/>
          </a:p>
        </p:txBody>
      </p:sp>
    </p:spTree>
    <p:extLst>
      <p:ext uri="{BB962C8B-B14F-4D97-AF65-F5344CB8AC3E}">
        <p14:creationId xmlns:p14="http://schemas.microsoft.com/office/powerpoint/2010/main" val="3962823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Tabella 10">
            <a:extLst>
              <a:ext uri="{FF2B5EF4-FFF2-40B4-BE49-F238E27FC236}">
                <a16:creationId xmlns:a16="http://schemas.microsoft.com/office/drawing/2014/main" id="{8E1C3BCE-64BA-4221-B9C3-3953BDD396D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8906047"/>
              </p:ext>
            </p:extLst>
          </p:nvPr>
        </p:nvGraphicFramePr>
        <p:xfrm>
          <a:off x="1138766" y="1038207"/>
          <a:ext cx="6088527" cy="26903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21103">
                  <a:extLst>
                    <a:ext uri="{9D8B030D-6E8A-4147-A177-3AD203B41FA5}">
                      <a16:colId xmlns:a16="http://schemas.microsoft.com/office/drawing/2014/main" val="733404120"/>
                    </a:ext>
                  </a:extLst>
                </a:gridCol>
                <a:gridCol w="2805860">
                  <a:extLst>
                    <a:ext uri="{9D8B030D-6E8A-4147-A177-3AD203B41FA5}">
                      <a16:colId xmlns:a16="http://schemas.microsoft.com/office/drawing/2014/main" val="3203531840"/>
                    </a:ext>
                  </a:extLst>
                </a:gridCol>
                <a:gridCol w="1661564">
                  <a:extLst>
                    <a:ext uri="{9D8B030D-6E8A-4147-A177-3AD203B41FA5}">
                      <a16:colId xmlns:a16="http://schemas.microsoft.com/office/drawing/2014/main" val="1417074055"/>
                    </a:ext>
                  </a:extLst>
                </a:gridCol>
              </a:tblGrid>
              <a:tr h="208170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it-IT" sz="1800" b="1" u="none" strike="noStrike" kern="1200" noProof="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Città</a:t>
                      </a:r>
                    </a:p>
                  </a:txBody>
                  <a:tcPr marL="7802" marR="7802" marT="780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800" u="none" strike="noStrike" noProof="0" dirty="0">
                          <a:effectLst/>
                        </a:rPr>
                        <a:t>Classe Visitatore</a:t>
                      </a:r>
                      <a:endParaRPr lang="it-IT" sz="18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02" marR="7802" marT="7802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it-IT" sz="1800" b="1" u="none" strike="noStrike" kern="1200" noProof="0" dirty="0" err="1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Var</a:t>
                      </a:r>
                      <a:r>
                        <a:rPr lang="it-IT" sz="1800" b="1" u="none" strike="noStrike" kern="1200" noProof="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 % 2022/2021 (Gennaio/Luglio)</a:t>
                      </a:r>
                    </a:p>
                  </a:txBody>
                  <a:tcPr marL="7802" marR="7802" marT="7802" marB="0" anchor="b"/>
                </a:tc>
                <a:extLst>
                  <a:ext uri="{0D108BD9-81ED-4DB2-BD59-A6C34878D82A}">
                    <a16:rowId xmlns:a16="http://schemas.microsoft.com/office/drawing/2014/main" val="2482918335"/>
                  </a:ext>
                </a:extLst>
              </a:tr>
              <a:tr h="371407">
                <a:tc>
                  <a:txBody>
                    <a:bodyPr/>
                    <a:lstStyle/>
                    <a:p>
                      <a:pPr algn="ctr" fontAlgn="b"/>
                      <a:r>
                        <a:rPr lang="it-IT" sz="1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Busto Arsizio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8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Turisti italiani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8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+42%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479053905"/>
                  </a:ext>
                </a:extLst>
              </a:tr>
              <a:tr h="353682">
                <a:tc>
                  <a:txBody>
                    <a:bodyPr/>
                    <a:lstStyle/>
                    <a:p>
                      <a:pPr algn="ctr" fontAlgn="b"/>
                      <a:r>
                        <a:rPr lang="it-IT" sz="1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Gallarate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8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Turisti italiani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8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+12%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165575189"/>
                  </a:ext>
                </a:extLst>
              </a:tr>
              <a:tr h="378175">
                <a:tc>
                  <a:txBody>
                    <a:bodyPr/>
                    <a:lstStyle/>
                    <a:p>
                      <a:pPr algn="ctr" fontAlgn="b"/>
                      <a:r>
                        <a:rPr lang="it-IT" sz="1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Luino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8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Turisti italiani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8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+123%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544471914"/>
                  </a:ext>
                </a:extLst>
              </a:tr>
              <a:tr h="378175">
                <a:tc>
                  <a:txBody>
                    <a:bodyPr/>
                    <a:lstStyle/>
                    <a:p>
                      <a:pPr algn="ctr" fontAlgn="b"/>
                      <a:r>
                        <a:rPr lang="it-IT" sz="1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Saronno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8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Turisti italiani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8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+43%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789973677"/>
                  </a:ext>
                </a:extLst>
              </a:tr>
              <a:tr h="378175">
                <a:tc>
                  <a:txBody>
                    <a:bodyPr/>
                    <a:lstStyle/>
                    <a:p>
                      <a:pPr algn="ctr" fontAlgn="b"/>
                      <a:r>
                        <a:rPr lang="it-IT" sz="1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Varese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8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Turisti italiani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8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+28%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199406309"/>
                  </a:ext>
                </a:extLst>
              </a:tr>
            </a:tbl>
          </a:graphicData>
        </a:graphic>
      </p:graphicFrame>
      <p:graphicFrame>
        <p:nvGraphicFramePr>
          <p:cNvPr id="6" name="Tabella 5">
            <a:extLst>
              <a:ext uri="{FF2B5EF4-FFF2-40B4-BE49-F238E27FC236}">
                <a16:creationId xmlns:a16="http://schemas.microsoft.com/office/drawing/2014/main" id="{B4F5B63C-B2E6-4843-AF39-57DD8D6AA4D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8251166"/>
              </p:ext>
            </p:extLst>
          </p:nvPr>
        </p:nvGraphicFramePr>
        <p:xfrm>
          <a:off x="5309612" y="3758559"/>
          <a:ext cx="6607151" cy="28667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59189">
                  <a:extLst>
                    <a:ext uri="{9D8B030D-6E8A-4147-A177-3AD203B41FA5}">
                      <a16:colId xmlns:a16="http://schemas.microsoft.com/office/drawing/2014/main" val="733404120"/>
                    </a:ext>
                  </a:extLst>
                </a:gridCol>
                <a:gridCol w="3044865">
                  <a:extLst>
                    <a:ext uri="{9D8B030D-6E8A-4147-A177-3AD203B41FA5}">
                      <a16:colId xmlns:a16="http://schemas.microsoft.com/office/drawing/2014/main" val="3203531840"/>
                    </a:ext>
                  </a:extLst>
                </a:gridCol>
                <a:gridCol w="1803097">
                  <a:extLst>
                    <a:ext uri="{9D8B030D-6E8A-4147-A177-3AD203B41FA5}">
                      <a16:colId xmlns:a16="http://schemas.microsoft.com/office/drawing/2014/main" val="216861543"/>
                    </a:ext>
                  </a:extLst>
                </a:gridCol>
              </a:tblGrid>
              <a:tr h="378864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it-IT" sz="1800" b="1" u="none" strike="noStrike" kern="1200" noProof="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Città</a:t>
                      </a:r>
                    </a:p>
                  </a:txBody>
                  <a:tcPr marL="7802" marR="7802" marT="780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800" u="none" strike="noStrike" noProof="0" dirty="0">
                          <a:effectLst/>
                        </a:rPr>
                        <a:t>Classe Visitatore</a:t>
                      </a:r>
                      <a:endParaRPr lang="it-IT" sz="18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02" marR="7802" marT="7802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it-IT" sz="1800" b="1" u="none" strike="noStrike" kern="1200" noProof="0" dirty="0" err="1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Var</a:t>
                      </a:r>
                      <a:r>
                        <a:rPr lang="it-IT" sz="1800" b="1" u="none" strike="noStrike" kern="1200" noProof="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 % 2022/2021 (Gennaio/Luglio)</a:t>
                      </a:r>
                    </a:p>
                  </a:txBody>
                  <a:tcPr marL="7802" marR="7802" marT="7802" marB="0" anchor="b"/>
                </a:tc>
                <a:extLst>
                  <a:ext uri="{0D108BD9-81ED-4DB2-BD59-A6C34878D82A}">
                    <a16:rowId xmlns:a16="http://schemas.microsoft.com/office/drawing/2014/main" val="2482918335"/>
                  </a:ext>
                </a:extLst>
              </a:tr>
              <a:tr h="461427">
                <a:tc>
                  <a:txBody>
                    <a:bodyPr/>
                    <a:lstStyle/>
                    <a:p>
                      <a:pPr algn="ctr" fontAlgn="b"/>
                      <a:r>
                        <a:rPr lang="it-IT" sz="1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Busto Arsizio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800" b="0" i="0" u="none" strike="noStrike" noProof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Turisti stranieri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8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+125%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479053905"/>
                  </a:ext>
                </a:extLst>
              </a:tr>
              <a:tr h="439405">
                <a:tc>
                  <a:txBody>
                    <a:bodyPr/>
                    <a:lstStyle/>
                    <a:p>
                      <a:pPr algn="ctr" fontAlgn="b"/>
                      <a:r>
                        <a:rPr lang="it-IT" sz="1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Gallarate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8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Turisti stranieri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8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+70%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165575189"/>
                  </a:ext>
                </a:extLst>
              </a:tr>
              <a:tr h="469835">
                <a:tc>
                  <a:txBody>
                    <a:bodyPr/>
                    <a:lstStyle/>
                    <a:p>
                      <a:pPr algn="ctr" fontAlgn="b"/>
                      <a:r>
                        <a:rPr lang="it-IT" sz="1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Luino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800" b="0" i="0" u="none" strike="noStrike" noProof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Turisti stranieri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8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+183%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544471914"/>
                  </a:ext>
                </a:extLst>
              </a:tr>
              <a:tr h="469835">
                <a:tc>
                  <a:txBody>
                    <a:bodyPr/>
                    <a:lstStyle/>
                    <a:p>
                      <a:pPr algn="ctr" fontAlgn="b"/>
                      <a:r>
                        <a:rPr lang="it-IT" sz="1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Saronno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8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Turisti stranieri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8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+141%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789973677"/>
                  </a:ext>
                </a:extLst>
              </a:tr>
              <a:tr h="469835">
                <a:tc>
                  <a:txBody>
                    <a:bodyPr/>
                    <a:lstStyle/>
                    <a:p>
                      <a:pPr algn="ctr" fontAlgn="b"/>
                      <a:r>
                        <a:rPr lang="it-IT" sz="1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Varese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8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Turisti stranieri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8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+130%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199406309"/>
                  </a:ext>
                </a:extLst>
              </a:tr>
            </a:tbl>
          </a:graphicData>
        </a:graphic>
      </p:graphicFrame>
      <p:grpSp>
        <p:nvGrpSpPr>
          <p:cNvPr id="8" name="Group 2">
            <a:extLst>
              <a:ext uri="{FF2B5EF4-FFF2-40B4-BE49-F238E27FC236}">
                <a16:creationId xmlns:a16="http://schemas.microsoft.com/office/drawing/2014/main" id="{D0A3D64A-C1E9-4A0C-86BC-E1E478148392}"/>
              </a:ext>
            </a:extLst>
          </p:cNvPr>
          <p:cNvGrpSpPr/>
          <p:nvPr/>
        </p:nvGrpSpPr>
        <p:grpSpPr>
          <a:xfrm>
            <a:off x="9726320" y="1486344"/>
            <a:ext cx="1304562" cy="1534458"/>
            <a:chOff x="7319116" y="2645557"/>
            <a:chExt cx="1724168" cy="1832098"/>
          </a:xfrm>
          <a:solidFill>
            <a:schemeClr val="tx1"/>
          </a:solidFill>
        </p:grpSpPr>
        <p:sp>
          <p:nvSpPr>
            <p:cNvPr id="9" name="Freeform 221">
              <a:extLst>
                <a:ext uri="{FF2B5EF4-FFF2-40B4-BE49-F238E27FC236}">
                  <a16:creationId xmlns:a16="http://schemas.microsoft.com/office/drawing/2014/main" id="{2DABFF9B-CF7A-4DCD-A0A1-CEE5D11D1C3D}"/>
                </a:ext>
              </a:extLst>
            </p:cNvPr>
            <p:cNvSpPr>
              <a:spLocks/>
            </p:cNvSpPr>
            <p:nvPr/>
          </p:nvSpPr>
          <p:spPr bwMode="auto">
            <a:xfrm>
              <a:off x="7319116" y="2645557"/>
              <a:ext cx="1724168" cy="1604921"/>
            </a:xfrm>
            <a:custGeom>
              <a:avLst/>
              <a:gdLst>
                <a:gd name="T0" fmla="*/ 16 w 206"/>
                <a:gd name="T1" fmla="*/ 77 h 201"/>
                <a:gd name="T2" fmla="*/ 16 w 206"/>
                <a:gd name="T3" fmla="*/ 65 h 201"/>
                <a:gd name="T4" fmla="*/ 3 w 206"/>
                <a:gd name="T5" fmla="*/ 59 h 201"/>
                <a:gd name="T6" fmla="*/ 1 w 206"/>
                <a:gd name="T7" fmla="*/ 43 h 201"/>
                <a:gd name="T8" fmla="*/ 9 w 206"/>
                <a:gd name="T9" fmla="*/ 33 h 201"/>
                <a:gd name="T10" fmla="*/ 9 w 206"/>
                <a:gd name="T11" fmla="*/ 20 h 201"/>
                <a:gd name="T12" fmla="*/ 25 w 206"/>
                <a:gd name="T13" fmla="*/ 20 h 201"/>
                <a:gd name="T14" fmla="*/ 32 w 206"/>
                <a:gd name="T15" fmla="*/ 13 h 201"/>
                <a:gd name="T16" fmla="*/ 38 w 206"/>
                <a:gd name="T17" fmla="*/ 21 h 201"/>
                <a:gd name="T18" fmla="*/ 43 w 206"/>
                <a:gd name="T19" fmla="*/ 14 h 201"/>
                <a:gd name="T20" fmla="*/ 50 w 206"/>
                <a:gd name="T21" fmla="*/ 17 h 201"/>
                <a:gd name="T22" fmla="*/ 56 w 206"/>
                <a:gd name="T23" fmla="*/ 4 h 201"/>
                <a:gd name="T24" fmla="*/ 64 w 206"/>
                <a:gd name="T25" fmla="*/ 8 h 201"/>
                <a:gd name="T26" fmla="*/ 82 w 206"/>
                <a:gd name="T27" fmla="*/ 8 h 201"/>
                <a:gd name="T28" fmla="*/ 97 w 206"/>
                <a:gd name="T29" fmla="*/ 1 h 201"/>
                <a:gd name="T30" fmla="*/ 107 w 206"/>
                <a:gd name="T31" fmla="*/ 12 h 201"/>
                <a:gd name="T32" fmla="*/ 111 w 206"/>
                <a:gd name="T33" fmla="*/ 25 h 201"/>
                <a:gd name="T34" fmla="*/ 102 w 206"/>
                <a:gd name="T35" fmla="*/ 33 h 201"/>
                <a:gd name="T36" fmla="*/ 97 w 206"/>
                <a:gd name="T37" fmla="*/ 49 h 201"/>
                <a:gd name="T38" fmla="*/ 98 w 206"/>
                <a:gd name="T39" fmla="*/ 61 h 201"/>
                <a:gd name="T40" fmla="*/ 105 w 206"/>
                <a:gd name="T41" fmla="*/ 64 h 201"/>
                <a:gd name="T42" fmla="*/ 115 w 206"/>
                <a:gd name="T43" fmla="*/ 82 h 201"/>
                <a:gd name="T44" fmla="*/ 128 w 206"/>
                <a:gd name="T45" fmla="*/ 99 h 201"/>
                <a:gd name="T46" fmla="*/ 148 w 206"/>
                <a:gd name="T47" fmla="*/ 119 h 201"/>
                <a:gd name="T48" fmla="*/ 159 w 206"/>
                <a:gd name="T49" fmla="*/ 120 h 201"/>
                <a:gd name="T50" fmla="*/ 168 w 206"/>
                <a:gd name="T51" fmla="*/ 117 h 201"/>
                <a:gd name="T52" fmla="*/ 169 w 206"/>
                <a:gd name="T53" fmla="*/ 125 h 201"/>
                <a:gd name="T54" fmla="*/ 175 w 206"/>
                <a:gd name="T55" fmla="*/ 131 h 201"/>
                <a:gd name="T56" fmla="*/ 180 w 206"/>
                <a:gd name="T57" fmla="*/ 139 h 201"/>
                <a:gd name="T58" fmla="*/ 188 w 206"/>
                <a:gd name="T59" fmla="*/ 145 h 201"/>
                <a:gd name="T60" fmla="*/ 196 w 206"/>
                <a:gd name="T61" fmla="*/ 153 h 201"/>
                <a:gd name="T62" fmla="*/ 205 w 206"/>
                <a:gd name="T63" fmla="*/ 164 h 201"/>
                <a:gd name="T64" fmla="*/ 199 w 206"/>
                <a:gd name="T65" fmla="*/ 169 h 201"/>
                <a:gd name="T66" fmla="*/ 185 w 206"/>
                <a:gd name="T67" fmla="*/ 158 h 201"/>
                <a:gd name="T68" fmla="*/ 174 w 206"/>
                <a:gd name="T69" fmla="*/ 163 h 201"/>
                <a:gd name="T70" fmla="*/ 171 w 206"/>
                <a:gd name="T71" fmla="*/ 171 h 201"/>
                <a:gd name="T72" fmla="*/ 177 w 206"/>
                <a:gd name="T73" fmla="*/ 184 h 201"/>
                <a:gd name="T74" fmla="*/ 172 w 206"/>
                <a:gd name="T75" fmla="*/ 190 h 201"/>
                <a:gd name="T76" fmla="*/ 166 w 206"/>
                <a:gd name="T77" fmla="*/ 200 h 201"/>
                <a:gd name="T78" fmla="*/ 156 w 206"/>
                <a:gd name="T79" fmla="*/ 199 h 201"/>
                <a:gd name="T80" fmla="*/ 158 w 206"/>
                <a:gd name="T81" fmla="*/ 180 h 201"/>
                <a:gd name="T82" fmla="*/ 158 w 206"/>
                <a:gd name="T83" fmla="*/ 169 h 201"/>
                <a:gd name="T84" fmla="*/ 146 w 206"/>
                <a:gd name="T85" fmla="*/ 162 h 201"/>
                <a:gd name="T86" fmla="*/ 140 w 206"/>
                <a:gd name="T87" fmla="*/ 151 h 201"/>
                <a:gd name="T88" fmla="*/ 130 w 206"/>
                <a:gd name="T89" fmla="*/ 149 h 201"/>
                <a:gd name="T90" fmla="*/ 131 w 206"/>
                <a:gd name="T91" fmla="*/ 139 h 201"/>
                <a:gd name="T92" fmla="*/ 106 w 206"/>
                <a:gd name="T93" fmla="*/ 131 h 201"/>
                <a:gd name="T94" fmla="*/ 90 w 206"/>
                <a:gd name="T95" fmla="*/ 117 h 201"/>
                <a:gd name="T96" fmla="*/ 81 w 206"/>
                <a:gd name="T97" fmla="*/ 111 h 201"/>
                <a:gd name="T98" fmla="*/ 71 w 206"/>
                <a:gd name="T99" fmla="*/ 102 h 201"/>
                <a:gd name="T100" fmla="*/ 66 w 206"/>
                <a:gd name="T101" fmla="*/ 82 h 201"/>
                <a:gd name="T102" fmla="*/ 60 w 206"/>
                <a:gd name="T103" fmla="*/ 70 h 201"/>
                <a:gd name="T104" fmla="*/ 41 w 206"/>
                <a:gd name="T105" fmla="*/ 67 h 201"/>
                <a:gd name="T106" fmla="*/ 36 w 206"/>
                <a:gd name="T107" fmla="*/ 76 h 201"/>
                <a:gd name="T108" fmla="*/ 16 w 206"/>
                <a:gd name="T109" fmla="*/ 77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06" h="201">
                  <a:moveTo>
                    <a:pt x="16" y="77"/>
                  </a:moveTo>
                  <a:cubicBezTo>
                    <a:pt x="16" y="77"/>
                    <a:pt x="18" y="68"/>
                    <a:pt x="16" y="65"/>
                  </a:cubicBezTo>
                  <a:cubicBezTo>
                    <a:pt x="14" y="62"/>
                    <a:pt x="5" y="62"/>
                    <a:pt x="3" y="59"/>
                  </a:cubicBezTo>
                  <a:cubicBezTo>
                    <a:pt x="0" y="56"/>
                    <a:pt x="0" y="47"/>
                    <a:pt x="1" y="43"/>
                  </a:cubicBezTo>
                  <a:cubicBezTo>
                    <a:pt x="2" y="40"/>
                    <a:pt x="8" y="36"/>
                    <a:pt x="9" y="33"/>
                  </a:cubicBezTo>
                  <a:cubicBezTo>
                    <a:pt x="10" y="30"/>
                    <a:pt x="9" y="20"/>
                    <a:pt x="9" y="20"/>
                  </a:cubicBezTo>
                  <a:cubicBezTo>
                    <a:pt x="9" y="20"/>
                    <a:pt x="22" y="21"/>
                    <a:pt x="25" y="20"/>
                  </a:cubicBezTo>
                  <a:cubicBezTo>
                    <a:pt x="27" y="19"/>
                    <a:pt x="30" y="13"/>
                    <a:pt x="32" y="13"/>
                  </a:cubicBezTo>
                  <a:cubicBezTo>
                    <a:pt x="35" y="14"/>
                    <a:pt x="35" y="21"/>
                    <a:pt x="38" y="21"/>
                  </a:cubicBezTo>
                  <a:cubicBezTo>
                    <a:pt x="40" y="21"/>
                    <a:pt x="41" y="15"/>
                    <a:pt x="43" y="14"/>
                  </a:cubicBezTo>
                  <a:cubicBezTo>
                    <a:pt x="45" y="14"/>
                    <a:pt x="49" y="18"/>
                    <a:pt x="50" y="17"/>
                  </a:cubicBezTo>
                  <a:cubicBezTo>
                    <a:pt x="53" y="16"/>
                    <a:pt x="56" y="4"/>
                    <a:pt x="56" y="4"/>
                  </a:cubicBezTo>
                  <a:cubicBezTo>
                    <a:pt x="56" y="4"/>
                    <a:pt x="62" y="8"/>
                    <a:pt x="64" y="8"/>
                  </a:cubicBezTo>
                  <a:cubicBezTo>
                    <a:pt x="68" y="10"/>
                    <a:pt x="77" y="10"/>
                    <a:pt x="82" y="8"/>
                  </a:cubicBezTo>
                  <a:cubicBezTo>
                    <a:pt x="86" y="8"/>
                    <a:pt x="93" y="0"/>
                    <a:pt x="97" y="1"/>
                  </a:cubicBezTo>
                  <a:cubicBezTo>
                    <a:pt x="100" y="2"/>
                    <a:pt x="107" y="12"/>
                    <a:pt x="107" y="12"/>
                  </a:cubicBezTo>
                  <a:cubicBezTo>
                    <a:pt x="111" y="25"/>
                    <a:pt x="111" y="25"/>
                    <a:pt x="111" y="25"/>
                  </a:cubicBezTo>
                  <a:cubicBezTo>
                    <a:pt x="111" y="25"/>
                    <a:pt x="103" y="31"/>
                    <a:pt x="102" y="33"/>
                  </a:cubicBezTo>
                  <a:cubicBezTo>
                    <a:pt x="99" y="37"/>
                    <a:pt x="97" y="45"/>
                    <a:pt x="97" y="49"/>
                  </a:cubicBezTo>
                  <a:cubicBezTo>
                    <a:pt x="96" y="52"/>
                    <a:pt x="96" y="58"/>
                    <a:pt x="98" y="61"/>
                  </a:cubicBezTo>
                  <a:cubicBezTo>
                    <a:pt x="99" y="62"/>
                    <a:pt x="104" y="63"/>
                    <a:pt x="105" y="64"/>
                  </a:cubicBezTo>
                  <a:cubicBezTo>
                    <a:pt x="109" y="68"/>
                    <a:pt x="112" y="78"/>
                    <a:pt x="115" y="82"/>
                  </a:cubicBezTo>
                  <a:cubicBezTo>
                    <a:pt x="118" y="87"/>
                    <a:pt x="124" y="95"/>
                    <a:pt x="128" y="99"/>
                  </a:cubicBezTo>
                  <a:cubicBezTo>
                    <a:pt x="132" y="105"/>
                    <a:pt x="142" y="117"/>
                    <a:pt x="148" y="119"/>
                  </a:cubicBezTo>
                  <a:cubicBezTo>
                    <a:pt x="151" y="121"/>
                    <a:pt x="157" y="121"/>
                    <a:pt x="159" y="120"/>
                  </a:cubicBezTo>
                  <a:cubicBezTo>
                    <a:pt x="162" y="120"/>
                    <a:pt x="166" y="116"/>
                    <a:pt x="168" y="117"/>
                  </a:cubicBezTo>
                  <a:cubicBezTo>
                    <a:pt x="169" y="118"/>
                    <a:pt x="168" y="123"/>
                    <a:pt x="169" y="125"/>
                  </a:cubicBezTo>
                  <a:cubicBezTo>
                    <a:pt x="170" y="127"/>
                    <a:pt x="174" y="129"/>
                    <a:pt x="175" y="131"/>
                  </a:cubicBezTo>
                  <a:cubicBezTo>
                    <a:pt x="176" y="133"/>
                    <a:pt x="178" y="138"/>
                    <a:pt x="180" y="139"/>
                  </a:cubicBezTo>
                  <a:cubicBezTo>
                    <a:pt x="181" y="141"/>
                    <a:pt x="186" y="144"/>
                    <a:pt x="188" y="145"/>
                  </a:cubicBezTo>
                  <a:cubicBezTo>
                    <a:pt x="190" y="147"/>
                    <a:pt x="194" y="151"/>
                    <a:pt x="196" y="153"/>
                  </a:cubicBezTo>
                  <a:cubicBezTo>
                    <a:pt x="198" y="156"/>
                    <a:pt x="206" y="160"/>
                    <a:pt x="205" y="164"/>
                  </a:cubicBezTo>
                  <a:cubicBezTo>
                    <a:pt x="205" y="166"/>
                    <a:pt x="201" y="169"/>
                    <a:pt x="199" y="169"/>
                  </a:cubicBezTo>
                  <a:cubicBezTo>
                    <a:pt x="194" y="168"/>
                    <a:pt x="189" y="159"/>
                    <a:pt x="185" y="158"/>
                  </a:cubicBezTo>
                  <a:cubicBezTo>
                    <a:pt x="182" y="158"/>
                    <a:pt x="176" y="161"/>
                    <a:pt x="174" y="163"/>
                  </a:cubicBezTo>
                  <a:cubicBezTo>
                    <a:pt x="172" y="164"/>
                    <a:pt x="171" y="169"/>
                    <a:pt x="171" y="171"/>
                  </a:cubicBezTo>
                  <a:cubicBezTo>
                    <a:pt x="172" y="174"/>
                    <a:pt x="178" y="180"/>
                    <a:pt x="177" y="184"/>
                  </a:cubicBezTo>
                  <a:cubicBezTo>
                    <a:pt x="177" y="186"/>
                    <a:pt x="173" y="188"/>
                    <a:pt x="172" y="190"/>
                  </a:cubicBezTo>
                  <a:cubicBezTo>
                    <a:pt x="170" y="193"/>
                    <a:pt x="169" y="199"/>
                    <a:pt x="166" y="200"/>
                  </a:cubicBezTo>
                  <a:cubicBezTo>
                    <a:pt x="164" y="201"/>
                    <a:pt x="158" y="201"/>
                    <a:pt x="156" y="199"/>
                  </a:cubicBezTo>
                  <a:cubicBezTo>
                    <a:pt x="153" y="195"/>
                    <a:pt x="158" y="185"/>
                    <a:pt x="158" y="180"/>
                  </a:cubicBezTo>
                  <a:cubicBezTo>
                    <a:pt x="158" y="177"/>
                    <a:pt x="159" y="172"/>
                    <a:pt x="158" y="169"/>
                  </a:cubicBezTo>
                  <a:cubicBezTo>
                    <a:pt x="156" y="166"/>
                    <a:pt x="149" y="164"/>
                    <a:pt x="146" y="162"/>
                  </a:cubicBezTo>
                  <a:cubicBezTo>
                    <a:pt x="144" y="160"/>
                    <a:pt x="143" y="153"/>
                    <a:pt x="140" y="151"/>
                  </a:cubicBezTo>
                  <a:cubicBezTo>
                    <a:pt x="138" y="149"/>
                    <a:pt x="132" y="151"/>
                    <a:pt x="130" y="149"/>
                  </a:cubicBezTo>
                  <a:cubicBezTo>
                    <a:pt x="128" y="147"/>
                    <a:pt x="132" y="141"/>
                    <a:pt x="131" y="139"/>
                  </a:cubicBezTo>
                  <a:cubicBezTo>
                    <a:pt x="127" y="134"/>
                    <a:pt x="112" y="134"/>
                    <a:pt x="106" y="131"/>
                  </a:cubicBezTo>
                  <a:cubicBezTo>
                    <a:pt x="102" y="129"/>
                    <a:pt x="94" y="121"/>
                    <a:pt x="90" y="117"/>
                  </a:cubicBezTo>
                  <a:cubicBezTo>
                    <a:pt x="88" y="115"/>
                    <a:pt x="83" y="112"/>
                    <a:pt x="81" y="111"/>
                  </a:cubicBezTo>
                  <a:cubicBezTo>
                    <a:pt x="78" y="109"/>
                    <a:pt x="72" y="105"/>
                    <a:pt x="71" y="102"/>
                  </a:cubicBezTo>
                  <a:cubicBezTo>
                    <a:pt x="68" y="98"/>
                    <a:pt x="67" y="87"/>
                    <a:pt x="66" y="82"/>
                  </a:cubicBezTo>
                  <a:cubicBezTo>
                    <a:pt x="64" y="79"/>
                    <a:pt x="63" y="72"/>
                    <a:pt x="60" y="70"/>
                  </a:cubicBezTo>
                  <a:cubicBezTo>
                    <a:pt x="56" y="67"/>
                    <a:pt x="45" y="64"/>
                    <a:pt x="41" y="67"/>
                  </a:cubicBezTo>
                  <a:cubicBezTo>
                    <a:pt x="38" y="68"/>
                    <a:pt x="38" y="75"/>
                    <a:pt x="36" y="76"/>
                  </a:cubicBezTo>
                  <a:cubicBezTo>
                    <a:pt x="32" y="79"/>
                    <a:pt x="16" y="77"/>
                    <a:pt x="16" y="77"/>
                  </a:cubicBezTo>
                </a:path>
              </a:pathLst>
            </a:custGeom>
            <a:grpFill/>
            <a:ln w="28575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+mj-lt"/>
              </a:endParaRPr>
            </a:p>
          </p:txBody>
        </p:sp>
        <p:sp>
          <p:nvSpPr>
            <p:cNvPr id="13" name="Freeform 219">
              <a:extLst>
                <a:ext uri="{FF2B5EF4-FFF2-40B4-BE49-F238E27FC236}">
                  <a16:creationId xmlns:a16="http://schemas.microsoft.com/office/drawing/2014/main" id="{212FD8C1-FE7E-4D39-B3EA-B062EDD7750E}"/>
                </a:ext>
              </a:extLst>
            </p:cNvPr>
            <p:cNvSpPr>
              <a:spLocks/>
            </p:cNvSpPr>
            <p:nvPr/>
          </p:nvSpPr>
          <p:spPr bwMode="auto">
            <a:xfrm>
              <a:off x="8180236" y="4223739"/>
              <a:ext cx="509954" cy="253916"/>
            </a:xfrm>
            <a:custGeom>
              <a:avLst/>
              <a:gdLst>
                <a:gd name="T0" fmla="*/ 32 w 38"/>
                <a:gd name="T1" fmla="*/ 2 h 28"/>
                <a:gd name="T2" fmla="*/ 19 w 38"/>
                <a:gd name="T3" fmla="*/ 5 h 28"/>
                <a:gd name="T4" fmla="*/ 1 w 38"/>
                <a:gd name="T5" fmla="*/ 4 h 28"/>
                <a:gd name="T6" fmla="*/ 4 w 38"/>
                <a:gd name="T7" fmla="*/ 9 h 28"/>
                <a:gd name="T8" fmla="*/ 8 w 38"/>
                <a:gd name="T9" fmla="*/ 18 h 28"/>
                <a:gd name="T10" fmla="*/ 17 w 38"/>
                <a:gd name="T11" fmla="*/ 19 h 28"/>
                <a:gd name="T12" fmla="*/ 36 w 38"/>
                <a:gd name="T13" fmla="*/ 26 h 28"/>
                <a:gd name="T14" fmla="*/ 34 w 38"/>
                <a:gd name="T15" fmla="*/ 13 h 28"/>
                <a:gd name="T16" fmla="*/ 32 w 38"/>
                <a:gd name="T17" fmla="*/ 2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" h="28">
                  <a:moveTo>
                    <a:pt x="32" y="2"/>
                  </a:moveTo>
                  <a:cubicBezTo>
                    <a:pt x="29" y="0"/>
                    <a:pt x="22" y="5"/>
                    <a:pt x="19" y="5"/>
                  </a:cubicBezTo>
                  <a:cubicBezTo>
                    <a:pt x="14" y="5"/>
                    <a:pt x="3" y="0"/>
                    <a:pt x="1" y="4"/>
                  </a:cubicBezTo>
                  <a:cubicBezTo>
                    <a:pt x="0" y="5"/>
                    <a:pt x="3" y="8"/>
                    <a:pt x="4" y="9"/>
                  </a:cubicBezTo>
                  <a:cubicBezTo>
                    <a:pt x="5" y="11"/>
                    <a:pt x="6" y="16"/>
                    <a:pt x="8" y="18"/>
                  </a:cubicBezTo>
                  <a:cubicBezTo>
                    <a:pt x="10" y="19"/>
                    <a:pt x="15" y="18"/>
                    <a:pt x="17" y="19"/>
                  </a:cubicBezTo>
                  <a:cubicBezTo>
                    <a:pt x="22" y="20"/>
                    <a:pt x="32" y="28"/>
                    <a:pt x="36" y="26"/>
                  </a:cubicBezTo>
                  <a:cubicBezTo>
                    <a:pt x="38" y="24"/>
                    <a:pt x="35" y="16"/>
                    <a:pt x="34" y="13"/>
                  </a:cubicBezTo>
                  <a:cubicBezTo>
                    <a:pt x="34" y="11"/>
                    <a:pt x="34" y="4"/>
                    <a:pt x="32" y="2"/>
                  </a:cubicBezTo>
                </a:path>
              </a:pathLst>
            </a:custGeom>
            <a:grpFill/>
            <a:ln w="28575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+mj-lt"/>
              </a:endParaRPr>
            </a:p>
          </p:txBody>
        </p:sp>
        <p:sp>
          <p:nvSpPr>
            <p:cNvPr id="14" name="Freeform 223">
              <a:extLst>
                <a:ext uri="{FF2B5EF4-FFF2-40B4-BE49-F238E27FC236}">
                  <a16:creationId xmlns:a16="http://schemas.microsoft.com/office/drawing/2014/main" id="{27DFA2ED-DEAB-4064-8710-62A45BBC53EA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6295" y="3833894"/>
              <a:ext cx="295239" cy="371810"/>
            </a:xfrm>
            <a:custGeom>
              <a:avLst/>
              <a:gdLst>
                <a:gd name="T0" fmla="*/ 1 w 22"/>
                <a:gd name="T1" fmla="*/ 5 h 41"/>
                <a:gd name="T2" fmla="*/ 6 w 22"/>
                <a:gd name="T3" fmla="*/ 4 h 41"/>
                <a:gd name="T4" fmla="*/ 14 w 22"/>
                <a:gd name="T5" fmla="*/ 2 h 41"/>
                <a:gd name="T6" fmla="*/ 19 w 22"/>
                <a:gd name="T7" fmla="*/ 1 h 41"/>
                <a:gd name="T8" fmla="*/ 22 w 22"/>
                <a:gd name="T9" fmla="*/ 7 h 41"/>
                <a:gd name="T10" fmla="*/ 22 w 22"/>
                <a:gd name="T11" fmla="*/ 17 h 41"/>
                <a:gd name="T12" fmla="*/ 21 w 22"/>
                <a:gd name="T13" fmla="*/ 26 h 41"/>
                <a:gd name="T14" fmla="*/ 18 w 22"/>
                <a:gd name="T15" fmla="*/ 38 h 41"/>
                <a:gd name="T16" fmla="*/ 10 w 22"/>
                <a:gd name="T17" fmla="*/ 41 h 41"/>
                <a:gd name="T18" fmla="*/ 4 w 22"/>
                <a:gd name="T19" fmla="*/ 38 h 41"/>
                <a:gd name="T20" fmla="*/ 3 w 22"/>
                <a:gd name="T21" fmla="*/ 28 h 41"/>
                <a:gd name="T22" fmla="*/ 2 w 22"/>
                <a:gd name="T23" fmla="*/ 18 h 41"/>
                <a:gd name="T24" fmla="*/ 0 w 22"/>
                <a:gd name="T25" fmla="*/ 10 h 41"/>
                <a:gd name="T26" fmla="*/ 1 w 22"/>
                <a:gd name="T27" fmla="*/ 5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2" h="41">
                  <a:moveTo>
                    <a:pt x="1" y="5"/>
                  </a:moveTo>
                  <a:cubicBezTo>
                    <a:pt x="2" y="4"/>
                    <a:pt x="4" y="5"/>
                    <a:pt x="6" y="4"/>
                  </a:cubicBezTo>
                  <a:cubicBezTo>
                    <a:pt x="8" y="4"/>
                    <a:pt x="12" y="3"/>
                    <a:pt x="14" y="2"/>
                  </a:cubicBezTo>
                  <a:cubicBezTo>
                    <a:pt x="15" y="2"/>
                    <a:pt x="18" y="0"/>
                    <a:pt x="19" y="1"/>
                  </a:cubicBezTo>
                  <a:cubicBezTo>
                    <a:pt x="20" y="2"/>
                    <a:pt x="21" y="5"/>
                    <a:pt x="22" y="7"/>
                  </a:cubicBezTo>
                  <a:cubicBezTo>
                    <a:pt x="22" y="9"/>
                    <a:pt x="22" y="14"/>
                    <a:pt x="22" y="17"/>
                  </a:cubicBezTo>
                  <a:cubicBezTo>
                    <a:pt x="22" y="19"/>
                    <a:pt x="21" y="24"/>
                    <a:pt x="21" y="26"/>
                  </a:cubicBezTo>
                  <a:cubicBezTo>
                    <a:pt x="20" y="29"/>
                    <a:pt x="21" y="36"/>
                    <a:pt x="18" y="38"/>
                  </a:cubicBezTo>
                  <a:cubicBezTo>
                    <a:pt x="17" y="41"/>
                    <a:pt x="12" y="41"/>
                    <a:pt x="10" y="41"/>
                  </a:cubicBezTo>
                  <a:cubicBezTo>
                    <a:pt x="8" y="41"/>
                    <a:pt x="4" y="39"/>
                    <a:pt x="4" y="38"/>
                  </a:cubicBezTo>
                  <a:cubicBezTo>
                    <a:pt x="2" y="36"/>
                    <a:pt x="3" y="30"/>
                    <a:pt x="3" y="28"/>
                  </a:cubicBezTo>
                  <a:cubicBezTo>
                    <a:pt x="3" y="25"/>
                    <a:pt x="3" y="20"/>
                    <a:pt x="2" y="18"/>
                  </a:cubicBezTo>
                  <a:cubicBezTo>
                    <a:pt x="2" y="16"/>
                    <a:pt x="0" y="12"/>
                    <a:pt x="0" y="10"/>
                  </a:cubicBezTo>
                  <a:cubicBezTo>
                    <a:pt x="0" y="9"/>
                    <a:pt x="0" y="6"/>
                    <a:pt x="1" y="5"/>
                  </a:cubicBezTo>
                </a:path>
              </a:pathLst>
            </a:custGeom>
            <a:grpFill/>
            <a:ln w="28575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+mj-lt"/>
              </a:endParaRPr>
            </a:p>
          </p:txBody>
        </p:sp>
      </p:grpSp>
      <p:grpSp>
        <p:nvGrpSpPr>
          <p:cNvPr id="15" name="Google Shape;3615;p53">
            <a:extLst>
              <a:ext uri="{FF2B5EF4-FFF2-40B4-BE49-F238E27FC236}">
                <a16:creationId xmlns:a16="http://schemas.microsoft.com/office/drawing/2014/main" id="{85D656F6-641E-4D21-811F-7B3C3787CFF2}"/>
              </a:ext>
            </a:extLst>
          </p:cNvPr>
          <p:cNvGrpSpPr>
            <a:grpSpLocks noChangeAspect="1"/>
          </p:cNvGrpSpPr>
          <p:nvPr/>
        </p:nvGrpSpPr>
        <p:grpSpPr>
          <a:xfrm>
            <a:off x="1181556" y="4596599"/>
            <a:ext cx="1304549" cy="1148913"/>
            <a:chOff x="6000718" y="3070557"/>
            <a:chExt cx="587865" cy="517731"/>
          </a:xfrm>
        </p:grpSpPr>
        <p:sp>
          <p:nvSpPr>
            <p:cNvPr id="16" name="Google Shape;3616;p53">
              <a:extLst>
                <a:ext uri="{FF2B5EF4-FFF2-40B4-BE49-F238E27FC236}">
                  <a16:creationId xmlns:a16="http://schemas.microsoft.com/office/drawing/2014/main" id="{8F531266-64B9-4620-9EA7-78FAE96BC6F0}"/>
                </a:ext>
              </a:extLst>
            </p:cNvPr>
            <p:cNvSpPr/>
            <p:nvPr/>
          </p:nvSpPr>
          <p:spPr>
            <a:xfrm>
              <a:off x="6161116" y="3104229"/>
              <a:ext cx="410235" cy="449911"/>
            </a:xfrm>
            <a:custGeom>
              <a:avLst/>
              <a:gdLst/>
              <a:ahLst/>
              <a:cxnLst/>
              <a:rect l="l" t="t" r="r" b="b"/>
              <a:pathLst>
                <a:path w="71098" h="78008" extrusionOk="0">
                  <a:moveTo>
                    <a:pt x="36108" y="3531"/>
                  </a:moveTo>
                  <a:lnTo>
                    <a:pt x="36835" y="4631"/>
                  </a:lnTo>
                  <a:cubicBezTo>
                    <a:pt x="36551" y="4826"/>
                    <a:pt x="36268" y="5039"/>
                    <a:pt x="35948" y="5217"/>
                  </a:cubicBezTo>
                  <a:cubicBezTo>
                    <a:pt x="35043" y="5749"/>
                    <a:pt x="34635" y="6459"/>
                    <a:pt x="35132" y="7488"/>
                  </a:cubicBezTo>
                  <a:cubicBezTo>
                    <a:pt x="35486" y="8208"/>
                    <a:pt x="35984" y="8561"/>
                    <a:pt x="36635" y="8561"/>
                  </a:cubicBezTo>
                  <a:cubicBezTo>
                    <a:pt x="36866" y="8561"/>
                    <a:pt x="37116" y="8517"/>
                    <a:pt x="37385" y="8428"/>
                  </a:cubicBezTo>
                  <a:cubicBezTo>
                    <a:pt x="37776" y="8304"/>
                    <a:pt x="38184" y="8198"/>
                    <a:pt x="38752" y="8056"/>
                  </a:cubicBezTo>
                  <a:lnTo>
                    <a:pt x="38752" y="8056"/>
                  </a:lnTo>
                  <a:cubicBezTo>
                    <a:pt x="38412" y="9075"/>
                    <a:pt x="37909" y="9331"/>
                    <a:pt x="37373" y="9331"/>
                  </a:cubicBezTo>
                  <a:cubicBezTo>
                    <a:pt x="36833" y="9331"/>
                    <a:pt x="36258" y="9072"/>
                    <a:pt x="35779" y="9072"/>
                  </a:cubicBezTo>
                  <a:cubicBezTo>
                    <a:pt x="35690" y="9072"/>
                    <a:pt x="35604" y="9081"/>
                    <a:pt x="35522" y="9102"/>
                  </a:cubicBezTo>
                  <a:lnTo>
                    <a:pt x="33162" y="11977"/>
                  </a:lnTo>
                  <a:lnTo>
                    <a:pt x="28585" y="11037"/>
                  </a:lnTo>
                  <a:lnTo>
                    <a:pt x="31832" y="10238"/>
                  </a:lnTo>
                  <a:cubicBezTo>
                    <a:pt x="32825" y="8162"/>
                    <a:pt x="33127" y="7062"/>
                    <a:pt x="32914" y="6228"/>
                  </a:cubicBezTo>
                  <a:lnTo>
                    <a:pt x="36108" y="3531"/>
                  </a:lnTo>
                  <a:close/>
                  <a:moveTo>
                    <a:pt x="38947" y="36232"/>
                  </a:moveTo>
                  <a:lnTo>
                    <a:pt x="38947" y="36232"/>
                  </a:lnTo>
                  <a:cubicBezTo>
                    <a:pt x="40402" y="36374"/>
                    <a:pt x="40561" y="37705"/>
                    <a:pt x="41253" y="38486"/>
                  </a:cubicBezTo>
                  <a:cubicBezTo>
                    <a:pt x="40278" y="40029"/>
                    <a:pt x="42194" y="41076"/>
                    <a:pt x="41963" y="42673"/>
                  </a:cubicBezTo>
                  <a:cubicBezTo>
                    <a:pt x="41786" y="43862"/>
                    <a:pt x="42833" y="45264"/>
                    <a:pt x="43241" y="46648"/>
                  </a:cubicBezTo>
                  <a:cubicBezTo>
                    <a:pt x="43560" y="47641"/>
                    <a:pt x="43507" y="48741"/>
                    <a:pt x="43046" y="49699"/>
                  </a:cubicBezTo>
                  <a:lnTo>
                    <a:pt x="40473" y="45760"/>
                  </a:lnTo>
                  <a:cubicBezTo>
                    <a:pt x="41449" y="42726"/>
                    <a:pt x="39160" y="39728"/>
                    <a:pt x="38947" y="36232"/>
                  </a:cubicBezTo>
                  <a:close/>
                  <a:moveTo>
                    <a:pt x="36430" y="1"/>
                  </a:moveTo>
                  <a:cubicBezTo>
                    <a:pt x="35873" y="1"/>
                    <a:pt x="35316" y="87"/>
                    <a:pt x="34759" y="284"/>
                  </a:cubicBezTo>
                  <a:cubicBezTo>
                    <a:pt x="33659" y="657"/>
                    <a:pt x="32346" y="870"/>
                    <a:pt x="31885" y="2005"/>
                  </a:cubicBezTo>
                  <a:cubicBezTo>
                    <a:pt x="31264" y="3567"/>
                    <a:pt x="29809" y="3549"/>
                    <a:pt x="28656" y="3992"/>
                  </a:cubicBezTo>
                  <a:cubicBezTo>
                    <a:pt x="26331" y="4826"/>
                    <a:pt x="26012" y="5465"/>
                    <a:pt x="27006" y="7683"/>
                  </a:cubicBezTo>
                  <a:lnTo>
                    <a:pt x="29791" y="7736"/>
                  </a:lnTo>
                  <a:lnTo>
                    <a:pt x="29046" y="10327"/>
                  </a:lnTo>
                  <a:lnTo>
                    <a:pt x="28425" y="7736"/>
                  </a:lnTo>
                  <a:lnTo>
                    <a:pt x="26633" y="11143"/>
                  </a:lnTo>
                  <a:cubicBezTo>
                    <a:pt x="25746" y="11374"/>
                    <a:pt x="24734" y="11391"/>
                    <a:pt x="24113" y="11870"/>
                  </a:cubicBezTo>
                  <a:cubicBezTo>
                    <a:pt x="22960" y="12775"/>
                    <a:pt x="21328" y="12509"/>
                    <a:pt x="20352" y="13680"/>
                  </a:cubicBezTo>
                  <a:lnTo>
                    <a:pt x="19695" y="12900"/>
                  </a:lnTo>
                  <a:lnTo>
                    <a:pt x="18808" y="14106"/>
                  </a:lnTo>
                  <a:cubicBezTo>
                    <a:pt x="18523" y="13971"/>
                    <a:pt x="18518" y="13452"/>
                    <a:pt x="18160" y="13452"/>
                  </a:cubicBezTo>
                  <a:cubicBezTo>
                    <a:pt x="18049" y="13452"/>
                    <a:pt x="17905" y="13501"/>
                    <a:pt x="17708" y="13627"/>
                  </a:cubicBezTo>
                  <a:lnTo>
                    <a:pt x="18560" y="17193"/>
                  </a:lnTo>
                  <a:cubicBezTo>
                    <a:pt x="17972" y="17718"/>
                    <a:pt x="17385" y="18062"/>
                    <a:pt x="16823" y="18062"/>
                  </a:cubicBezTo>
                  <a:cubicBezTo>
                    <a:pt x="16435" y="18062"/>
                    <a:pt x="16059" y="17897"/>
                    <a:pt x="15703" y="17513"/>
                  </a:cubicBezTo>
                  <a:cubicBezTo>
                    <a:pt x="14869" y="16626"/>
                    <a:pt x="13929" y="16750"/>
                    <a:pt x="13112" y="16643"/>
                  </a:cubicBezTo>
                  <a:lnTo>
                    <a:pt x="11196" y="21381"/>
                  </a:lnTo>
                  <a:cubicBezTo>
                    <a:pt x="11922" y="22616"/>
                    <a:pt x="12753" y="22986"/>
                    <a:pt x="13632" y="22986"/>
                  </a:cubicBezTo>
                  <a:cubicBezTo>
                    <a:pt x="14835" y="22986"/>
                    <a:pt x="16130" y="22292"/>
                    <a:pt x="17371" y="22179"/>
                  </a:cubicBezTo>
                  <a:lnTo>
                    <a:pt x="17868" y="20618"/>
                  </a:lnTo>
                  <a:cubicBezTo>
                    <a:pt x="19961" y="20600"/>
                    <a:pt x="19961" y="20600"/>
                    <a:pt x="21594" y="18879"/>
                  </a:cubicBezTo>
                  <a:lnTo>
                    <a:pt x="22587" y="19784"/>
                  </a:lnTo>
                  <a:lnTo>
                    <a:pt x="24646" y="19181"/>
                  </a:lnTo>
                  <a:lnTo>
                    <a:pt x="28762" y="24788"/>
                  </a:lnTo>
                  <a:lnTo>
                    <a:pt x="24930" y="23971"/>
                  </a:lnTo>
                  <a:lnTo>
                    <a:pt x="24930" y="23971"/>
                  </a:lnTo>
                  <a:lnTo>
                    <a:pt x="26544" y="25746"/>
                  </a:lnTo>
                  <a:cubicBezTo>
                    <a:pt x="28177" y="25604"/>
                    <a:pt x="29507" y="24930"/>
                    <a:pt x="30182" y="23209"/>
                  </a:cubicBezTo>
                  <a:cubicBezTo>
                    <a:pt x="29738" y="22747"/>
                    <a:pt x="29365" y="22321"/>
                    <a:pt x="28957" y="21949"/>
                  </a:cubicBezTo>
                  <a:cubicBezTo>
                    <a:pt x="28017" y="21150"/>
                    <a:pt x="27165" y="20352"/>
                    <a:pt x="27502" y="18400"/>
                  </a:cubicBezTo>
                  <a:lnTo>
                    <a:pt x="27502" y="18400"/>
                  </a:lnTo>
                  <a:cubicBezTo>
                    <a:pt x="28336" y="19678"/>
                    <a:pt x="28709" y="20902"/>
                    <a:pt x="29472" y="21239"/>
                  </a:cubicBezTo>
                  <a:cubicBezTo>
                    <a:pt x="30678" y="21771"/>
                    <a:pt x="30785" y="22641"/>
                    <a:pt x="30927" y="23617"/>
                  </a:cubicBezTo>
                  <a:cubicBezTo>
                    <a:pt x="31016" y="24255"/>
                    <a:pt x="30874" y="24965"/>
                    <a:pt x="31087" y="25551"/>
                  </a:cubicBezTo>
                  <a:cubicBezTo>
                    <a:pt x="31282" y="26083"/>
                    <a:pt x="31832" y="26473"/>
                    <a:pt x="32187" y="26952"/>
                  </a:cubicBezTo>
                  <a:cubicBezTo>
                    <a:pt x="32275" y="27077"/>
                    <a:pt x="32329" y="27236"/>
                    <a:pt x="32329" y="27396"/>
                  </a:cubicBezTo>
                  <a:lnTo>
                    <a:pt x="34369" y="26225"/>
                  </a:lnTo>
                  <a:cubicBezTo>
                    <a:pt x="33860" y="25322"/>
                    <a:pt x="33670" y="24632"/>
                    <a:pt x="34867" y="24632"/>
                  </a:cubicBezTo>
                  <a:cubicBezTo>
                    <a:pt x="34964" y="24632"/>
                    <a:pt x="35070" y="24636"/>
                    <a:pt x="35185" y="24646"/>
                  </a:cubicBezTo>
                  <a:cubicBezTo>
                    <a:pt x="35416" y="25462"/>
                    <a:pt x="35718" y="26189"/>
                    <a:pt x="35753" y="26917"/>
                  </a:cubicBezTo>
                  <a:cubicBezTo>
                    <a:pt x="35859" y="28390"/>
                    <a:pt x="37013" y="29011"/>
                    <a:pt x="38024" y="29224"/>
                  </a:cubicBezTo>
                  <a:cubicBezTo>
                    <a:pt x="38126" y="29247"/>
                    <a:pt x="38227" y="29254"/>
                    <a:pt x="38330" y="29254"/>
                  </a:cubicBezTo>
                  <a:cubicBezTo>
                    <a:pt x="38476" y="29254"/>
                    <a:pt x="38623" y="29240"/>
                    <a:pt x="38773" y="29240"/>
                  </a:cubicBezTo>
                  <a:cubicBezTo>
                    <a:pt x="39073" y="29240"/>
                    <a:pt x="39384" y="29296"/>
                    <a:pt x="39710" y="29632"/>
                  </a:cubicBezTo>
                  <a:cubicBezTo>
                    <a:pt x="39812" y="29734"/>
                    <a:pt x="39986" y="29769"/>
                    <a:pt x="40202" y="29769"/>
                  </a:cubicBezTo>
                  <a:cubicBezTo>
                    <a:pt x="40620" y="29769"/>
                    <a:pt x="41193" y="29637"/>
                    <a:pt x="41697" y="29614"/>
                  </a:cubicBezTo>
                  <a:lnTo>
                    <a:pt x="41697" y="29614"/>
                  </a:lnTo>
                  <a:cubicBezTo>
                    <a:pt x="41182" y="31175"/>
                    <a:pt x="41608" y="32825"/>
                    <a:pt x="39657" y="33517"/>
                  </a:cubicBezTo>
                  <a:cubicBezTo>
                    <a:pt x="37368" y="32683"/>
                    <a:pt x="34369" y="33198"/>
                    <a:pt x="32488" y="30608"/>
                  </a:cubicBezTo>
                  <a:cubicBezTo>
                    <a:pt x="32240" y="30253"/>
                    <a:pt x="31388" y="30306"/>
                    <a:pt x="30820" y="30217"/>
                  </a:cubicBezTo>
                  <a:cubicBezTo>
                    <a:pt x="30607" y="30217"/>
                    <a:pt x="30395" y="30270"/>
                    <a:pt x="30182" y="30324"/>
                  </a:cubicBezTo>
                  <a:lnTo>
                    <a:pt x="29507" y="32151"/>
                  </a:lnTo>
                  <a:cubicBezTo>
                    <a:pt x="27875" y="31246"/>
                    <a:pt x="26686" y="29969"/>
                    <a:pt x="25373" y="29259"/>
                  </a:cubicBezTo>
                  <a:cubicBezTo>
                    <a:pt x="23918" y="28496"/>
                    <a:pt x="23794" y="27431"/>
                    <a:pt x="23794" y="26456"/>
                  </a:cubicBezTo>
                  <a:cubicBezTo>
                    <a:pt x="23808" y="24745"/>
                    <a:pt x="23906" y="24354"/>
                    <a:pt x="23055" y="24354"/>
                  </a:cubicBezTo>
                  <a:cubicBezTo>
                    <a:pt x="22802" y="24354"/>
                    <a:pt x="22466" y="24388"/>
                    <a:pt x="22020" y="24433"/>
                  </a:cubicBezTo>
                  <a:cubicBezTo>
                    <a:pt x="21712" y="24458"/>
                    <a:pt x="21377" y="24558"/>
                    <a:pt x="21074" y="24558"/>
                  </a:cubicBezTo>
                  <a:cubicBezTo>
                    <a:pt x="20958" y="24558"/>
                    <a:pt x="20846" y="24543"/>
                    <a:pt x="20742" y="24504"/>
                  </a:cubicBezTo>
                  <a:cubicBezTo>
                    <a:pt x="20157" y="24291"/>
                    <a:pt x="19678" y="23670"/>
                    <a:pt x="19092" y="23546"/>
                  </a:cubicBezTo>
                  <a:cubicBezTo>
                    <a:pt x="19019" y="23530"/>
                    <a:pt x="18944" y="23524"/>
                    <a:pt x="18868" y="23524"/>
                  </a:cubicBezTo>
                  <a:cubicBezTo>
                    <a:pt x="18388" y="23524"/>
                    <a:pt x="17849" y="23788"/>
                    <a:pt x="17363" y="23788"/>
                  </a:cubicBezTo>
                  <a:cubicBezTo>
                    <a:pt x="17305" y="23788"/>
                    <a:pt x="17249" y="23784"/>
                    <a:pt x="17193" y="23776"/>
                  </a:cubicBezTo>
                  <a:cubicBezTo>
                    <a:pt x="17025" y="23751"/>
                    <a:pt x="16855" y="23741"/>
                    <a:pt x="16686" y="23741"/>
                  </a:cubicBezTo>
                  <a:cubicBezTo>
                    <a:pt x="15885" y="23741"/>
                    <a:pt x="15077" y="23971"/>
                    <a:pt x="14280" y="23971"/>
                  </a:cubicBezTo>
                  <a:cubicBezTo>
                    <a:pt x="13809" y="23971"/>
                    <a:pt x="13342" y="23890"/>
                    <a:pt x="12882" y="23634"/>
                  </a:cubicBezTo>
                  <a:cubicBezTo>
                    <a:pt x="12688" y="23891"/>
                    <a:pt x="12389" y="23939"/>
                    <a:pt x="12067" y="23939"/>
                  </a:cubicBezTo>
                  <a:cubicBezTo>
                    <a:pt x="11878" y="23939"/>
                    <a:pt x="11682" y="23923"/>
                    <a:pt x="11494" y="23923"/>
                  </a:cubicBezTo>
                  <a:cubicBezTo>
                    <a:pt x="11005" y="23923"/>
                    <a:pt x="10573" y="24032"/>
                    <a:pt x="10486" y="24823"/>
                  </a:cubicBezTo>
                  <a:cubicBezTo>
                    <a:pt x="8943" y="25125"/>
                    <a:pt x="8925" y="26935"/>
                    <a:pt x="7594" y="27644"/>
                  </a:cubicBezTo>
                  <a:cubicBezTo>
                    <a:pt x="6636" y="28159"/>
                    <a:pt x="5270" y="28461"/>
                    <a:pt x="4720" y="29365"/>
                  </a:cubicBezTo>
                  <a:cubicBezTo>
                    <a:pt x="3992" y="30554"/>
                    <a:pt x="2733" y="30874"/>
                    <a:pt x="1899" y="31779"/>
                  </a:cubicBezTo>
                  <a:cubicBezTo>
                    <a:pt x="1420" y="32311"/>
                    <a:pt x="1100" y="33021"/>
                    <a:pt x="692" y="33695"/>
                  </a:cubicBezTo>
                  <a:lnTo>
                    <a:pt x="2058" y="34529"/>
                  </a:lnTo>
                  <a:lnTo>
                    <a:pt x="0" y="40331"/>
                  </a:lnTo>
                  <a:cubicBezTo>
                    <a:pt x="568" y="41839"/>
                    <a:pt x="1828" y="42460"/>
                    <a:pt x="1579" y="43844"/>
                  </a:cubicBezTo>
                  <a:cubicBezTo>
                    <a:pt x="1526" y="44093"/>
                    <a:pt x="4542" y="47659"/>
                    <a:pt x="4720" y="47677"/>
                  </a:cubicBezTo>
                  <a:cubicBezTo>
                    <a:pt x="6407" y="47823"/>
                    <a:pt x="7973" y="48589"/>
                    <a:pt x="9698" y="48589"/>
                  </a:cubicBezTo>
                  <a:cubicBezTo>
                    <a:pt x="10059" y="48589"/>
                    <a:pt x="10428" y="48555"/>
                    <a:pt x="10806" y="48475"/>
                  </a:cubicBezTo>
                  <a:cubicBezTo>
                    <a:pt x="10987" y="48438"/>
                    <a:pt x="11194" y="48420"/>
                    <a:pt x="11413" y="48420"/>
                  </a:cubicBezTo>
                  <a:cubicBezTo>
                    <a:pt x="12352" y="48420"/>
                    <a:pt x="13516" y="48748"/>
                    <a:pt x="13875" y="49309"/>
                  </a:cubicBezTo>
                  <a:cubicBezTo>
                    <a:pt x="14692" y="50587"/>
                    <a:pt x="15916" y="50622"/>
                    <a:pt x="17140" y="51048"/>
                  </a:cubicBezTo>
                  <a:lnTo>
                    <a:pt x="16076" y="56140"/>
                  </a:lnTo>
                  <a:cubicBezTo>
                    <a:pt x="17477" y="57542"/>
                    <a:pt x="16874" y="59405"/>
                    <a:pt x="17513" y="60896"/>
                  </a:cubicBezTo>
                  <a:cubicBezTo>
                    <a:pt x="17939" y="61907"/>
                    <a:pt x="17566" y="62439"/>
                    <a:pt x="17105" y="63291"/>
                  </a:cubicBezTo>
                  <a:cubicBezTo>
                    <a:pt x="16484" y="64409"/>
                    <a:pt x="14922" y="65544"/>
                    <a:pt x="15526" y="66751"/>
                  </a:cubicBezTo>
                  <a:cubicBezTo>
                    <a:pt x="16359" y="68454"/>
                    <a:pt x="16218" y="70264"/>
                    <a:pt x="16218" y="71879"/>
                  </a:cubicBezTo>
                  <a:cubicBezTo>
                    <a:pt x="16218" y="73795"/>
                    <a:pt x="17726" y="75427"/>
                    <a:pt x="16697" y="77361"/>
                  </a:cubicBezTo>
                  <a:cubicBezTo>
                    <a:pt x="17566" y="77539"/>
                    <a:pt x="18134" y="77610"/>
                    <a:pt x="18684" y="77787"/>
                  </a:cubicBezTo>
                  <a:cubicBezTo>
                    <a:pt x="19160" y="77941"/>
                    <a:pt x="19615" y="78007"/>
                    <a:pt x="20054" y="78007"/>
                  </a:cubicBezTo>
                  <a:cubicBezTo>
                    <a:pt x="21942" y="78007"/>
                    <a:pt x="23543" y="76798"/>
                    <a:pt x="25284" y="76208"/>
                  </a:cubicBezTo>
                  <a:cubicBezTo>
                    <a:pt x="25497" y="74416"/>
                    <a:pt x="27183" y="74310"/>
                    <a:pt x="28336" y="73671"/>
                  </a:cubicBezTo>
                  <a:cubicBezTo>
                    <a:pt x="29472" y="73032"/>
                    <a:pt x="29064" y="71826"/>
                    <a:pt x="29436" y="71240"/>
                  </a:cubicBezTo>
                  <a:cubicBezTo>
                    <a:pt x="30359" y="70814"/>
                    <a:pt x="31051" y="70495"/>
                    <a:pt x="31761" y="70175"/>
                  </a:cubicBezTo>
                  <a:cubicBezTo>
                    <a:pt x="32701" y="69750"/>
                    <a:pt x="34032" y="69998"/>
                    <a:pt x="34351" y="68472"/>
                  </a:cubicBezTo>
                  <a:cubicBezTo>
                    <a:pt x="34564" y="67407"/>
                    <a:pt x="35593" y="66680"/>
                    <a:pt x="35682" y="65456"/>
                  </a:cubicBezTo>
                  <a:cubicBezTo>
                    <a:pt x="35789" y="64196"/>
                    <a:pt x="36179" y="62972"/>
                    <a:pt x="36427" y="61783"/>
                  </a:cubicBezTo>
                  <a:cubicBezTo>
                    <a:pt x="38255" y="60576"/>
                    <a:pt x="39869" y="58979"/>
                    <a:pt x="41786" y="58376"/>
                  </a:cubicBezTo>
                  <a:cubicBezTo>
                    <a:pt x="44997" y="57365"/>
                    <a:pt x="46843" y="55306"/>
                    <a:pt x="48156" y="52432"/>
                  </a:cubicBezTo>
                  <a:cubicBezTo>
                    <a:pt x="47847" y="52304"/>
                    <a:pt x="47534" y="52259"/>
                    <a:pt x="47221" y="52259"/>
                  </a:cubicBezTo>
                  <a:cubicBezTo>
                    <a:pt x="46487" y="52259"/>
                    <a:pt x="45750" y="52505"/>
                    <a:pt x="45050" y="52505"/>
                  </a:cubicBezTo>
                  <a:cubicBezTo>
                    <a:pt x="44519" y="52505"/>
                    <a:pt x="44011" y="52363"/>
                    <a:pt x="43542" y="51864"/>
                  </a:cubicBezTo>
                  <a:cubicBezTo>
                    <a:pt x="44838" y="50108"/>
                    <a:pt x="44909" y="50037"/>
                    <a:pt x="46293" y="49859"/>
                  </a:cubicBezTo>
                  <a:cubicBezTo>
                    <a:pt x="49646" y="49451"/>
                    <a:pt x="52822" y="48599"/>
                    <a:pt x="55395" y="46222"/>
                  </a:cubicBezTo>
                  <a:cubicBezTo>
                    <a:pt x="55484" y="45760"/>
                    <a:pt x="55697" y="45281"/>
                    <a:pt x="55643" y="44838"/>
                  </a:cubicBezTo>
                  <a:cubicBezTo>
                    <a:pt x="55519" y="44022"/>
                    <a:pt x="55359" y="43205"/>
                    <a:pt x="55164" y="42389"/>
                  </a:cubicBezTo>
                  <a:lnTo>
                    <a:pt x="54224" y="42886"/>
                  </a:lnTo>
                  <a:lnTo>
                    <a:pt x="53887" y="41254"/>
                  </a:lnTo>
                  <a:lnTo>
                    <a:pt x="53017" y="42655"/>
                  </a:lnTo>
                  <a:cubicBezTo>
                    <a:pt x="51775" y="40810"/>
                    <a:pt x="49327" y="39763"/>
                    <a:pt x="49735" y="36906"/>
                  </a:cubicBezTo>
                  <a:lnTo>
                    <a:pt x="49735" y="36906"/>
                  </a:lnTo>
                  <a:cubicBezTo>
                    <a:pt x="51738" y="37643"/>
                    <a:pt x="51709" y="40841"/>
                    <a:pt x="54224" y="40841"/>
                  </a:cubicBezTo>
                  <a:cubicBezTo>
                    <a:pt x="54315" y="40841"/>
                    <a:pt x="54410" y="40836"/>
                    <a:pt x="54508" y="40828"/>
                  </a:cubicBezTo>
                  <a:cubicBezTo>
                    <a:pt x="55927" y="42620"/>
                    <a:pt x="57968" y="43134"/>
                    <a:pt x="59831" y="43365"/>
                  </a:cubicBezTo>
                  <a:lnTo>
                    <a:pt x="61091" y="47286"/>
                  </a:lnTo>
                  <a:lnTo>
                    <a:pt x="62244" y="46683"/>
                  </a:lnTo>
                  <a:lnTo>
                    <a:pt x="61215" y="57010"/>
                  </a:lnTo>
                  <a:cubicBezTo>
                    <a:pt x="61641" y="57382"/>
                    <a:pt x="62102" y="57613"/>
                    <a:pt x="62208" y="57950"/>
                  </a:cubicBezTo>
                  <a:cubicBezTo>
                    <a:pt x="62350" y="58411"/>
                    <a:pt x="62226" y="58944"/>
                    <a:pt x="62226" y="59547"/>
                  </a:cubicBezTo>
                  <a:cubicBezTo>
                    <a:pt x="64054" y="58323"/>
                    <a:pt x="61783" y="56531"/>
                    <a:pt x="63397" y="55164"/>
                  </a:cubicBezTo>
                  <a:cubicBezTo>
                    <a:pt x="64338" y="54348"/>
                    <a:pt x="63894" y="52503"/>
                    <a:pt x="65420" y="51421"/>
                  </a:cubicBezTo>
                  <a:cubicBezTo>
                    <a:pt x="66236" y="50835"/>
                    <a:pt x="66627" y="49575"/>
                    <a:pt x="67407" y="48670"/>
                  </a:cubicBezTo>
                  <a:cubicBezTo>
                    <a:pt x="71098" y="31370"/>
                    <a:pt x="63805" y="13556"/>
                    <a:pt x="49451" y="3265"/>
                  </a:cubicBezTo>
                  <a:lnTo>
                    <a:pt x="47836" y="4223"/>
                  </a:lnTo>
                  <a:lnTo>
                    <a:pt x="47286" y="3425"/>
                  </a:lnTo>
                  <a:lnTo>
                    <a:pt x="45068" y="5465"/>
                  </a:lnTo>
                  <a:lnTo>
                    <a:pt x="44802" y="2963"/>
                  </a:lnTo>
                  <a:cubicBezTo>
                    <a:pt x="44483" y="4383"/>
                    <a:pt x="44412" y="5554"/>
                    <a:pt x="43383" y="6193"/>
                  </a:cubicBezTo>
                  <a:lnTo>
                    <a:pt x="41094" y="4844"/>
                  </a:lnTo>
                  <a:lnTo>
                    <a:pt x="41253" y="4702"/>
                  </a:lnTo>
                  <a:lnTo>
                    <a:pt x="43436" y="4525"/>
                  </a:lnTo>
                  <a:cubicBezTo>
                    <a:pt x="43312" y="3975"/>
                    <a:pt x="43329" y="3673"/>
                    <a:pt x="43205" y="3567"/>
                  </a:cubicBezTo>
                  <a:cubicBezTo>
                    <a:pt x="41857" y="2502"/>
                    <a:pt x="40153" y="1934"/>
                    <a:pt x="38929" y="657"/>
                  </a:cubicBezTo>
                  <a:cubicBezTo>
                    <a:pt x="38787" y="497"/>
                    <a:pt x="38592" y="390"/>
                    <a:pt x="38379" y="319"/>
                  </a:cubicBezTo>
                  <a:cubicBezTo>
                    <a:pt x="37729" y="119"/>
                    <a:pt x="37080" y="1"/>
                    <a:pt x="36430" y="1"/>
                  </a:cubicBezTo>
                  <a:close/>
                </a:path>
              </a:pathLst>
            </a:custGeom>
            <a:noFill/>
            <a:ln w="28575" cap="flat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7" name="Google Shape;3617;p53">
              <a:extLst>
                <a:ext uri="{FF2B5EF4-FFF2-40B4-BE49-F238E27FC236}">
                  <a16:creationId xmlns:a16="http://schemas.microsoft.com/office/drawing/2014/main" id="{1D84988D-6313-463F-A7DC-EE7AE0230E52}"/>
                </a:ext>
              </a:extLst>
            </p:cNvPr>
            <p:cNvSpPr/>
            <p:nvPr/>
          </p:nvSpPr>
          <p:spPr>
            <a:xfrm>
              <a:off x="6032245" y="3317811"/>
              <a:ext cx="62149" cy="151155"/>
            </a:xfrm>
            <a:custGeom>
              <a:avLst/>
              <a:gdLst/>
              <a:ahLst/>
              <a:cxnLst/>
              <a:rect l="l" t="t" r="r" b="b"/>
              <a:pathLst>
                <a:path w="10771" h="26208" extrusionOk="0">
                  <a:moveTo>
                    <a:pt x="266" y="1"/>
                  </a:moveTo>
                  <a:lnTo>
                    <a:pt x="266" y="1"/>
                  </a:lnTo>
                  <a:cubicBezTo>
                    <a:pt x="0" y="9316"/>
                    <a:pt x="2679" y="18489"/>
                    <a:pt x="7914" y="26208"/>
                  </a:cubicBezTo>
                  <a:lnTo>
                    <a:pt x="9014" y="25995"/>
                  </a:lnTo>
                  <a:cubicBezTo>
                    <a:pt x="9954" y="24078"/>
                    <a:pt x="9617" y="22073"/>
                    <a:pt x="9475" y="20068"/>
                  </a:cubicBezTo>
                  <a:cubicBezTo>
                    <a:pt x="9422" y="19412"/>
                    <a:pt x="9120" y="18347"/>
                    <a:pt x="9386" y="18188"/>
                  </a:cubicBezTo>
                  <a:cubicBezTo>
                    <a:pt x="10753" y="17336"/>
                    <a:pt x="10274" y="15881"/>
                    <a:pt x="10770" y="14834"/>
                  </a:cubicBezTo>
                  <a:cubicBezTo>
                    <a:pt x="9777" y="13415"/>
                    <a:pt x="8890" y="12137"/>
                    <a:pt x="7328" y="11161"/>
                  </a:cubicBezTo>
                  <a:cubicBezTo>
                    <a:pt x="5270" y="9901"/>
                    <a:pt x="3194" y="8216"/>
                    <a:pt x="3247" y="5235"/>
                  </a:cubicBezTo>
                  <a:cubicBezTo>
                    <a:pt x="3265" y="4649"/>
                    <a:pt x="2999" y="3709"/>
                    <a:pt x="2591" y="3514"/>
                  </a:cubicBezTo>
                  <a:cubicBezTo>
                    <a:pt x="1295" y="2893"/>
                    <a:pt x="479" y="1562"/>
                    <a:pt x="408" y="604"/>
                  </a:cubicBezTo>
                  <a:cubicBezTo>
                    <a:pt x="373" y="391"/>
                    <a:pt x="337" y="196"/>
                    <a:pt x="266" y="1"/>
                  </a:cubicBezTo>
                  <a:close/>
                </a:path>
              </a:pathLst>
            </a:custGeom>
            <a:noFill/>
            <a:ln w="28575" cap="flat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8" name="Google Shape;3618;p53">
              <a:extLst>
                <a:ext uri="{FF2B5EF4-FFF2-40B4-BE49-F238E27FC236}">
                  <a16:creationId xmlns:a16="http://schemas.microsoft.com/office/drawing/2014/main" id="{A4FFA78E-4422-4A21-A1E8-462F73F37212}"/>
                </a:ext>
              </a:extLst>
            </p:cNvPr>
            <p:cNvSpPr/>
            <p:nvPr/>
          </p:nvSpPr>
          <p:spPr>
            <a:xfrm>
              <a:off x="6189159" y="3073176"/>
              <a:ext cx="117131" cy="35868"/>
            </a:xfrm>
            <a:custGeom>
              <a:avLst/>
              <a:gdLst/>
              <a:ahLst/>
              <a:cxnLst/>
              <a:rect l="l" t="t" r="r" b="b"/>
              <a:pathLst>
                <a:path w="20300" h="6219" extrusionOk="0">
                  <a:moveTo>
                    <a:pt x="17629" y="0"/>
                  </a:moveTo>
                  <a:cubicBezTo>
                    <a:pt x="12187" y="0"/>
                    <a:pt x="6775" y="976"/>
                    <a:pt x="1651" y="2882"/>
                  </a:cubicBezTo>
                  <a:cubicBezTo>
                    <a:pt x="1207" y="3344"/>
                    <a:pt x="764" y="3823"/>
                    <a:pt x="302" y="4266"/>
                  </a:cubicBezTo>
                  <a:cubicBezTo>
                    <a:pt x="1" y="4568"/>
                    <a:pt x="231" y="5402"/>
                    <a:pt x="214" y="6218"/>
                  </a:cubicBezTo>
                  <a:cubicBezTo>
                    <a:pt x="1402" y="5473"/>
                    <a:pt x="2201" y="4834"/>
                    <a:pt x="3141" y="4408"/>
                  </a:cubicBezTo>
                  <a:cubicBezTo>
                    <a:pt x="5525" y="3347"/>
                    <a:pt x="8003" y="2632"/>
                    <a:pt x="10607" y="2632"/>
                  </a:cubicBezTo>
                  <a:cubicBezTo>
                    <a:pt x="11182" y="2632"/>
                    <a:pt x="11763" y="2666"/>
                    <a:pt x="12350" y="2740"/>
                  </a:cubicBezTo>
                  <a:cubicBezTo>
                    <a:pt x="12586" y="2362"/>
                    <a:pt x="12876" y="2257"/>
                    <a:pt x="13186" y="2257"/>
                  </a:cubicBezTo>
                  <a:cubicBezTo>
                    <a:pt x="13571" y="2257"/>
                    <a:pt x="13986" y="2419"/>
                    <a:pt x="14364" y="2419"/>
                  </a:cubicBezTo>
                  <a:cubicBezTo>
                    <a:pt x="14550" y="2419"/>
                    <a:pt x="14727" y="2379"/>
                    <a:pt x="14887" y="2261"/>
                  </a:cubicBezTo>
                  <a:cubicBezTo>
                    <a:pt x="16502" y="1072"/>
                    <a:pt x="18472" y="718"/>
                    <a:pt x="20299" y="79"/>
                  </a:cubicBezTo>
                  <a:cubicBezTo>
                    <a:pt x="19409" y="26"/>
                    <a:pt x="18519" y="0"/>
                    <a:pt x="17629" y="0"/>
                  </a:cubicBezTo>
                  <a:close/>
                </a:path>
              </a:pathLst>
            </a:custGeom>
            <a:noFill/>
            <a:ln w="28575" cap="flat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9" name="Google Shape;3619;p53">
              <a:extLst>
                <a:ext uri="{FF2B5EF4-FFF2-40B4-BE49-F238E27FC236}">
                  <a16:creationId xmlns:a16="http://schemas.microsoft.com/office/drawing/2014/main" id="{1600EE0E-2EE8-4074-899B-0EFA67EBB3CD}"/>
                </a:ext>
              </a:extLst>
            </p:cNvPr>
            <p:cNvSpPr/>
            <p:nvPr/>
          </p:nvSpPr>
          <p:spPr>
            <a:xfrm>
              <a:off x="6123036" y="3116815"/>
              <a:ext cx="22734" cy="17095"/>
            </a:xfrm>
            <a:custGeom>
              <a:avLst/>
              <a:gdLst/>
              <a:ahLst/>
              <a:cxnLst/>
              <a:rect l="l" t="t" r="r" b="b"/>
              <a:pathLst>
                <a:path w="3940" h="2964" extrusionOk="0">
                  <a:moveTo>
                    <a:pt x="3940" y="1"/>
                  </a:moveTo>
                  <a:lnTo>
                    <a:pt x="3940" y="1"/>
                  </a:lnTo>
                  <a:cubicBezTo>
                    <a:pt x="2573" y="923"/>
                    <a:pt x="1260" y="1899"/>
                    <a:pt x="1" y="2964"/>
                  </a:cubicBezTo>
                  <a:cubicBezTo>
                    <a:pt x="1651" y="2839"/>
                    <a:pt x="2964" y="2094"/>
                    <a:pt x="3656" y="568"/>
                  </a:cubicBezTo>
                  <a:cubicBezTo>
                    <a:pt x="3744" y="373"/>
                    <a:pt x="3833" y="196"/>
                    <a:pt x="3940" y="1"/>
                  </a:cubicBezTo>
                  <a:close/>
                </a:path>
              </a:pathLst>
            </a:custGeom>
            <a:noFill/>
            <a:ln w="28575" cap="flat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0" name="Google Shape;3620;p53">
              <a:extLst>
                <a:ext uri="{FF2B5EF4-FFF2-40B4-BE49-F238E27FC236}">
                  <a16:creationId xmlns:a16="http://schemas.microsoft.com/office/drawing/2014/main" id="{66478480-988F-4C5F-BC25-566501FB4965}"/>
                </a:ext>
              </a:extLst>
            </p:cNvPr>
            <p:cNvSpPr/>
            <p:nvPr/>
          </p:nvSpPr>
          <p:spPr>
            <a:xfrm>
              <a:off x="6099493" y="3152223"/>
              <a:ext cx="3999" cy="4205"/>
            </a:xfrm>
            <a:custGeom>
              <a:avLst/>
              <a:gdLst/>
              <a:ahLst/>
              <a:cxnLst/>
              <a:rect l="l" t="t" r="r" b="b"/>
              <a:pathLst>
                <a:path w="693" h="729" extrusionOk="0">
                  <a:moveTo>
                    <a:pt x="693" y="1"/>
                  </a:moveTo>
                  <a:cubicBezTo>
                    <a:pt x="462" y="231"/>
                    <a:pt x="231" y="480"/>
                    <a:pt x="1" y="728"/>
                  </a:cubicBezTo>
                  <a:cubicBezTo>
                    <a:pt x="284" y="533"/>
                    <a:pt x="533" y="285"/>
                    <a:pt x="693" y="1"/>
                  </a:cubicBezTo>
                  <a:close/>
                </a:path>
              </a:pathLst>
            </a:custGeom>
            <a:noFill/>
            <a:ln w="28575" cap="flat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1" name="Google Shape;3621;p53">
              <a:extLst>
                <a:ext uri="{FF2B5EF4-FFF2-40B4-BE49-F238E27FC236}">
                  <a16:creationId xmlns:a16="http://schemas.microsoft.com/office/drawing/2014/main" id="{89BC84F8-A6A0-430B-B663-1C95285E1888}"/>
                </a:ext>
              </a:extLst>
            </p:cNvPr>
            <p:cNvSpPr/>
            <p:nvPr/>
          </p:nvSpPr>
          <p:spPr>
            <a:xfrm>
              <a:off x="6350890" y="3500386"/>
              <a:ext cx="45156" cy="42581"/>
            </a:xfrm>
            <a:custGeom>
              <a:avLst/>
              <a:gdLst/>
              <a:ahLst/>
              <a:cxnLst/>
              <a:rect l="l" t="t" r="r" b="b"/>
              <a:pathLst>
                <a:path w="7826" h="7383" extrusionOk="0">
                  <a:moveTo>
                    <a:pt x="7648" y="1"/>
                  </a:moveTo>
                  <a:lnTo>
                    <a:pt x="7648" y="1"/>
                  </a:lnTo>
                  <a:cubicBezTo>
                    <a:pt x="6488" y="417"/>
                    <a:pt x="5728" y="1543"/>
                    <a:pt x="4541" y="1543"/>
                  </a:cubicBezTo>
                  <a:cubicBezTo>
                    <a:pt x="4311" y="1543"/>
                    <a:pt x="4065" y="1501"/>
                    <a:pt x="3797" y="1403"/>
                  </a:cubicBezTo>
                  <a:cubicBezTo>
                    <a:pt x="3766" y="1397"/>
                    <a:pt x="3735" y="1395"/>
                    <a:pt x="3704" y="1395"/>
                  </a:cubicBezTo>
                  <a:cubicBezTo>
                    <a:pt x="3523" y="1395"/>
                    <a:pt x="3348" y="1482"/>
                    <a:pt x="3212" y="1633"/>
                  </a:cubicBezTo>
                  <a:cubicBezTo>
                    <a:pt x="2520" y="3567"/>
                    <a:pt x="142" y="4490"/>
                    <a:pt x="0" y="7045"/>
                  </a:cubicBezTo>
                  <a:lnTo>
                    <a:pt x="1633" y="7382"/>
                  </a:lnTo>
                  <a:cubicBezTo>
                    <a:pt x="2662" y="6353"/>
                    <a:pt x="3655" y="5306"/>
                    <a:pt x="4844" y="4419"/>
                  </a:cubicBezTo>
                  <a:cubicBezTo>
                    <a:pt x="6211" y="3390"/>
                    <a:pt x="7825" y="2219"/>
                    <a:pt x="7648" y="1"/>
                  </a:cubicBezTo>
                  <a:close/>
                </a:path>
              </a:pathLst>
            </a:custGeom>
            <a:noFill/>
            <a:ln w="28575" cap="flat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2" name="Google Shape;3622;p53">
              <a:extLst>
                <a:ext uri="{FF2B5EF4-FFF2-40B4-BE49-F238E27FC236}">
                  <a16:creationId xmlns:a16="http://schemas.microsoft.com/office/drawing/2014/main" id="{135AE828-D885-4BD0-ACE4-9209E4E23F56}"/>
                </a:ext>
              </a:extLst>
            </p:cNvPr>
            <p:cNvSpPr/>
            <p:nvPr/>
          </p:nvSpPr>
          <p:spPr>
            <a:xfrm>
              <a:off x="6263064" y="3138409"/>
              <a:ext cx="28469" cy="38688"/>
            </a:xfrm>
            <a:custGeom>
              <a:avLst/>
              <a:gdLst/>
              <a:ahLst/>
              <a:cxnLst/>
              <a:rect l="l" t="t" r="r" b="b"/>
              <a:pathLst>
                <a:path w="4934" h="6708" extrusionOk="0">
                  <a:moveTo>
                    <a:pt x="2094" y="0"/>
                  </a:moveTo>
                  <a:lnTo>
                    <a:pt x="2094" y="0"/>
                  </a:lnTo>
                  <a:cubicBezTo>
                    <a:pt x="0" y="1420"/>
                    <a:pt x="3052" y="2467"/>
                    <a:pt x="1988" y="4454"/>
                  </a:cubicBezTo>
                  <a:lnTo>
                    <a:pt x="817" y="4756"/>
                  </a:lnTo>
                  <a:cubicBezTo>
                    <a:pt x="1243" y="6707"/>
                    <a:pt x="2822" y="6228"/>
                    <a:pt x="3851" y="6619"/>
                  </a:cubicBezTo>
                  <a:lnTo>
                    <a:pt x="4933" y="5430"/>
                  </a:lnTo>
                  <a:cubicBezTo>
                    <a:pt x="4685" y="3993"/>
                    <a:pt x="2768" y="2875"/>
                    <a:pt x="4206" y="1207"/>
                  </a:cubicBezTo>
                  <a:cubicBezTo>
                    <a:pt x="3883" y="979"/>
                    <a:pt x="3846" y="221"/>
                    <a:pt x="3400" y="221"/>
                  </a:cubicBezTo>
                  <a:cubicBezTo>
                    <a:pt x="3257" y="221"/>
                    <a:pt x="3072" y="299"/>
                    <a:pt x="2822" y="497"/>
                  </a:cubicBezTo>
                  <a:cubicBezTo>
                    <a:pt x="2815" y="502"/>
                    <a:pt x="2807" y="505"/>
                    <a:pt x="2796" y="505"/>
                  </a:cubicBezTo>
                  <a:cubicBezTo>
                    <a:pt x="2667" y="505"/>
                    <a:pt x="2259" y="115"/>
                    <a:pt x="2094" y="0"/>
                  </a:cubicBezTo>
                  <a:close/>
                </a:path>
              </a:pathLst>
            </a:custGeom>
            <a:noFill/>
            <a:ln w="28575" cap="flat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3" name="Google Shape;3623;p53">
              <a:extLst>
                <a:ext uri="{FF2B5EF4-FFF2-40B4-BE49-F238E27FC236}">
                  <a16:creationId xmlns:a16="http://schemas.microsoft.com/office/drawing/2014/main" id="{FE677308-25D4-48EA-9CFD-9B1C59A16121}"/>
                </a:ext>
              </a:extLst>
            </p:cNvPr>
            <p:cNvSpPr/>
            <p:nvPr/>
          </p:nvSpPr>
          <p:spPr>
            <a:xfrm>
              <a:off x="6251907" y="3097504"/>
              <a:ext cx="26011" cy="13686"/>
            </a:xfrm>
            <a:custGeom>
              <a:avLst/>
              <a:gdLst/>
              <a:ahLst/>
              <a:cxnLst/>
              <a:rect l="l" t="t" r="r" b="b"/>
              <a:pathLst>
                <a:path w="4508" h="2373" extrusionOk="0">
                  <a:moveTo>
                    <a:pt x="1606" y="0"/>
                  </a:moveTo>
                  <a:cubicBezTo>
                    <a:pt x="1091" y="0"/>
                    <a:pt x="558" y="171"/>
                    <a:pt x="0" y="723"/>
                  </a:cubicBezTo>
                  <a:cubicBezTo>
                    <a:pt x="430" y="1555"/>
                    <a:pt x="972" y="2195"/>
                    <a:pt x="1679" y="2195"/>
                  </a:cubicBezTo>
                  <a:cubicBezTo>
                    <a:pt x="1906" y="2195"/>
                    <a:pt x="2151" y="2129"/>
                    <a:pt x="2414" y="1982"/>
                  </a:cubicBezTo>
                  <a:cubicBezTo>
                    <a:pt x="2981" y="1663"/>
                    <a:pt x="4507" y="2373"/>
                    <a:pt x="4064" y="456"/>
                  </a:cubicBezTo>
                  <a:lnTo>
                    <a:pt x="4064" y="456"/>
                  </a:lnTo>
                  <a:cubicBezTo>
                    <a:pt x="4046" y="457"/>
                    <a:pt x="4028" y="457"/>
                    <a:pt x="4010" y="457"/>
                  </a:cubicBezTo>
                  <a:cubicBezTo>
                    <a:pt x="3239" y="457"/>
                    <a:pt x="2447" y="0"/>
                    <a:pt x="1606" y="0"/>
                  </a:cubicBezTo>
                  <a:close/>
                </a:path>
              </a:pathLst>
            </a:custGeom>
            <a:noFill/>
            <a:ln w="28575" cap="flat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4" name="Google Shape;3624;p53">
              <a:extLst>
                <a:ext uri="{FF2B5EF4-FFF2-40B4-BE49-F238E27FC236}">
                  <a16:creationId xmlns:a16="http://schemas.microsoft.com/office/drawing/2014/main" id="{A8A77A8D-5B70-4567-AFF0-755863C2F6EE}"/>
                </a:ext>
              </a:extLst>
            </p:cNvPr>
            <p:cNvSpPr/>
            <p:nvPr/>
          </p:nvSpPr>
          <p:spPr>
            <a:xfrm>
              <a:off x="6251498" y="3152108"/>
              <a:ext cx="21609" cy="17008"/>
            </a:xfrm>
            <a:custGeom>
              <a:avLst/>
              <a:gdLst/>
              <a:ahLst/>
              <a:cxnLst/>
              <a:rect l="l" t="t" r="r" b="b"/>
              <a:pathLst>
                <a:path w="3745" h="2949" extrusionOk="0">
                  <a:moveTo>
                    <a:pt x="1345" y="1"/>
                  </a:moveTo>
                  <a:cubicBezTo>
                    <a:pt x="985" y="1"/>
                    <a:pt x="770" y="142"/>
                    <a:pt x="568" y="429"/>
                  </a:cubicBezTo>
                  <a:cubicBezTo>
                    <a:pt x="213" y="943"/>
                    <a:pt x="249" y="1706"/>
                    <a:pt x="0" y="2948"/>
                  </a:cubicBezTo>
                  <a:lnTo>
                    <a:pt x="3744" y="695"/>
                  </a:lnTo>
                  <a:cubicBezTo>
                    <a:pt x="2515" y="235"/>
                    <a:pt x="1810" y="1"/>
                    <a:pt x="1345" y="1"/>
                  </a:cubicBezTo>
                  <a:close/>
                </a:path>
              </a:pathLst>
            </a:custGeom>
            <a:noFill/>
            <a:ln w="28575" cap="flat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5" name="Google Shape;3625;p53">
              <a:extLst>
                <a:ext uri="{FF2B5EF4-FFF2-40B4-BE49-F238E27FC236}">
                  <a16:creationId xmlns:a16="http://schemas.microsoft.com/office/drawing/2014/main" id="{BC3A6951-F183-4811-904F-14E72A5454E8}"/>
                </a:ext>
              </a:extLst>
            </p:cNvPr>
            <p:cNvSpPr/>
            <p:nvPr/>
          </p:nvSpPr>
          <p:spPr>
            <a:xfrm>
              <a:off x="6000718" y="3070557"/>
              <a:ext cx="587865" cy="517731"/>
            </a:xfrm>
            <a:custGeom>
              <a:avLst/>
              <a:gdLst/>
              <a:ahLst/>
              <a:cxnLst/>
              <a:rect l="l" t="t" r="r" b="b"/>
              <a:pathLst>
                <a:path w="101883" h="89767" extrusionOk="0">
                  <a:moveTo>
                    <a:pt x="50267" y="444"/>
                  </a:moveTo>
                  <a:cubicBezTo>
                    <a:pt x="55590" y="462"/>
                    <a:pt x="60878" y="1384"/>
                    <a:pt x="65881" y="3177"/>
                  </a:cubicBezTo>
                  <a:cubicBezTo>
                    <a:pt x="89445" y="11622"/>
                    <a:pt x="101883" y="37138"/>
                    <a:pt x="93614" y="60186"/>
                  </a:cubicBezTo>
                  <a:cubicBezTo>
                    <a:pt x="87173" y="78160"/>
                    <a:pt x="70033" y="89321"/>
                    <a:pt x="51598" y="89321"/>
                  </a:cubicBezTo>
                  <a:cubicBezTo>
                    <a:pt x="46275" y="89321"/>
                    <a:pt x="41005" y="88381"/>
                    <a:pt x="36002" y="86588"/>
                  </a:cubicBezTo>
                  <a:cubicBezTo>
                    <a:pt x="12421" y="78143"/>
                    <a:pt x="0" y="52628"/>
                    <a:pt x="8251" y="29597"/>
                  </a:cubicBezTo>
                  <a:cubicBezTo>
                    <a:pt x="14692" y="11605"/>
                    <a:pt x="31850" y="444"/>
                    <a:pt x="50267" y="444"/>
                  </a:cubicBezTo>
                  <a:close/>
                  <a:moveTo>
                    <a:pt x="50267" y="0"/>
                  </a:moveTo>
                  <a:cubicBezTo>
                    <a:pt x="45672" y="0"/>
                    <a:pt x="41094" y="692"/>
                    <a:pt x="36711" y="2041"/>
                  </a:cubicBezTo>
                  <a:cubicBezTo>
                    <a:pt x="32364" y="3372"/>
                    <a:pt x="28265" y="5359"/>
                    <a:pt x="24504" y="7896"/>
                  </a:cubicBezTo>
                  <a:cubicBezTo>
                    <a:pt x="11640" y="16644"/>
                    <a:pt x="4347" y="31531"/>
                    <a:pt x="5341" y="47056"/>
                  </a:cubicBezTo>
                  <a:cubicBezTo>
                    <a:pt x="5714" y="52858"/>
                    <a:pt x="7222" y="58536"/>
                    <a:pt x="9777" y="63753"/>
                  </a:cubicBezTo>
                  <a:cubicBezTo>
                    <a:pt x="12350" y="69022"/>
                    <a:pt x="15898" y="73760"/>
                    <a:pt x="20245" y="77681"/>
                  </a:cubicBezTo>
                  <a:cubicBezTo>
                    <a:pt x="28930" y="85568"/>
                    <a:pt x="40125" y="89766"/>
                    <a:pt x="51538" y="89766"/>
                  </a:cubicBezTo>
                  <a:cubicBezTo>
                    <a:pt x="56096" y="89766"/>
                    <a:pt x="60690" y="89097"/>
                    <a:pt x="65172" y="87724"/>
                  </a:cubicBezTo>
                  <a:cubicBezTo>
                    <a:pt x="69501" y="86376"/>
                    <a:pt x="73618" y="84406"/>
                    <a:pt x="77361" y="81851"/>
                  </a:cubicBezTo>
                  <a:cubicBezTo>
                    <a:pt x="90225" y="73121"/>
                    <a:pt x="97518" y="58234"/>
                    <a:pt x="96524" y="42709"/>
                  </a:cubicBezTo>
                  <a:cubicBezTo>
                    <a:pt x="96152" y="36907"/>
                    <a:pt x="94643" y="31229"/>
                    <a:pt x="92088" y="26012"/>
                  </a:cubicBezTo>
                  <a:cubicBezTo>
                    <a:pt x="89533" y="20743"/>
                    <a:pt x="85985" y="16005"/>
                    <a:pt x="81620" y="12084"/>
                  </a:cubicBezTo>
                  <a:cubicBezTo>
                    <a:pt x="73032" y="4330"/>
                    <a:pt x="61854" y="36"/>
                    <a:pt x="50285" y="0"/>
                  </a:cubicBezTo>
                  <a:close/>
                </a:path>
              </a:pathLst>
            </a:custGeom>
            <a:noFill/>
            <a:ln w="28575" cap="flat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sp>
        <p:nvSpPr>
          <p:cNvPr id="26" name="Freccia in giù 25">
            <a:extLst>
              <a:ext uri="{FF2B5EF4-FFF2-40B4-BE49-F238E27FC236}">
                <a16:creationId xmlns:a16="http://schemas.microsoft.com/office/drawing/2014/main" id="{4D8B0E7C-10ED-4F33-8B65-16A40BFFF379}"/>
              </a:ext>
            </a:extLst>
          </p:cNvPr>
          <p:cNvSpPr/>
          <p:nvPr/>
        </p:nvSpPr>
        <p:spPr>
          <a:xfrm rot="16200000">
            <a:off x="3275594" y="4752148"/>
            <a:ext cx="433633" cy="1086396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F91600"/>
          </a:solidFill>
          <a:ln>
            <a:solidFill>
              <a:srgbClr val="F91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8" name="CasellaDiTesto 27">
            <a:extLst>
              <a:ext uri="{FF2B5EF4-FFF2-40B4-BE49-F238E27FC236}">
                <a16:creationId xmlns:a16="http://schemas.microsoft.com/office/drawing/2014/main" id="{45C73422-7BB1-4264-B108-46B6EC85099F}"/>
              </a:ext>
            </a:extLst>
          </p:cNvPr>
          <p:cNvSpPr txBox="1"/>
          <p:nvPr/>
        </p:nvSpPr>
        <p:spPr>
          <a:xfrm>
            <a:off x="2890492" y="4613752"/>
            <a:ext cx="16962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STRANIERI</a:t>
            </a:r>
            <a:endParaRPr lang="it-IT" b="1" dirty="0"/>
          </a:p>
        </p:txBody>
      </p:sp>
      <p:sp>
        <p:nvSpPr>
          <p:cNvPr id="31" name="Titolo 2">
            <a:extLst>
              <a:ext uri="{FF2B5EF4-FFF2-40B4-BE49-F238E27FC236}">
                <a16:creationId xmlns:a16="http://schemas.microsoft.com/office/drawing/2014/main" id="{43C2DC7E-69AE-44F7-8734-9C264C66676F}"/>
              </a:ext>
            </a:extLst>
          </p:cNvPr>
          <p:cNvSpPr txBox="1">
            <a:spLocks/>
          </p:cNvSpPr>
          <p:nvPr/>
        </p:nvSpPr>
        <p:spPr>
          <a:xfrm>
            <a:off x="857702" y="17135"/>
            <a:ext cx="1041289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endParaRPr lang="it-IT" sz="3700" b="1" dirty="0">
              <a:solidFill>
                <a:srgbClr val="FF0000"/>
              </a:solidFill>
            </a:endParaRPr>
          </a:p>
          <a:p>
            <a:pPr>
              <a:defRPr/>
            </a:pPr>
            <a:r>
              <a:rPr lang="it-IT" sz="4000" b="1" dirty="0">
                <a:solidFill>
                  <a:srgbClr val="FF0000"/>
                </a:solidFill>
              </a:rPr>
              <a:t>Turisti italiani e Turisti stranieri a confronto</a:t>
            </a:r>
          </a:p>
          <a:p>
            <a:pPr>
              <a:defRPr/>
            </a:pPr>
            <a:r>
              <a:rPr lang="it-IT" sz="3700" b="1" dirty="0">
                <a:solidFill>
                  <a:srgbClr val="FF0000"/>
                </a:solidFill>
              </a:rPr>
              <a:t>Alcune evidenze dalle città di riferimento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3700" b="1" i="0" u="none" strike="noStrike" kern="1200" cap="none" spc="0" normalizeH="0" baseline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3700" b="1" i="0" u="none" strike="noStrike" kern="1200" cap="none" spc="0" normalizeH="0" baseline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j-ea"/>
              <a:cs typeface="+mj-cs"/>
            </a:endParaRPr>
          </a:p>
        </p:txBody>
      </p:sp>
      <p:sp>
        <p:nvSpPr>
          <p:cNvPr id="33" name="Freccia in giù 32">
            <a:extLst>
              <a:ext uri="{FF2B5EF4-FFF2-40B4-BE49-F238E27FC236}">
                <a16:creationId xmlns:a16="http://schemas.microsoft.com/office/drawing/2014/main" id="{D219F30C-0F96-4DC7-83A8-D4ACB3E6B6DD}"/>
              </a:ext>
            </a:extLst>
          </p:cNvPr>
          <p:cNvSpPr/>
          <p:nvPr/>
        </p:nvSpPr>
        <p:spPr>
          <a:xfrm rot="5400000">
            <a:off x="8665570" y="1910258"/>
            <a:ext cx="433633" cy="1086396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F91600"/>
          </a:solidFill>
          <a:ln>
            <a:solidFill>
              <a:srgbClr val="F91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27" name="Immagine 26" descr="Immagine che contiene testo&#10;&#10;Descrizione generata automaticamente">
            <a:extLst>
              <a:ext uri="{FF2B5EF4-FFF2-40B4-BE49-F238E27FC236}">
                <a16:creationId xmlns:a16="http://schemas.microsoft.com/office/drawing/2014/main" id="{E1B8F54B-560C-4910-8037-8544959947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91548" y="1742261"/>
            <a:ext cx="1572059" cy="318192"/>
          </a:xfrm>
          <a:prstGeom prst="rect">
            <a:avLst/>
          </a:prstGeom>
        </p:spPr>
      </p:pic>
      <p:pic>
        <p:nvPicPr>
          <p:cNvPr id="29" name="Immagine 28">
            <a:extLst>
              <a:ext uri="{FF2B5EF4-FFF2-40B4-BE49-F238E27FC236}">
                <a16:creationId xmlns:a16="http://schemas.microsoft.com/office/drawing/2014/main" id="{71CA913B-DDCE-483D-9B33-D7FB95C751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89432" y="949463"/>
            <a:ext cx="1108095" cy="653921"/>
          </a:xfrm>
          <a:prstGeom prst="rect">
            <a:avLst/>
          </a:prstGeom>
        </p:spPr>
      </p:pic>
      <p:pic>
        <p:nvPicPr>
          <p:cNvPr id="30" name="Immagine 29">
            <a:extLst>
              <a:ext uri="{FF2B5EF4-FFF2-40B4-BE49-F238E27FC236}">
                <a16:creationId xmlns:a16="http://schemas.microsoft.com/office/drawing/2014/main" id="{DEE54974-DC09-44DB-ACC9-8F84CF10A33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1816" b="8226"/>
          <a:stretch/>
        </p:blipFill>
        <p:spPr>
          <a:xfrm>
            <a:off x="11106375" y="2115297"/>
            <a:ext cx="961606" cy="738665"/>
          </a:xfrm>
          <a:prstGeom prst="rect">
            <a:avLst/>
          </a:prstGeom>
        </p:spPr>
      </p:pic>
      <p:sp>
        <p:nvSpPr>
          <p:cNvPr id="34" name="CasellaDiTesto 33">
            <a:extLst>
              <a:ext uri="{FF2B5EF4-FFF2-40B4-BE49-F238E27FC236}">
                <a16:creationId xmlns:a16="http://schemas.microsoft.com/office/drawing/2014/main" id="{1488EC04-7E3D-48F4-93E1-91B9DC9A7F4F}"/>
              </a:ext>
            </a:extLst>
          </p:cNvPr>
          <p:cNvSpPr txBox="1"/>
          <p:nvPr/>
        </p:nvSpPr>
        <p:spPr>
          <a:xfrm>
            <a:off x="3208409" y="6611326"/>
            <a:ext cx="673765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Fonte: </a:t>
            </a:r>
            <a:r>
              <a:rPr lang="it-IT" sz="1100" i="1" dirty="0"/>
              <a:t>Confcommercio provincia di Varese-Vodafone Analytics</a:t>
            </a:r>
            <a:r>
              <a:rPr lang="en-GB" sz="1100" i="1" dirty="0"/>
              <a:t>. </a:t>
            </a:r>
            <a:r>
              <a:rPr lang="en-GB" sz="1100" i="1" dirty="0" err="1"/>
              <a:t>Rielaborazioni</a:t>
            </a:r>
            <a:r>
              <a:rPr lang="en-GB" sz="1100" i="1" dirty="0"/>
              <a:t> LIUC – </a:t>
            </a:r>
            <a:r>
              <a:rPr lang="en-GB" sz="1100" i="1" dirty="0" err="1"/>
              <a:t>Università</a:t>
            </a:r>
            <a:r>
              <a:rPr lang="en-GB" sz="1100" i="1" dirty="0"/>
              <a:t> </a:t>
            </a:r>
            <a:r>
              <a:rPr lang="en-GB" sz="1100" i="1" dirty="0" err="1"/>
              <a:t>Cattaneo</a:t>
            </a:r>
            <a:r>
              <a:rPr lang="en-GB" sz="1100" i="1" dirty="0"/>
              <a:t> </a:t>
            </a:r>
            <a:endParaRPr lang="en-GB" i="1" dirty="0"/>
          </a:p>
        </p:txBody>
      </p:sp>
      <p:sp>
        <p:nvSpPr>
          <p:cNvPr id="32" name="CasellaDiTesto 31">
            <a:extLst>
              <a:ext uri="{FF2B5EF4-FFF2-40B4-BE49-F238E27FC236}">
                <a16:creationId xmlns:a16="http://schemas.microsoft.com/office/drawing/2014/main" id="{FA260BCE-901B-4F55-9040-99CD9520273E}"/>
              </a:ext>
            </a:extLst>
          </p:cNvPr>
          <p:cNvSpPr txBox="1"/>
          <p:nvPr/>
        </p:nvSpPr>
        <p:spPr>
          <a:xfrm>
            <a:off x="8092521" y="1716691"/>
            <a:ext cx="16962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ITALIANI</a:t>
            </a:r>
            <a:endParaRPr lang="it-IT" b="1" dirty="0"/>
          </a:p>
        </p:txBody>
      </p:sp>
    </p:spTree>
    <p:extLst>
      <p:ext uri="{BB962C8B-B14F-4D97-AF65-F5344CB8AC3E}">
        <p14:creationId xmlns:p14="http://schemas.microsoft.com/office/powerpoint/2010/main" val="32467701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olo 2">
            <a:extLst>
              <a:ext uri="{FF2B5EF4-FFF2-40B4-BE49-F238E27FC236}">
                <a16:creationId xmlns:a16="http://schemas.microsoft.com/office/drawing/2014/main" id="{2231B04F-8C33-48D5-A3C3-9578769880C1}"/>
              </a:ext>
            </a:extLst>
          </p:cNvPr>
          <p:cNvSpPr txBox="1">
            <a:spLocks/>
          </p:cNvSpPr>
          <p:nvPr/>
        </p:nvSpPr>
        <p:spPr>
          <a:xfrm>
            <a:off x="857702" y="17135"/>
            <a:ext cx="1041289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7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Visitatori Giornalieri nel 2022: un focus sugli italiani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37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j-ea"/>
              <a:cs typeface="+mj-cs"/>
            </a:endParaRPr>
          </a:p>
        </p:txBody>
      </p:sp>
      <p:grpSp>
        <p:nvGrpSpPr>
          <p:cNvPr id="74" name="Gruppo 73">
            <a:extLst>
              <a:ext uri="{FF2B5EF4-FFF2-40B4-BE49-F238E27FC236}">
                <a16:creationId xmlns:a16="http://schemas.microsoft.com/office/drawing/2014/main" id="{99731CF1-6358-4037-83DD-13527A249F71}"/>
              </a:ext>
            </a:extLst>
          </p:cNvPr>
          <p:cNvGrpSpPr/>
          <p:nvPr/>
        </p:nvGrpSpPr>
        <p:grpSpPr>
          <a:xfrm>
            <a:off x="1269919" y="3732871"/>
            <a:ext cx="4770998" cy="2731181"/>
            <a:chOff x="-76040" y="1682153"/>
            <a:chExt cx="4327480" cy="3303126"/>
          </a:xfrm>
        </p:grpSpPr>
        <p:grpSp>
          <p:nvGrpSpPr>
            <p:cNvPr id="75" name="Gruppo 74">
              <a:extLst>
                <a:ext uri="{FF2B5EF4-FFF2-40B4-BE49-F238E27FC236}">
                  <a16:creationId xmlns:a16="http://schemas.microsoft.com/office/drawing/2014/main" id="{E268C129-F73A-46DB-8C0C-63A06F54B548}"/>
                </a:ext>
              </a:extLst>
            </p:cNvPr>
            <p:cNvGrpSpPr/>
            <p:nvPr/>
          </p:nvGrpSpPr>
          <p:grpSpPr>
            <a:xfrm>
              <a:off x="-76040" y="1682153"/>
              <a:ext cx="4327480" cy="3303126"/>
              <a:chOff x="-97160" y="1682153"/>
              <a:chExt cx="4327480" cy="3303126"/>
            </a:xfrm>
            <a:blipFill dpi="0"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grpSpPr>
          <p:sp>
            <p:nvSpPr>
              <p:cNvPr id="79" name="CasellaDiTesto 78">
                <a:extLst>
                  <a:ext uri="{FF2B5EF4-FFF2-40B4-BE49-F238E27FC236}">
                    <a16:creationId xmlns:a16="http://schemas.microsoft.com/office/drawing/2014/main" id="{6028E77C-A1C5-40A8-9380-A2B92D286877}"/>
                  </a:ext>
                </a:extLst>
              </p:cNvPr>
              <p:cNvSpPr txBox="1"/>
              <p:nvPr/>
            </p:nvSpPr>
            <p:spPr>
              <a:xfrm>
                <a:off x="2045017" y="4297043"/>
                <a:ext cx="2185303" cy="688236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19050" tIns="19050" rIns="19050" bIns="19050" numCol="1" spcCol="1270" anchor="ctr" anchorCtr="0">
                <a:noAutofit/>
              </a:bodyPr>
              <a:lstStyle/>
              <a:p>
                <a:pPr marL="0" marR="0" lvl="0" indent="0" algn="l" defTabSz="666750" rtl="0" eaLnBrk="1" fontAlgn="auto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ct val="100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it-IT" sz="1100" b="1" dirty="0">
                    <a:solidFill>
                      <a:srgbClr val="162B67">
                        <a:hueOff val="0"/>
                        <a:satOff val="0"/>
                        <a:lumOff val="0"/>
                        <a:alphaOff val="0"/>
                      </a:srgbClr>
                    </a:solidFill>
                    <a:latin typeface="Calibri" panose="020F0502020204030204"/>
                  </a:rPr>
                  <a:t>Bergamo</a:t>
                </a:r>
                <a:endParaRPr kumimoji="0" lang="it-IT" sz="1100" b="1" i="0" u="none" strike="noStrike" kern="1200" cap="none" spc="0" normalizeH="0" baseline="0" noProof="0" dirty="0">
                  <a:ln>
                    <a:noFill/>
                  </a:ln>
                  <a:solidFill>
                    <a:srgbClr val="162B67">
                      <a:hueOff val="0"/>
                      <a:satOff val="0"/>
                      <a:lumOff val="0"/>
                      <a:alphaOff val="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666750" rtl="0" eaLnBrk="1" fontAlgn="auto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ct val="100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it-IT" sz="11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62B67">
                        <a:hueOff val="0"/>
                        <a:satOff val="0"/>
                        <a:lumOff val="0"/>
                        <a:alphaOff val="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1,3%</a:t>
                </a:r>
              </a:p>
            </p:txBody>
          </p:sp>
          <p:graphicFrame>
            <p:nvGraphicFramePr>
              <p:cNvPr id="80" name="Content Placeholder 3">
                <a:extLst>
                  <a:ext uri="{FF2B5EF4-FFF2-40B4-BE49-F238E27FC236}">
                    <a16:creationId xmlns:a16="http://schemas.microsoft.com/office/drawing/2014/main" id="{E7EC51A2-9783-4DD4-A1BE-26A7A679063D}"/>
                  </a:ext>
                </a:extLst>
              </p:cNvPr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2552694826"/>
                  </p:ext>
                </p:extLst>
              </p:nvPr>
            </p:nvGraphicFramePr>
            <p:xfrm>
              <a:off x="-97160" y="1682153"/>
              <a:ext cx="4101075" cy="3031880"/>
            </p:xfrm>
            <a:graphic>
              <a:graphicData uri="http://schemas.openxmlformats.org/drawingml/2006/diagram">
                <dgm:relIds xmlns:dgm="http://schemas.openxmlformats.org/drawingml/2006/diagram" xmlns:r="http://schemas.openxmlformats.org/officeDocument/2006/relationships" r:dm="rId4" r:lo="rId5" r:qs="rId6" r:cs="rId7"/>
              </a:graphicData>
            </a:graphic>
          </p:graphicFrame>
        </p:grpSp>
        <p:grpSp>
          <p:nvGrpSpPr>
            <p:cNvPr id="76" name="Gruppo 75">
              <a:extLst>
                <a:ext uri="{FF2B5EF4-FFF2-40B4-BE49-F238E27FC236}">
                  <a16:creationId xmlns:a16="http://schemas.microsoft.com/office/drawing/2014/main" id="{3445B5E8-42A9-4DFE-AAA5-210AD325AEF2}"/>
                </a:ext>
              </a:extLst>
            </p:cNvPr>
            <p:cNvGrpSpPr/>
            <p:nvPr/>
          </p:nvGrpSpPr>
          <p:grpSpPr>
            <a:xfrm>
              <a:off x="1157706" y="4041466"/>
              <a:ext cx="956768" cy="874054"/>
              <a:chOff x="9166596" y="5629873"/>
              <a:chExt cx="956768" cy="874054"/>
            </a:xfrm>
          </p:grpSpPr>
          <p:sp>
            <p:nvSpPr>
              <p:cNvPr id="77" name="Ovale 76">
                <a:extLst>
                  <a:ext uri="{FF2B5EF4-FFF2-40B4-BE49-F238E27FC236}">
                    <a16:creationId xmlns:a16="http://schemas.microsoft.com/office/drawing/2014/main" id="{0F9194D3-C635-4F9F-AF1B-236D7C2F1E08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9166596" y="5720842"/>
                <a:ext cx="727315" cy="78308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8" name="Ovale 77">
                <a:extLst>
                  <a:ext uri="{FF2B5EF4-FFF2-40B4-BE49-F238E27FC236}">
                    <a16:creationId xmlns:a16="http://schemas.microsoft.com/office/drawing/2014/main" id="{999C5553-BAB6-489A-B9C0-754F3376DA51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9396049" y="5629873"/>
                <a:ext cx="727315" cy="783085"/>
              </a:xfrm>
              <a:prstGeom prst="ellipse">
                <a:avLst/>
              </a:prstGeom>
              <a:blipFill dpi="0" rotWithShape="1">
                <a:blip r:embed="rId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81" name="Gruppo 80">
            <a:extLst>
              <a:ext uri="{FF2B5EF4-FFF2-40B4-BE49-F238E27FC236}">
                <a16:creationId xmlns:a16="http://schemas.microsoft.com/office/drawing/2014/main" id="{4C2B8638-F094-4A90-9BA4-E3A3B70FB8B1}"/>
              </a:ext>
            </a:extLst>
          </p:cNvPr>
          <p:cNvGrpSpPr/>
          <p:nvPr/>
        </p:nvGrpSpPr>
        <p:grpSpPr>
          <a:xfrm>
            <a:off x="5452199" y="3763414"/>
            <a:ext cx="4739372" cy="2696437"/>
            <a:chOff x="-76040" y="1682153"/>
            <a:chExt cx="4241060" cy="3261107"/>
          </a:xfrm>
        </p:grpSpPr>
        <p:grpSp>
          <p:nvGrpSpPr>
            <p:cNvPr id="82" name="Gruppo 81">
              <a:extLst>
                <a:ext uri="{FF2B5EF4-FFF2-40B4-BE49-F238E27FC236}">
                  <a16:creationId xmlns:a16="http://schemas.microsoft.com/office/drawing/2014/main" id="{9BC14F14-C350-46F4-8ACE-8E14CEC515A4}"/>
                </a:ext>
              </a:extLst>
            </p:cNvPr>
            <p:cNvGrpSpPr/>
            <p:nvPr/>
          </p:nvGrpSpPr>
          <p:grpSpPr>
            <a:xfrm>
              <a:off x="-76040" y="1682153"/>
              <a:ext cx="4241060" cy="3261107"/>
              <a:chOff x="-97160" y="1682153"/>
              <a:chExt cx="4241060" cy="3261107"/>
            </a:xfrm>
            <a:blipFill dpi="0"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grpSpPr>
          <p:sp>
            <p:nvSpPr>
              <p:cNvPr id="86" name="CasellaDiTesto 85">
                <a:extLst>
                  <a:ext uri="{FF2B5EF4-FFF2-40B4-BE49-F238E27FC236}">
                    <a16:creationId xmlns:a16="http://schemas.microsoft.com/office/drawing/2014/main" id="{DA324970-393B-4637-AFDE-D070DE13A696}"/>
                  </a:ext>
                </a:extLst>
              </p:cNvPr>
              <p:cNvSpPr txBox="1"/>
              <p:nvPr/>
            </p:nvSpPr>
            <p:spPr>
              <a:xfrm>
                <a:off x="1958597" y="4255024"/>
                <a:ext cx="2185303" cy="688236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19050" tIns="19050" rIns="19050" bIns="19050" numCol="1" spcCol="1270" anchor="ctr" anchorCtr="0">
                <a:noAutofit/>
              </a:bodyPr>
              <a:lstStyle/>
              <a:p>
                <a:pPr marL="0" marR="0" lvl="0" indent="0" algn="l" defTabSz="666750" rtl="0" eaLnBrk="1" fontAlgn="auto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ct val="100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it-IT" sz="1100" b="1" dirty="0">
                    <a:solidFill>
                      <a:srgbClr val="162B67">
                        <a:hueOff val="0"/>
                        <a:satOff val="0"/>
                        <a:lumOff val="0"/>
                        <a:alphaOff val="0"/>
                      </a:srgbClr>
                    </a:solidFill>
                    <a:latin typeface="Calibri" panose="020F0502020204030204"/>
                  </a:rPr>
                  <a:t>Novara</a:t>
                </a:r>
                <a:r>
                  <a:rPr kumimoji="0" lang="it-IT" sz="11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62B67">
                        <a:hueOff val="0"/>
                        <a:satOff val="0"/>
                        <a:lumOff val="0"/>
                        <a:alphaOff val="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2,9%</a:t>
                </a:r>
              </a:p>
            </p:txBody>
          </p:sp>
          <p:graphicFrame>
            <p:nvGraphicFramePr>
              <p:cNvPr id="87" name="Content Placeholder 3">
                <a:extLst>
                  <a:ext uri="{FF2B5EF4-FFF2-40B4-BE49-F238E27FC236}">
                    <a16:creationId xmlns:a16="http://schemas.microsoft.com/office/drawing/2014/main" id="{4A182603-3B08-4E7D-BAF6-210DADD6A113}"/>
                  </a:ext>
                </a:extLst>
              </p:cNvPr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2788403190"/>
                  </p:ext>
                </p:extLst>
              </p:nvPr>
            </p:nvGraphicFramePr>
            <p:xfrm>
              <a:off x="-97160" y="1682153"/>
              <a:ext cx="4139163" cy="3031879"/>
            </p:xfrm>
            <a:graphic>
              <a:graphicData uri="http://schemas.openxmlformats.org/drawingml/2006/diagram">
                <dgm:relIds xmlns:dgm="http://schemas.openxmlformats.org/drawingml/2006/diagram" xmlns:r="http://schemas.openxmlformats.org/officeDocument/2006/relationships" r:dm="rId10" r:lo="rId11" r:qs="rId12" r:cs="rId13"/>
              </a:graphicData>
            </a:graphic>
          </p:graphicFrame>
        </p:grpSp>
        <p:grpSp>
          <p:nvGrpSpPr>
            <p:cNvPr id="83" name="Gruppo 82">
              <a:extLst>
                <a:ext uri="{FF2B5EF4-FFF2-40B4-BE49-F238E27FC236}">
                  <a16:creationId xmlns:a16="http://schemas.microsoft.com/office/drawing/2014/main" id="{159165E2-A11C-4D82-8D6C-633C587ED0B7}"/>
                </a:ext>
              </a:extLst>
            </p:cNvPr>
            <p:cNvGrpSpPr/>
            <p:nvPr/>
          </p:nvGrpSpPr>
          <p:grpSpPr>
            <a:xfrm>
              <a:off x="1157706" y="4094774"/>
              <a:ext cx="864306" cy="820746"/>
              <a:chOff x="9166596" y="5683181"/>
              <a:chExt cx="864306" cy="820746"/>
            </a:xfrm>
          </p:grpSpPr>
          <p:sp>
            <p:nvSpPr>
              <p:cNvPr id="84" name="Ovale 83">
                <a:extLst>
                  <a:ext uri="{FF2B5EF4-FFF2-40B4-BE49-F238E27FC236}">
                    <a16:creationId xmlns:a16="http://schemas.microsoft.com/office/drawing/2014/main" id="{1FA5EB45-EB7B-4EAB-95CA-C904CD982579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9166596" y="5720842"/>
                <a:ext cx="727315" cy="78308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5" name="Ovale 84">
                <a:extLst>
                  <a:ext uri="{FF2B5EF4-FFF2-40B4-BE49-F238E27FC236}">
                    <a16:creationId xmlns:a16="http://schemas.microsoft.com/office/drawing/2014/main" id="{569A338F-FB2F-46E0-AEAF-0297EC018B01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9303587" y="5683181"/>
                <a:ext cx="727315" cy="783085"/>
              </a:xfrm>
              <a:prstGeom prst="ellipse">
                <a:avLst/>
              </a:prstGeom>
              <a:blipFill dpi="0" rotWithShape="1">
                <a:blip r:embed="rId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90" name="Ovale 89">
            <a:extLst>
              <a:ext uri="{FF2B5EF4-FFF2-40B4-BE49-F238E27FC236}">
                <a16:creationId xmlns:a16="http://schemas.microsoft.com/office/drawing/2014/main" id="{209B9D91-D186-4A63-B3DD-A9F8C465BAAF}"/>
              </a:ext>
            </a:extLst>
          </p:cNvPr>
          <p:cNvSpPr>
            <a:spLocks/>
          </p:cNvSpPr>
          <p:nvPr/>
        </p:nvSpPr>
        <p:spPr>
          <a:xfrm>
            <a:off x="3441758" y="5332201"/>
            <a:ext cx="727315" cy="647492"/>
          </a:xfrm>
          <a:prstGeom prst="ellipse">
            <a:avLst/>
          </a:prstGeom>
          <a:blipFill dpi="0" rotWithShape="1"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" name="Gruppo 3">
            <a:extLst>
              <a:ext uri="{FF2B5EF4-FFF2-40B4-BE49-F238E27FC236}">
                <a16:creationId xmlns:a16="http://schemas.microsoft.com/office/drawing/2014/main" id="{8B9663C9-A42A-4060-A1E6-52808C31A513}"/>
              </a:ext>
            </a:extLst>
          </p:cNvPr>
          <p:cNvGrpSpPr/>
          <p:nvPr/>
        </p:nvGrpSpPr>
        <p:grpSpPr>
          <a:xfrm>
            <a:off x="4101899" y="1016757"/>
            <a:ext cx="3777909" cy="2786822"/>
            <a:chOff x="4101899" y="1049367"/>
            <a:chExt cx="3777909" cy="2786822"/>
          </a:xfrm>
        </p:grpSpPr>
        <p:grpSp>
          <p:nvGrpSpPr>
            <p:cNvPr id="37" name="Gruppo 36">
              <a:extLst>
                <a:ext uri="{FF2B5EF4-FFF2-40B4-BE49-F238E27FC236}">
                  <a16:creationId xmlns:a16="http://schemas.microsoft.com/office/drawing/2014/main" id="{3CAF037F-3B63-47E0-A658-37A14D675976}"/>
                </a:ext>
              </a:extLst>
            </p:cNvPr>
            <p:cNvGrpSpPr/>
            <p:nvPr/>
          </p:nvGrpSpPr>
          <p:grpSpPr>
            <a:xfrm>
              <a:off x="4101899" y="1049367"/>
              <a:ext cx="3777909" cy="2786822"/>
              <a:chOff x="-97160" y="1682153"/>
              <a:chExt cx="3777909" cy="3361188"/>
            </a:xfrm>
          </p:grpSpPr>
          <p:grpSp>
            <p:nvGrpSpPr>
              <p:cNvPr id="38" name="Gruppo 37">
                <a:extLst>
                  <a:ext uri="{FF2B5EF4-FFF2-40B4-BE49-F238E27FC236}">
                    <a16:creationId xmlns:a16="http://schemas.microsoft.com/office/drawing/2014/main" id="{3D99F788-1119-4747-925D-8271F66B2C3B}"/>
                  </a:ext>
                </a:extLst>
              </p:cNvPr>
              <p:cNvGrpSpPr/>
              <p:nvPr/>
            </p:nvGrpSpPr>
            <p:grpSpPr>
              <a:xfrm>
                <a:off x="1916716" y="4160686"/>
                <a:ext cx="1486460" cy="882655"/>
                <a:chOff x="2758643" y="1995485"/>
                <a:chExt cx="1662806" cy="917451"/>
              </a:xfrm>
            </p:grpSpPr>
            <p:sp>
              <p:nvSpPr>
                <p:cNvPr id="44" name="Rettangolo 43">
                  <a:extLst>
                    <a:ext uri="{FF2B5EF4-FFF2-40B4-BE49-F238E27FC236}">
                      <a16:creationId xmlns:a16="http://schemas.microsoft.com/office/drawing/2014/main" id="{A57A36A9-2C68-43AF-B2A8-BD165F2CEC7D}"/>
                    </a:ext>
                  </a:extLst>
                </p:cNvPr>
                <p:cNvSpPr/>
                <p:nvPr/>
              </p:nvSpPr>
              <p:spPr>
                <a:xfrm>
                  <a:off x="2758643" y="2197568"/>
                  <a:ext cx="989460" cy="715368"/>
                </a:xfrm>
                <a:prstGeom prst="rect">
                  <a:avLst/>
                </a:prstGeom>
              </p:spPr>
              <p:style>
                <a:lnRef idx="0">
                  <a:schemeClr val="dk1">
                    <a:alpha val="0"/>
                    <a:hueOff val="0"/>
                    <a:satOff val="0"/>
                    <a:lumOff val="0"/>
                    <a:alphaOff val="0"/>
                  </a:schemeClr>
                </a:lnRef>
                <a:fillRef idx="0">
                  <a:schemeClr val="lt1">
                    <a:alpha val="0"/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lt1">
                    <a:alpha val="0"/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tx1">
                    <a:hueOff val="0"/>
                    <a:satOff val="0"/>
                    <a:lumOff val="0"/>
                    <a:alphaOff val="0"/>
                  </a:schemeClr>
                </a:fontRef>
              </p:style>
            </p:sp>
            <p:sp>
              <p:nvSpPr>
                <p:cNvPr id="45" name="CasellaDiTesto 44">
                  <a:extLst>
                    <a:ext uri="{FF2B5EF4-FFF2-40B4-BE49-F238E27FC236}">
                      <a16:creationId xmlns:a16="http://schemas.microsoft.com/office/drawing/2014/main" id="{AEC410F4-3EC8-4C97-8356-E6F93589A0BD}"/>
                    </a:ext>
                  </a:extLst>
                </p:cNvPr>
                <p:cNvSpPr txBox="1"/>
                <p:nvPr/>
              </p:nvSpPr>
              <p:spPr>
                <a:xfrm>
                  <a:off x="2927216" y="1995485"/>
                  <a:ext cx="1494233" cy="715368"/>
                </a:xfrm>
                <a:prstGeom prst="rect">
                  <a:avLst/>
                </a:prstGeom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tx1">
                    <a:hueOff val="0"/>
                    <a:satOff val="0"/>
                    <a:lumOff val="0"/>
                    <a:alphaOff val="0"/>
                  </a:schemeClr>
                </a:fontRef>
              </p:style>
              <p:txBody>
                <a:bodyPr spcFirstLastPara="0" vert="horz" wrap="square" lIns="19050" tIns="19050" rIns="19050" bIns="19050" numCol="1" spcCol="1270" anchor="ctr" anchorCtr="0">
                  <a:noAutofit/>
                </a:bodyPr>
                <a:lstStyle/>
                <a:p>
                  <a:pPr marL="0" marR="0" lvl="0" indent="0" algn="l" defTabSz="666750" rtl="0" eaLnBrk="1" fontAlgn="auto" latinLnBrk="0" hangingPunct="1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100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it-IT" sz="11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162B67">
                          <a:hueOff val="0"/>
                          <a:satOff val="0"/>
                          <a:lumOff val="0"/>
                          <a:alphaOff val="0"/>
                        </a:srgbClr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rPr>
                    <a:t>Monza e della Brianza</a:t>
                  </a:r>
                </a:p>
                <a:p>
                  <a:pPr marL="0" marR="0" lvl="0" indent="0" algn="l" defTabSz="666750" rtl="0" eaLnBrk="1" fontAlgn="auto" latinLnBrk="0" hangingPunct="1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100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it-IT" sz="1100" b="1" dirty="0">
                      <a:solidFill>
                        <a:srgbClr val="162B67">
                          <a:hueOff val="0"/>
                          <a:satOff val="0"/>
                          <a:lumOff val="0"/>
                          <a:alphaOff val="0"/>
                        </a:srgbClr>
                      </a:solidFill>
                      <a:latin typeface="Calibri" panose="020F0502020204030204"/>
                    </a:rPr>
                    <a:t>3</a:t>
                  </a:r>
                  <a:r>
                    <a:rPr kumimoji="0" lang="it-IT" sz="11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162B67">
                          <a:hueOff val="0"/>
                          <a:satOff val="0"/>
                          <a:lumOff val="0"/>
                          <a:alphaOff val="0"/>
                        </a:srgbClr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rPr>
                    <a:t>,1%</a:t>
                  </a:r>
                </a:p>
              </p:txBody>
            </p:sp>
          </p:grpSp>
          <p:grpSp>
            <p:nvGrpSpPr>
              <p:cNvPr id="39" name="Gruppo 38">
                <a:extLst>
                  <a:ext uri="{FF2B5EF4-FFF2-40B4-BE49-F238E27FC236}">
                    <a16:creationId xmlns:a16="http://schemas.microsoft.com/office/drawing/2014/main" id="{1F25838B-DC19-4A3E-9B6A-1614E680BEDF}"/>
                  </a:ext>
                </a:extLst>
              </p:cNvPr>
              <p:cNvGrpSpPr/>
              <p:nvPr/>
            </p:nvGrpSpPr>
            <p:grpSpPr>
              <a:xfrm>
                <a:off x="-97160" y="1682153"/>
                <a:ext cx="3777909" cy="3361187"/>
                <a:chOff x="-97160" y="1682153"/>
                <a:chExt cx="3777909" cy="3361187"/>
              </a:xfrm>
            </p:grpSpPr>
            <p:graphicFrame>
              <p:nvGraphicFramePr>
                <p:cNvPr id="40" name="Content Placeholder 3">
                  <a:extLst>
                    <a:ext uri="{FF2B5EF4-FFF2-40B4-BE49-F238E27FC236}">
                      <a16:creationId xmlns:a16="http://schemas.microsoft.com/office/drawing/2014/main" id="{C3C11D61-9FA7-494D-B348-A4BA5A696EE0}"/>
                    </a:ext>
                  </a:extLst>
                </p:cNvPr>
                <p:cNvGraphicFramePr>
                  <a:graphicFrameLocks/>
                </p:cNvGraphicFramePr>
                <p:nvPr>
                  <p:extLst>
                    <p:ext uri="{D42A27DB-BD31-4B8C-83A1-F6EECF244321}">
                      <p14:modId xmlns:p14="http://schemas.microsoft.com/office/powerpoint/2010/main" val="3576717353"/>
                    </p:ext>
                  </p:extLst>
                </p:nvPr>
              </p:nvGraphicFramePr>
              <p:xfrm>
                <a:off x="-97160" y="1682153"/>
                <a:ext cx="3777909" cy="3031880"/>
              </p:xfrm>
              <a:graphic>
                <a:graphicData uri="http://schemas.openxmlformats.org/drawingml/2006/diagram">
                  <dgm:relIds xmlns:dgm="http://schemas.openxmlformats.org/drawingml/2006/diagram" xmlns:r="http://schemas.openxmlformats.org/officeDocument/2006/relationships" r:dm="rId17" r:lo="rId18" r:qs="rId19" r:cs="rId20"/>
                </a:graphicData>
              </a:graphic>
            </p:graphicFrame>
            <p:sp>
              <p:nvSpPr>
                <p:cNvPr id="42" name="Ovale 41">
                  <a:extLst>
                    <a:ext uri="{FF2B5EF4-FFF2-40B4-BE49-F238E27FC236}">
                      <a16:creationId xmlns:a16="http://schemas.microsoft.com/office/drawing/2014/main" id="{E1D63C75-C170-4BB8-919D-762ECAC79C2B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1119953" y="4181946"/>
                  <a:ext cx="727315" cy="86139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it-IT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  <p:sp>
          <p:nvSpPr>
            <p:cNvPr id="56" name="Ovale 55">
              <a:extLst>
                <a:ext uri="{FF2B5EF4-FFF2-40B4-BE49-F238E27FC236}">
                  <a16:creationId xmlns:a16="http://schemas.microsoft.com/office/drawing/2014/main" id="{360A3BD2-AB9A-4845-AA5C-C0B4475CCAA7}"/>
                </a:ext>
              </a:extLst>
            </p:cNvPr>
            <p:cNvSpPr>
              <a:spLocks/>
            </p:cNvSpPr>
            <p:nvPr/>
          </p:nvSpPr>
          <p:spPr>
            <a:xfrm>
              <a:off x="5484963" y="2947702"/>
              <a:ext cx="727315" cy="647492"/>
            </a:xfrm>
            <a:prstGeom prst="ellipse">
              <a:avLst/>
            </a:prstGeom>
            <a:blipFill dpi="0" rotWithShape="1">
              <a:blip r:embed="rId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5" name="Gruppo 4">
            <a:extLst>
              <a:ext uri="{FF2B5EF4-FFF2-40B4-BE49-F238E27FC236}">
                <a16:creationId xmlns:a16="http://schemas.microsoft.com/office/drawing/2014/main" id="{A2B57885-1340-4579-AEBE-768F5FC39A88}"/>
              </a:ext>
            </a:extLst>
          </p:cNvPr>
          <p:cNvGrpSpPr/>
          <p:nvPr/>
        </p:nvGrpSpPr>
        <p:grpSpPr>
          <a:xfrm>
            <a:off x="7602235" y="1026217"/>
            <a:ext cx="4601559" cy="2786823"/>
            <a:chOff x="7590441" y="1049367"/>
            <a:chExt cx="4601559" cy="2786823"/>
          </a:xfrm>
        </p:grpSpPr>
        <p:grpSp>
          <p:nvGrpSpPr>
            <p:cNvPr id="46" name="Gruppo 45">
              <a:extLst>
                <a:ext uri="{FF2B5EF4-FFF2-40B4-BE49-F238E27FC236}">
                  <a16:creationId xmlns:a16="http://schemas.microsoft.com/office/drawing/2014/main" id="{8E4B75D9-3D02-49D3-890A-6B11ACA0E2EF}"/>
                </a:ext>
              </a:extLst>
            </p:cNvPr>
            <p:cNvGrpSpPr/>
            <p:nvPr/>
          </p:nvGrpSpPr>
          <p:grpSpPr>
            <a:xfrm>
              <a:off x="7590441" y="1049367"/>
              <a:ext cx="4601559" cy="2786823"/>
              <a:chOff x="-97160" y="1682153"/>
              <a:chExt cx="3777909" cy="3361189"/>
            </a:xfrm>
          </p:grpSpPr>
          <p:grpSp>
            <p:nvGrpSpPr>
              <p:cNvPr id="47" name="Gruppo 46">
                <a:extLst>
                  <a:ext uri="{FF2B5EF4-FFF2-40B4-BE49-F238E27FC236}">
                    <a16:creationId xmlns:a16="http://schemas.microsoft.com/office/drawing/2014/main" id="{3CE53DED-5988-4161-BB5B-366089690416}"/>
                  </a:ext>
                </a:extLst>
              </p:cNvPr>
              <p:cNvGrpSpPr/>
              <p:nvPr/>
            </p:nvGrpSpPr>
            <p:grpSpPr>
              <a:xfrm>
                <a:off x="1847268" y="4255855"/>
                <a:ext cx="1335764" cy="787487"/>
                <a:chOff x="2680957" y="2094405"/>
                <a:chExt cx="1494233" cy="818531"/>
              </a:xfrm>
            </p:grpSpPr>
            <p:sp>
              <p:nvSpPr>
                <p:cNvPr id="53" name="Rettangolo 52">
                  <a:extLst>
                    <a:ext uri="{FF2B5EF4-FFF2-40B4-BE49-F238E27FC236}">
                      <a16:creationId xmlns:a16="http://schemas.microsoft.com/office/drawing/2014/main" id="{09697554-CDC4-4B8B-A720-DD47A389B96B}"/>
                    </a:ext>
                  </a:extLst>
                </p:cNvPr>
                <p:cNvSpPr/>
                <p:nvPr/>
              </p:nvSpPr>
              <p:spPr>
                <a:xfrm>
                  <a:off x="2758643" y="2197568"/>
                  <a:ext cx="989460" cy="715368"/>
                </a:xfrm>
                <a:prstGeom prst="rect">
                  <a:avLst/>
                </a:prstGeom>
              </p:spPr>
              <p:style>
                <a:lnRef idx="0">
                  <a:schemeClr val="dk1">
                    <a:alpha val="0"/>
                    <a:hueOff val="0"/>
                    <a:satOff val="0"/>
                    <a:lumOff val="0"/>
                    <a:alphaOff val="0"/>
                  </a:schemeClr>
                </a:lnRef>
                <a:fillRef idx="0">
                  <a:schemeClr val="lt1">
                    <a:alpha val="0"/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lt1">
                    <a:alpha val="0"/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tx1">
                    <a:hueOff val="0"/>
                    <a:satOff val="0"/>
                    <a:lumOff val="0"/>
                    <a:alphaOff val="0"/>
                  </a:schemeClr>
                </a:fontRef>
              </p:style>
            </p:sp>
            <p:sp>
              <p:nvSpPr>
                <p:cNvPr id="54" name="CasellaDiTesto 53">
                  <a:extLst>
                    <a:ext uri="{FF2B5EF4-FFF2-40B4-BE49-F238E27FC236}">
                      <a16:creationId xmlns:a16="http://schemas.microsoft.com/office/drawing/2014/main" id="{21680048-23E1-453D-B12D-FCB43C2ECAC9}"/>
                    </a:ext>
                  </a:extLst>
                </p:cNvPr>
                <p:cNvSpPr txBox="1"/>
                <p:nvPr/>
              </p:nvSpPr>
              <p:spPr>
                <a:xfrm>
                  <a:off x="2680957" y="2094405"/>
                  <a:ext cx="1494233" cy="715368"/>
                </a:xfrm>
                <a:prstGeom prst="rect">
                  <a:avLst/>
                </a:prstGeom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tx1">
                    <a:hueOff val="0"/>
                    <a:satOff val="0"/>
                    <a:lumOff val="0"/>
                    <a:alphaOff val="0"/>
                  </a:schemeClr>
                </a:fontRef>
              </p:style>
              <p:txBody>
                <a:bodyPr spcFirstLastPara="0" vert="horz" wrap="square" lIns="19050" tIns="19050" rIns="19050" bIns="19050" numCol="1" spcCol="1270" anchor="ctr" anchorCtr="0">
                  <a:noAutofit/>
                </a:bodyPr>
                <a:lstStyle/>
                <a:p>
                  <a:pPr marL="0" marR="0" lvl="0" indent="0" algn="l" defTabSz="666750" rtl="0" eaLnBrk="1" fontAlgn="auto" latinLnBrk="0" hangingPunct="1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100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it-IT" sz="11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162B67">
                          <a:hueOff val="0"/>
                          <a:satOff val="0"/>
                          <a:lumOff val="0"/>
                          <a:alphaOff val="0"/>
                        </a:srgbClr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rPr>
                    <a:t>Novara</a:t>
                  </a:r>
                </a:p>
                <a:p>
                  <a:pPr marL="0" marR="0" lvl="0" indent="0" algn="l" defTabSz="666750" rtl="0" eaLnBrk="1" fontAlgn="auto" latinLnBrk="0" hangingPunct="1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100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it-IT" sz="1100" b="1" dirty="0">
                      <a:solidFill>
                        <a:srgbClr val="162B67">
                          <a:hueOff val="0"/>
                          <a:satOff val="0"/>
                          <a:lumOff val="0"/>
                          <a:alphaOff val="0"/>
                        </a:srgbClr>
                      </a:solidFill>
                      <a:latin typeface="Calibri" panose="020F0502020204030204"/>
                    </a:rPr>
                    <a:t>2</a:t>
                  </a:r>
                  <a:r>
                    <a:rPr kumimoji="0" lang="it-IT" sz="11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162B67">
                          <a:hueOff val="0"/>
                          <a:satOff val="0"/>
                          <a:lumOff val="0"/>
                          <a:alphaOff val="0"/>
                        </a:srgbClr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rPr>
                    <a:t>,1%</a:t>
                  </a:r>
                </a:p>
              </p:txBody>
            </p:sp>
          </p:grpSp>
          <p:grpSp>
            <p:nvGrpSpPr>
              <p:cNvPr id="48" name="Gruppo 47">
                <a:extLst>
                  <a:ext uri="{FF2B5EF4-FFF2-40B4-BE49-F238E27FC236}">
                    <a16:creationId xmlns:a16="http://schemas.microsoft.com/office/drawing/2014/main" id="{3D522D39-5CEF-4BF3-B9CA-46F53D41101A}"/>
                  </a:ext>
                </a:extLst>
              </p:cNvPr>
              <p:cNvGrpSpPr/>
              <p:nvPr/>
            </p:nvGrpSpPr>
            <p:grpSpPr>
              <a:xfrm>
                <a:off x="-97160" y="1682153"/>
                <a:ext cx="3777909" cy="3361187"/>
                <a:chOff x="-97160" y="1682153"/>
                <a:chExt cx="3777909" cy="3361187"/>
              </a:xfrm>
            </p:grpSpPr>
            <p:graphicFrame>
              <p:nvGraphicFramePr>
                <p:cNvPr id="49" name="Content Placeholder 3">
                  <a:extLst>
                    <a:ext uri="{FF2B5EF4-FFF2-40B4-BE49-F238E27FC236}">
                      <a16:creationId xmlns:a16="http://schemas.microsoft.com/office/drawing/2014/main" id="{BE7A9937-3359-4296-BEBE-600B3B78AB6F}"/>
                    </a:ext>
                  </a:extLst>
                </p:cNvPr>
                <p:cNvGraphicFramePr>
                  <a:graphicFrameLocks/>
                </p:cNvGraphicFramePr>
                <p:nvPr>
                  <p:extLst>
                    <p:ext uri="{D42A27DB-BD31-4B8C-83A1-F6EECF244321}">
                      <p14:modId xmlns:p14="http://schemas.microsoft.com/office/powerpoint/2010/main" val="450418211"/>
                    </p:ext>
                  </p:extLst>
                </p:nvPr>
              </p:nvGraphicFramePr>
              <p:xfrm>
                <a:off x="-97160" y="1682153"/>
                <a:ext cx="3777909" cy="3031880"/>
              </p:xfrm>
              <a:graphic>
                <a:graphicData uri="http://schemas.openxmlformats.org/drawingml/2006/diagram">
                  <dgm:relIds xmlns:dgm="http://schemas.openxmlformats.org/drawingml/2006/diagram" xmlns:r="http://schemas.openxmlformats.org/officeDocument/2006/relationships" r:dm="rId22" r:lo="rId23" r:qs="rId24" r:cs="rId25"/>
                </a:graphicData>
              </a:graphic>
            </p:graphicFrame>
            <p:sp>
              <p:nvSpPr>
                <p:cNvPr id="51" name="Ovale 50">
                  <a:extLst>
                    <a:ext uri="{FF2B5EF4-FFF2-40B4-BE49-F238E27FC236}">
                      <a16:creationId xmlns:a16="http://schemas.microsoft.com/office/drawing/2014/main" id="{2B17C2C8-6B9F-4FB2-BAF4-0222FA5086C4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1119953" y="4181946"/>
                  <a:ext cx="727315" cy="86139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it-IT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  <p:sp>
          <p:nvSpPr>
            <p:cNvPr id="57" name="Ovale 56">
              <a:extLst>
                <a:ext uri="{FF2B5EF4-FFF2-40B4-BE49-F238E27FC236}">
                  <a16:creationId xmlns:a16="http://schemas.microsoft.com/office/drawing/2014/main" id="{16FBF5E1-AF0A-45AA-8D41-4986CFF1DE7F}"/>
                </a:ext>
              </a:extLst>
            </p:cNvPr>
            <p:cNvSpPr>
              <a:spLocks/>
            </p:cNvSpPr>
            <p:nvPr/>
          </p:nvSpPr>
          <p:spPr>
            <a:xfrm>
              <a:off x="9243516" y="3030181"/>
              <a:ext cx="727315" cy="647492"/>
            </a:xfrm>
            <a:prstGeom prst="ellipse">
              <a:avLst/>
            </a:prstGeom>
            <a:blipFill dpi="0" rotWithShape="1">
              <a:blip r:embed="rId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" name="Gruppo 2">
            <a:extLst>
              <a:ext uri="{FF2B5EF4-FFF2-40B4-BE49-F238E27FC236}">
                <a16:creationId xmlns:a16="http://schemas.microsoft.com/office/drawing/2014/main" id="{1EA87A16-C8FC-4842-9781-0310E84F2A06}"/>
              </a:ext>
            </a:extLst>
          </p:cNvPr>
          <p:cNvGrpSpPr/>
          <p:nvPr/>
        </p:nvGrpSpPr>
        <p:grpSpPr>
          <a:xfrm>
            <a:off x="-287613" y="985875"/>
            <a:ext cx="5017426" cy="2673500"/>
            <a:chOff x="-287613" y="985875"/>
            <a:chExt cx="5017426" cy="2673500"/>
          </a:xfrm>
        </p:grpSpPr>
        <p:grpSp>
          <p:nvGrpSpPr>
            <p:cNvPr id="67" name="Gruppo 66">
              <a:extLst>
                <a:ext uri="{FF2B5EF4-FFF2-40B4-BE49-F238E27FC236}">
                  <a16:creationId xmlns:a16="http://schemas.microsoft.com/office/drawing/2014/main" id="{4B3C3AD4-335A-4F0A-85A3-F8D5C09A9983}"/>
                </a:ext>
              </a:extLst>
            </p:cNvPr>
            <p:cNvGrpSpPr/>
            <p:nvPr/>
          </p:nvGrpSpPr>
          <p:grpSpPr>
            <a:xfrm>
              <a:off x="-287613" y="985875"/>
              <a:ext cx="5017426" cy="2673500"/>
              <a:chOff x="-76041" y="1682153"/>
              <a:chExt cx="4525048" cy="3233367"/>
            </a:xfrm>
          </p:grpSpPr>
          <p:grpSp>
            <p:nvGrpSpPr>
              <p:cNvPr id="68" name="Gruppo 67">
                <a:extLst>
                  <a:ext uri="{FF2B5EF4-FFF2-40B4-BE49-F238E27FC236}">
                    <a16:creationId xmlns:a16="http://schemas.microsoft.com/office/drawing/2014/main" id="{94415D89-3648-4EA2-8F0A-BE54AA97071E}"/>
                  </a:ext>
                </a:extLst>
              </p:cNvPr>
              <p:cNvGrpSpPr/>
              <p:nvPr/>
            </p:nvGrpSpPr>
            <p:grpSpPr>
              <a:xfrm>
                <a:off x="-76041" y="1682153"/>
                <a:ext cx="4525048" cy="3175878"/>
                <a:chOff x="-97161" y="1682153"/>
                <a:chExt cx="4525048" cy="3175878"/>
              </a:xfrm>
              <a:blipFill dpi="0"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p:grpSpPr>
            <p:graphicFrame>
              <p:nvGraphicFramePr>
                <p:cNvPr id="73" name="Content Placeholder 3">
                  <a:extLst>
                    <a:ext uri="{FF2B5EF4-FFF2-40B4-BE49-F238E27FC236}">
                      <a16:creationId xmlns:a16="http://schemas.microsoft.com/office/drawing/2014/main" id="{6C8FE45E-61C4-4334-965F-0421723FAEA0}"/>
                    </a:ext>
                  </a:extLst>
                </p:cNvPr>
                <p:cNvGraphicFramePr>
                  <a:graphicFrameLocks/>
                </p:cNvGraphicFramePr>
                <p:nvPr>
                  <p:extLst>
                    <p:ext uri="{D42A27DB-BD31-4B8C-83A1-F6EECF244321}">
                      <p14:modId xmlns:p14="http://schemas.microsoft.com/office/powerpoint/2010/main" val="2076227065"/>
                    </p:ext>
                  </p:extLst>
                </p:nvPr>
              </p:nvGraphicFramePr>
              <p:xfrm>
                <a:off x="-97161" y="1682153"/>
                <a:ext cx="4191153" cy="3031880"/>
              </p:xfrm>
              <a:graphic>
                <a:graphicData uri="http://schemas.openxmlformats.org/drawingml/2006/diagram">
                  <dgm:relIds xmlns:dgm="http://schemas.openxmlformats.org/drawingml/2006/diagram" xmlns:r="http://schemas.openxmlformats.org/officeDocument/2006/relationships" r:dm="rId27" r:lo="rId28" r:qs="rId29" r:cs="rId30"/>
                </a:graphicData>
              </a:graphic>
            </p:graphicFrame>
            <p:sp>
              <p:nvSpPr>
                <p:cNvPr id="72" name="CasellaDiTesto 71">
                  <a:extLst>
                    <a:ext uri="{FF2B5EF4-FFF2-40B4-BE49-F238E27FC236}">
                      <a16:creationId xmlns:a16="http://schemas.microsoft.com/office/drawing/2014/main" id="{BB5BCF9F-F000-464B-81AE-10F222B92F69}"/>
                    </a:ext>
                  </a:extLst>
                </p:cNvPr>
                <p:cNvSpPr txBox="1"/>
                <p:nvPr/>
              </p:nvSpPr>
              <p:spPr>
                <a:xfrm>
                  <a:off x="2242584" y="4169795"/>
                  <a:ext cx="2185303" cy="688236"/>
                </a:xfrm>
                <a:prstGeom prst="rect">
                  <a:avLst/>
                </a:prstGeom>
                <a:noFill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tx1">
                    <a:hueOff val="0"/>
                    <a:satOff val="0"/>
                    <a:lumOff val="0"/>
                    <a:alphaOff val="0"/>
                  </a:schemeClr>
                </a:fontRef>
              </p:style>
              <p:txBody>
                <a:bodyPr spcFirstLastPara="0" vert="horz" wrap="square" lIns="19050" tIns="19050" rIns="19050" bIns="19050" numCol="1" spcCol="1270" anchor="ctr" anchorCtr="0">
                  <a:noAutofit/>
                </a:bodyPr>
                <a:lstStyle/>
                <a:p>
                  <a:pPr lvl="0" defTabSz="66675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10000"/>
                    </a:spcAft>
                    <a:defRPr/>
                  </a:pPr>
                  <a:r>
                    <a:rPr lang="it-IT" sz="1100" b="1" dirty="0">
                      <a:solidFill>
                        <a:srgbClr val="162B67">
                          <a:hueOff val="0"/>
                          <a:satOff val="0"/>
                          <a:lumOff val="0"/>
                          <a:alphaOff val="0"/>
                        </a:srgbClr>
                      </a:solidFill>
                    </a:rPr>
                    <a:t>Monza e della Brianza</a:t>
                  </a:r>
                </a:p>
                <a:p>
                  <a:pPr lvl="0" defTabSz="66675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10000"/>
                    </a:spcAft>
                    <a:defRPr/>
                  </a:pPr>
                  <a:r>
                    <a:rPr lang="it-IT" sz="1100" b="1" dirty="0">
                      <a:solidFill>
                        <a:srgbClr val="162B67">
                          <a:hueOff val="0"/>
                          <a:satOff val="0"/>
                          <a:lumOff val="0"/>
                          <a:alphaOff val="0"/>
                        </a:srgbClr>
                      </a:solidFill>
                    </a:rPr>
                    <a:t>3,6%</a:t>
                  </a:r>
                </a:p>
              </p:txBody>
            </p:sp>
          </p:grpSp>
          <p:sp>
            <p:nvSpPr>
              <p:cNvPr id="70" name="Ovale 69">
                <a:extLst>
                  <a:ext uri="{FF2B5EF4-FFF2-40B4-BE49-F238E27FC236}">
                    <a16:creationId xmlns:a16="http://schemas.microsoft.com/office/drawing/2014/main" id="{B10D3945-A5B4-4593-B650-E6AFD932A114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157706" y="4132435"/>
                <a:ext cx="727315" cy="78308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55" name="Ovale 54">
              <a:extLst>
                <a:ext uri="{FF2B5EF4-FFF2-40B4-BE49-F238E27FC236}">
                  <a16:creationId xmlns:a16="http://schemas.microsoft.com/office/drawing/2014/main" id="{DCC241C8-5399-4F62-8914-3D5EAB7F6D70}"/>
                </a:ext>
              </a:extLst>
            </p:cNvPr>
            <p:cNvSpPr>
              <a:spLocks/>
            </p:cNvSpPr>
            <p:nvPr/>
          </p:nvSpPr>
          <p:spPr>
            <a:xfrm>
              <a:off x="2015117" y="2432872"/>
              <a:ext cx="648000" cy="647492"/>
            </a:xfrm>
            <a:prstGeom prst="ellipse">
              <a:avLst/>
            </a:prstGeom>
            <a:blipFill dpi="0" rotWithShape="1">
              <a:blip r:embed="rId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3" name="Ovale 42">
              <a:extLst>
                <a:ext uri="{FF2B5EF4-FFF2-40B4-BE49-F238E27FC236}">
                  <a16:creationId xmlns:a16="http://schemas.microsoft.com/office/drawing/2014/main" id="{7517698E-9E6E-4AF8-89C8-6150CC43F947}"/>
                </a:ext>
              </a:extLst>
            </p:cNvPr>
            <p:cNvSpPr>
              <a:spLocks/>
            </p:cNvSpPr>
            <p:nvPr/>
          </p:nvSpPr>
          <p:spPr>
            <a:xfrm>
              <a:off x="1589134" y="2893201"/>
              <a:ext cx="727315" cy="647492"/>
            </a:xfrm>
            <a:prstGeom prst="ellipse">
              <a:avLst/>
            </a:prstGeom>
            <a:blipFill dpi="0" rotWithShape="1">
              <a:blip r:embed="rId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50" name="Ovale 49">
            <a:extLst>
              <a:ext uri="{FF2B5EF4-FFF2-40B4-BE49-F238E27FC236}">
                <a16:creationId xmlns:a16="http://schemas.microsoft.com/office/drawing/2014/main" id="{543E5327-434D-4FDD-8468-97D22D3FFBC7}"/>
              </a:ext>
            </a:extLst>
          </p:cNvPr>
          <p:cNvSpPr>
            <a:spLocks/>
          </p:cNvSpPr>
          <p:nvPr/>
        </p:nvSpPr>
        <p:spPr>
          <a:xfrm>
            <a:off x="7599489" y="5380552"/>
            <a:ext cx="727315" cy="647492"/>
          </a:xfrm>
          <a:prstGeom prst="ellipse">
            <a:avLst/>
          </a:prstGeom>
          <a:blipFill dpi="0" rotWithShape="1"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F8A011FC-D5B4-4CA0-B3ED-D596AA8DD0C9}"/>
              </a:ext>
            </a:extLst>
          </p:cNvPr>
          <p:cNvSpPr/>
          <p:nvPr/>
        </p:nvSpPr>
        <p:spPr>
          <a:xfrm>
            <a:off x="857702" y="619602"/>
            <a:ext cx="4852610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1100" dirty="0"/>
              <a:t>Visitatori giornalieri italiani per provincia di provenienza (Gennaio</a:t>
            </a:r>
            <a:r>
              <a:rPr lang="en-GB" sz="1100" dirty="0"/>
              <a:t>-</a:t>
            </a:r>
            <a:r>
              <a:rPr lang="it-IT" sz="1100" dirty="0"/>
              <a:t>Luglio 2022, %)</a:t>
            </a:r>
          </a:p>
        </p:txBody>
      </p:sp>
      <p:pic>
        <p:nvPicPr>
          <p:cNvPr id="61" name="Immagine 60" descr="Immagine che contiene testo&#10;&#10;Descrizione generata automaticamente">
            <a:extLst>
              <a:ext uri="{FF2B5EF4-FFF2-40B4-BE49-F238E27FC236}">
                <a16:creationId xmlns:a16="http://schemas.microsoft.com/office/drawing/2014/main" id="{1D957466-6F54-40BE-B170-1C761EAFBF3B}"/>
              </a:ext>
            </a:extLst>
          </p:cNvPr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>
            <a:off x="10495922" y="5685016"/>
            <a:ext cx="1572059" cy="318192"/>
          </a:xfrm>
          <a:prstGeom prst="rect">
            <a:avLst/>
          </a:prstGeom>
        </p:spPr>
      </p:pic>
      <p:pic>
        <p:nvPicPr>
          <p:cNvPr id="62" name="Immagine 61">
            <a:extLst>
              <a:ext uri="{FF2B5EF4-FFF2-40B4-BE49-F238E27FC236}">
                <a16:creationId xmlns:a16="http://schemas.microsoft.com/office/drawing/2014/main" id="{73ACA790-72BD-45E1-ADF7-544CBC8CAA1C}"/>
              </a:ext>
            </a:extLst>
          </p:cNvPr>
          <p:cNvPicPr>
            <a:picLocks noChangeAspect="1"/>
          </p:cNvPicPr>
          <p:nvPr/>
        </p:nvPicPr>
        <p:blipFill>
          <a:blip r:embed="rId33"/>
          <a:stretch>
            <a:fillRect/>
          </a:stretch>
        </p:blipFill>
        <p:spPr>
          <a:xfrm>
            <a:off x="10989432" y="949463"/>
            <a:ext cx="1108095" cy="653921"/>
          </a:xfrm>
          <a:prstGeom prst="rect">
            <a:avLst/>
          </a:prstGeom>
        </p:spPr>
      </p:pic>
      <p:pic>
        <p:nvPicPr>
          <p:cNvPr id="63" name="Immagine 62">
            <a:extLst>
              <a:ext uri="{FF2B5EF4-FFF2-40B4-BE49-F238E27FC236}">
                <a16:creationId xmlns:a16="http://schemas.microsoft.com/office/drawing/2014/main" id="{50107BAB-703B-47F2-B77A-634DE849F143}"/>
              </a:ext>
            </a:extLst>
          </p:cNvPr>
          <p:cNvPicPr>
            <a:picLocks noChangeAspect="1"/>
          </p:cNvPicPr>
          <p:nvPr/>
        </p:nvPicPr>
        <p:blipFill rotWithShape="1">
          <a:blip r:embed="rId34"/>
          <a:srcRect t="11816" b="8226"/>
          <a:stretch/>
        </p:blipFill>
        <p:spPr>
          <a:xfrm>
            <a:off x="11010749" y="6058052"/>
            <a:ext cx="961606" cy="738665"/>
          </a:xfrm>
          <a:prstGeom prst="rect">
            <a:avLst/>
          </a:prstGeom>
        </p:spPr>
      </p:pic>
      <p:sp>
        <p:nvSpPr>
          <p:cNvPr id="64" name="CasellaDiTesto 63">
            <a:extLst>
              <a:ext uri="{FF2B5EF4-FFF2-40B4-BE49-F238E27FC236}">
                <a16:creationId xmlns:a16="http://schemas.microsoft.com/office/drawing/2014/main" id="{AD2F1296-926C-4166-8EFA-9D488E06BC46}"/>
              </a:ext>
            </a:extLst>
          </p:cNvPr>
          <p:cNvSpPr txBox="1"/>
          <p:nvPr/>
        </p:nvSpPr>
        <p:spPr>
          <a:xfrm>
            <a:off x="3208409" y="6611326"/>
            <a:ext cx="673765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Fonte: </a:t>
            </a:r>
            <a:r>
              <a:rPr lang="it-IT" sz="1100" i="1" dirty="0"/>
              <a:t>Confcommercio provincia di Varese-Vodafone Analytics</a:t>
            </a:r>
            <a:r>
              <a:rPr lang="en-GB" sz="1100" i="1" dirty="0"/>
              <a:t>. </a:t>
            </a:r>
            <a:r>
              <a:rPr lang="en-GB" sz="1100" i="1" dirty="0" err="1"/>
              <a:t>Rielaborazioni</a:t>
            </a:r>
            <a:r>
              <a:rPr lang="en-GB" sz="1100" i="1" dirty="0"/>
              <a:t> LIUC – </a:t>
            </a:r>
            <a:r>
              <a:rPr lang="en-GB" sz="1100" i="1" dirty="0" err="1"/>
              <a:t>Università</a:t>
            </a:r>
            <a:r>
              <a:rPr lang="en-GB" sz="1100" i="1" dirty="0"/>
              <a:t> </a:t>
            </a:r>
            <a:r>
              <a:rPr lang="en-GB" sz="1100" i="1" dirty="0" err="1"/>
              <a:t>Cattaneo</a:t>
            </a:r>
            <a:r>
              <a:rPr lang="en-GB" sz="1100" i="1" dirty="0"/>
              <a:t> </a:t>
            </a:r>
            <a:endParaRPr lang="en-GB" i="1" dirty="0"/>
          </a:p>
        </p:txBody>
      </p:sp>
      <p:sp>
        <p:nvSpPr>
          <p:cNvPr id="66" name="Ovale 65">
            <a:extLst>
              <a:ext uri="{FF2B5EF4-FFF2-40B4-BE49-F238E27FC236}">
                <a16:creationId xmlns:a16="http://schemas.microsoft.com/office/drawing/2014/main" id="{B1B6EFDF-E725-4EC1-AFA3-DB3AFF599AE0}"/>
              </a:ext>
            </a:extLst>
          </p:cNvPr>
          <p:cNvSpPr>
            <a:spLocks/>
          </p:cNvSpPr>
          <p:nvPr/>
        </p:nvSpPr>
        <p:spPr>
          <a:xfrm>
            <a:off x="937946" y="3169030"/>
            <a:ext cx="727315" cy="647492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9" name="CasellaDiTesto 68">
            <a:extLst>
              <a:ext uri="{FF2B5EF4-FFF2-40B4-BE49-F238E27FC236}">
                <a16:creationId xmlns:a16="http://schemas.microsoft.com/office/drawing/2014/main" id="{B1D0425A-EB95-4961-A564-05E801273AAA}"/>
              </a:ext>
            </a:extLst>
          </p:cNvPr>
          <p:cNvSpPr txBox="1"/>
          <p:nvPr/>
        </p:nvSpPr>
        <p:spPr>
          <a:xfrm>
            <a:off x="1665261" y="3414449"/>
            <a:ext cx="2423089" cy="569066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9050" tIns="19050" rIns="19050" bIns="19050" numCol="1" spcCol="1270" anchor="ctr" anchorCtr="0">
            <a:noAutofit/>
          </a:bodyPr>
          <a:lstStyle/>
          <a:p>
            <a:pPr lvl="0" defTabSz="666750">
              <a:lnSpc>
                <a:spcPct val="90000"/>
              </a:lnSpc>
              <a:spcBef>
                <a:spcPct val="0"/>
              </a:spcBef>
              <a:spcAft>
                <a:spcPct val="10000"/>
              </a:spcAft>
              <a:defRPr/>
            </a:pPr>
            <a:r>
              <a:rPr lang="it-IT" sz="1100" b="1" dirty="0">
                <a:solidFill>
                  <a:srgbClr val="162B67">
                    <a:hueOff val="0"/>
                    <a:satOff val="0"/>
                    <a:lumOff val="0"/>
                    <a:alphaOff val="0"/>
                  </a:srgbClr>
                </a:solidFill>
              </a:rPr>
              <a:t>Altro 18,6%</a:t>
            </a:r>
          </a:p>
        </p:txBody>
      </p:sp>
      <p:sp>
        <p:nvSpPr>
          <p:cNvPr id="88" name="Ovale 87">
            <a:extLst>
              <a:ext uri="{FF2B5EF4-FFF2-40B4-BE49-F238E27FC236}">
                <a16:creationId xmlns:a16="http://schemas.microsoft.com/office/drawing/2014/main" id="{EE206B37-B9A6-4B42-9045-8A1BF58AAFA0}"/>
              </a:ext>
            </a:extLst>
          </p:cNvPr>
          <p:cNvSpPr>
            <a:spLocks/>
          </p:cNvSpPr>
          <p:nvPr/>
        </p:nvSpPr>
        <p:spPr>
          <a:xfrm>
            <a:off x="4851224" y="3182767"/>
            <a:ext cx="727315" cy="647492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9" name="CasellaDiTesto 88">
            <a:extLst>
              <a:ext uri="{FF2B5EF4-FFF2-40B4-BE49-F238E27FC236}">
                <a16:creationId xmlns:a16="http://schemas.microsoft.com/office/drawing/2014/main" id="{7167577E-4C34-4430-8624-C5B03BC3335E}"/>
              </a:ext>
            </a:extLst>
          </p:cNvPr>
          <p:cNvSpPr txBox="1"/>
          <p:nvPr/>
        </p:nvSpPr>
        <p:spPr>
          <a:xfrm>
            <a:off x="5613263" y="3428186"/>
            <a:ext cx="2423089" cy="569066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9050" tIns="19050" rIns="19050" bIns="19050" numCol="1" spcCol="1270" anchor="ctr" anchorCtr="0">
            <a:noAutofit/>
          </a:bodyPr>
          <a:lstStyle/>
          <a:p>
            <a:pPr lvl="0" defTabSz="666750">
              <a:lnSpc>
                <a:spcPct val="90000"/>
              </a:lnSpc>
              <a:spcBef>
                <a:spcPct val="0"/>
              </a:spcBef>
              <a:spcAft>
                <a:spcPct val="10000"/>
              </a:spcAft>
              <a:defRPr/>
            </a:pPr>
            <a:r>
              <a:rPr lang="it-IT" sz="1100" b="1" dirty="0">
                <a:solidFill>
                  <a:srgbClr val="162B67">
                    <a:hueOff val="0"/>
                    <a:satOff val="0"/>
                    <a:lumOff val="0"/>
                    <a:alphaOff val="0"/>
                  </a:srgbClr>
                </a:solidFill>
              </a:rPr>
              <a:t>Altro 18,2%</a:t>
            </a:r>
          </a:p>
        </p:txBody>
      </p:sp>
      <p:sp>
        <p:nvSpPr>
          <p:cNvPr id="91" name="Ovale 90">
            <a:extLst>
              <a:ext uri="{FF2B5EF4-FFF2-40B4-BE49-F238E27FC236}">
                <a16:creationId xmlns:a16="http://schemas.microsoft.com/office/drawing/2014/main" id="{4D77B165-C36D-42F0-9A9C-EF03F450A13F}"/>
              </a:ext>
            </a:extLst>
          </p:cNvPr>
          <p:cNvSpPr>
            <a:spLocks/>
          </p:cNvSpPr>
          <p:nvPr/>
        </p:nvSpPr>
        <p:spPr>
          <a:xfrm>
            <a:off x="8600449" y="3231323"/>
            <a:ext cx="727315" cy="647492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2" name="CasellaDiTesto 91">
            <a:extLst>
              <a:ext uri="{FF2B5EF4-FFF2-40B4-BE49-F238E27FC236}">
                <a16:creationId xmlns:a16="http://schemas.microsoft.com/office/drawing/2014/main" id="{AEB82DFB-BECA-4E64-B47E-E3FD5FF65DFC}"/>
              </a:ext>
            </a:extLst>
          </p:cNvPr>
          <p:cNvSpPr txBox="1"/>
          <p:nvPr/>
        </p:nvSpPr>
        <p:spPr>
          <a:xfrm>
            <a:off x="9362488" y="3534614"/>
            <a:ext cx="2423089" cy="569066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9050" tIns="19050" rIns="19050" bIns="19050" numCol="1" spcCol="1270" anchor="ctr" anchorCtr="0">
            <a:noAutofit/>
          </a:bodyPr>
          <a:lstStyle/>
          <a:p>
            <a:pPr lvl="0" defTabSz="666750">
              <a:lnSpc>
                <a:spcPct val="90000"/>
              </a:lnSpc>
              <a:spcBef>
                <a:spcPct val="0"/>
              </a:spcBef>
              <a:spcAft>
                <a:spcPct val="10000"/>
              </a:spcAft>
              <a:defRPr/>
            </a:pPr>
            <a:r>
              <a:rPr lang="it-IT" sz="1100" b="1" dirty="0">
                <a:solidFill>
                  <a:srgbClr val="162B67">
                    <a:hueOff val="0"/>
                    <a:satOff val="0"/>
                    <a:lumOff val="0"/>
                    <a:alphaOff val="0"/>
                  </a:srgbClr>
                </a:solidFill>
              </a:rPr>
              <a:t>Altro 13,3%</a:t>
            </a:r>
          </a:p>
        </p:txBody>
      </p:sp>
      <p:sp>
        <p:nvSpPr>
          <p:cNvPr id="93" name="Ovale 92">
            <a:extLst>
              <a:ext uri="{FF2B5EF4-FFF2-40B4-BE49-F238E27FC236}">
                <a16:creationId xmlns:a16="http://schemas.microsoft.com/office/drawing/2014/main" id="{D72D0580-4FE9-4FB0-AA4A-5503993FE811}"/>
              </a:ext>
            </a:extLst>
          </p:cNvPr>
          <p:cNvSpPr>
            <a:spLocks/>
          </p:cNvSpPr>
          <p:nvPr/>
        </p:nvSpPr>
        <p:spPr>
          <a:xfrm>
            <a:off x="2258917" y="5969589"/>
            <a:ext cx="727315" cy="647492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4" name="CasellaDiTesto 93">
            <a:extLst>
              <a:ext uri="{FF2B5EF4-FFF2-40B4-BE49-F238E27FC236}">
                <a16:creationId xmlns:a16="http://schemas.microsoft.com/office/drawing/2014/main" id="{464BDDAD-32B3-4299-8FEE-635172AD7187}"/>
              </a:ext>
            </a:extLst>
          </p:cNvPr>
          <p:cNvSpPr txBox="1"/>
          <p:nvPr/>
        </p:nvSpPr>
        <p:spPr>
          <a:xfrm>
            <a:off x="2986232" y="6215008"/>
            <a:ext cx="2423089" cy="569066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9050" tIns="19050" rIns="19050" bIns="19050" numCol="1" spcCol="1270" anchor="ctr" anchorCtr="0">
            <a:noAutofit/>
          </a:bodyPr>
          <a:lstStyle/>
          <a:p>
            <a:pPr lvl="0" defTabSz="666750">
              <a:lnSpc>
                <a:spcPct val="90000"/>
              </a:lnSpc>
              <a:spcBef>
                <a:spcPct val="0"/>
              </a:spcBef>
              <a:spcAft>
                <a:spcPct val="10000"/>
              </a:spcAft>
              <a:defRPr/>
            </a:pPr>
            <a:r>
              <a:rPr lang="it-IT" sz="1100" b="1" dirty="0">
                <a:solidFill>
                  <a:srgbClr val="162B67">
                    <a:hueOff val="0"/>
                    <a:satOff val="0"/>
                    <a:lumOff val="0"/>
                    <a:alphaOff val="0"/>
                  </a:srgbClr>
                </a:solidFill>
              </a:rPr>
              <a:t>Altro 14,8%</a:t>
            </a:r>
          </a:p>
        </p:txBody>
      </p:sp>
      <p:sp>
        <p:nvSpPr>
          <p:cNvPr id="95" name="Ovale 94">
            <a:extLst>
              <a:ext uri="{FF2B5EF4-FFF2-40B4-BE49-F238E27FC236}">
                <a16:creationId xmlns:a16="http://schemas.microsoft.com/office/drawing/2014/main" id="{DDD6A9A0-F97A-457E-A248-260B33AC1581}"/>
              </a:ext>
            </a:extLst>
          </p:cNvPr>
          <p:cNvSpPr>
            <a:spLocks/>
          </p:cNvSpPr>
          <p:nvPr/>
        </p:nvSpPr>
        <p:spPr>
          <a:xfrm>
            <a:off x="6352374" y="5929530"/>
            <a:ext cx="727315" cy="647492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6" name="CasellaDiTesto 95">
            <a:extLst>
              <a:ext uri="{FF2B5EF4-FFF2-40B4-BE49-F238E27FC236}">
                <a16:creationId xmlns:a16="http://schemas.microsoft.com/office/drawing/2014/main" id="{3A11D1AD-1B25-42D2-847B-93434CD89D82}"/>
              </a:ext>
            </a:extLst>
          </p:cNvPr>
          <p:cNvSpPr txBox="1"/>
          <p:nvPr/>
        </p:nvSpPr>
        <p:spPr>
          <a:xfrm>
            <a:off x="7067282" y="6227651"/>
            <a:ext cx="2423089" cy="569066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9050" tIns="19050" rIns="19050" bIns="19050" numCol="1" spcCol="1270" anchor="ctr" anchorCtr="0">
            <a:noAutofit/>
          </a:bodyPr>
          <a:lstStyle/>
          <a:p>
            <a:pPr lvl="0" defTabSz="666750">
              <a:lnSpc>
                <a:spcPct val="90000"/>
              </a:lnSpc>
              <a:spcBef>
                <a:spcPct val="0"/>
              </a:spcBef>
              <a:spcAft>
                <a:spcPct val="10000"/>
              </a:spcAft>
              <a:defRPr/>
            </a:pPr>
            <a:r>
              <a:rPr lang="it-IT" sz="1100" b="1" dirty="0">
                <a:solidFill>
                  <a:srgbClr val="162B67">
                    <a:hueOff val="0"/>
                    <a:satOff val="0"/>
                    <a:lumOff val="0"/>
                    <a:alphaOff val="0"/>
                  </a:srgbClr>
                </a:solidFill>
              </a:rPr>
              <a:t>Altro 16,3%</a:t>
            </a:r>
          </a:p>
        </p:txBody>
      </p:sp>
    </p:spTree>
    <p:extLst>
      <p:ext uri="{BB962C8B-B14F-4D97-AF65-F5344CB8AC3E}">
        <p14:creationId xmlns:p14="http://schemas.microsoft.com/office/powerpoint/2010/main" val="11034567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ontent Placeholder 3">
            <a:extLst>
              <a:ext uri="{FF2B5EF4-FFF2-40B4-BE49-F238E27FC236}">
                <a16:creationId xmlns:a16="http://schemas.microsoft.com/office/drawing/2014/main" id="{253298E7-2CCA-4A8C-B853-738B90337CF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52488431"/>
              </p:ext>
            </p:extLst>
          </p:nvPr>
        </p:nvGraphicFramePr>
        <p:xfrm>
          <a:off x="195072" y="1260335"/>
          <a:ext cx="4044284" cy="23448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076F37C7-2698-44D8-81B2-82629B835BE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24609764"/>
              </p:ext>
            </p:extLst>
          </p:nvPr>
        </p:nvGraphicFramePr>
        <p:xfrm>
          <a:off x="3976792" y="1260335"/>
          <a:ext cx="4044284" cy="23448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5" name="Content Placeholder 3">
            <a:extLst>
              <a:ext uri="{FF2B5EF4-FFF2-40B4-BE49-F238E27FC236}">
                <a16:creationId xmlns:a16="http://schemas.microsoft.com/office/drawing/2014/main" id="{B221A11D-47A8-4DFB-8F73-3E742C7C330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34809095"/>
              </p:ext>
            </p:extLst>
          </p:nvPr>
        </p:nvGraphicFramePr>
        <p:xfrm>
          <a:off x="7514963" y="1284050"/>
          <a:ext cx="4044284" cy="23448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  <p:graphicFrame>
        <p:nvGraphicFramePr>
          <p:cNvPr id="6" name="Content Placeholder 3">
            <a:extLst>
              <a:ext uri="{FF2B5EF4-FFF2-40B4-BE49-F238E27FC236}">
                <a16:creationId xmlns:a16="http://schemas.microsoft.com/office/drawing/2014/main" id="{221652EF-5029-4824-A6D2-79D6CAFBEA4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48285627"/>
              </p:ext>
            </p:extLst>
          </p:nvPr>
        </p:nvGraphicFramePr>
        <p:xfrm>
          <a:off x="1296776" y="3847560"/>
          <a:ext cx="4044284" cy="23448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8" r:lo="rId19" r:qs="rId20" r:cs="rId21"/>
          </a:graphicData>
        </a:graphic>
      </p:graphicFrame>
      <p:graphicFrame>
        <p:nvGraphicFramePr>
          <p:cNvPr id="7" name="Content Placeholder 3">
            <a:extLst>
              <a:ext uri="{FF2B5EF4-FFF2-40B4-BE49-F238E27FC236}">
                <a16:creationId xmlns:a16="http://schemas.microsoft.com/office/drawing/2014/main" id="{44DB88EE-E453-45C2-84A6-CFA397972C5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80789916"/>
              </p:ext>
            </p:extLst>
          </p:nvPr>
        </p:nvGraphicFramePr>
        <p:xfrm>
          <a:off x="5582357" y="3797195"/>
          <a:ext cx="4044284" cy="23448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3" r:lo="rId24" r:qs="rId25" r:cs="rId26"/>
          </a:graphicData>
        </a:graphic>
      </p:graphicFrame>
      <p:sp>
        <p:nvSpPr>
          <p:cNvPr id="9" name="Titolo 2">
            <a:extLst>
              <a:ext uri="{FF2B5EF4-FFF2-40B4-BE49-F238E27FC236}">
                <a16:creationId xmlns:a16="http://schemas.microsoft.com/office/drawing/2014/main" id="{FBCEBB82-56D7-402D-B665-70F015F724BC}"/>
              </a:ext>
            </a:extLst>
          </p:cNvPr>
          <p:cNvSpPr txBox="1">
            <a:spLocks/>
          </p:cNvSpPr>
          <p:nvPr/>
        </p:nvSpPr>
        <p:spPr>
          <a:xfrm>
            <a:off x="857701" y="17135"/>
            <a:ext cx="1070154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7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Visitatori Giornalieri nel 2022: un focus sugli stranieri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37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j-ea"/>
              <a:cs typeface="+mj-cs"/>
            </a:endParaRPr>
          </a:p>
        </p:txBody>
      </p:sp>
      <p:sp>
        <p:nvSpPr>
          <p:cNvPr id="10" name="Ovale 9">
            <a:extLst>
              <a:ext uri="{FF2B5EF4-FFF2-40B4-BE49-F238E27FC236}">
                <a16:creationId xmlns:a16="http://schemas.microsoft.com/office/drawing/2014/main" id="{40DAF5A7-6F34-4F8A-9ED8-EBB992D5AD7E}"/>
              </a:ext>
            </a:extLst>
          </p:cNvPr>
          <p:cNvSpPr>
            <a:spLocks/>
          </p:cNvSpPr>
          <p:nvPr/>
        </p:nvSpPr>
        <p:spPr>
          <a:xfrm>
            <a:off x="1733671" y="3151800"/>
            <a:ext cx="554400" cy="554400"/>
          </a:xfrm>
          <a:prstGeom prst="ellipse">
            <a:avLst/>
          </a:prstGeom>
          <a:blipFill dpi="0" rotWithShape="1">
            <a:blip r:embed="rId2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8F951172-4B06-459B-90B2-C634867CDB33}"/>
              </a:ext>
            </a:extLst>
          </p:cNvPr>
          <p:cNvSpPr txBox="1"/>
          <p:nvPr/>
        </p:nvSpPr>
        <p:spPr>
          <a:xfrm>
            <a:off x="2467923" y="3344394"/>
            <a:ext cx="2185303" cy="569066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9050" tIns="19050" rIns="19050" bIns="19050" numCol="1" spcCol="1270" anchor="ctr" anchorCtr="0">
            <a:noAutofit/>
          </a:bodyPr>
          <a:lstStyle/>
          <a:p>
            <a:pPr marL="0" marR="0" lvl="0" indent="0" algn="l" defTabSz="6667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10000"/>
              </a:spcAft>
              <a:buClrTx/>
              <a:buSzTx/>
              <a:buFontTx/>
              <a:buNone/>
              <a:tabLst/>
              <a:defRPr/>
            </a:pPr>
            <a:r>
              <a:rPr lang="it-IT" sz="1100" b="1" dirty="0">
                <a:solidFill>
                  <a:srgbClr val="162B67">
                    <a:hueOff val="0"/>
                    <a:satOff val="0"/>
                    <a:lumOff val="0"/>
                    <a:alphaOff val="0"/>
                  </a:srgbClr>
                </a:solidFill>
                <a:latin typeface="Calibri" panose="020F0502020204030204"/>
              </a:rPr>
              <a:t>Romani</a:t>
            </a:r>
            <a:r>
              <a:rPr kumimoji="0" lang="it-IT" sz="1100" b="1" i="0" u="none" strike="noStrike" kern="1200" cap="none" spc="0" normalizeH="0" baseline="0" noProof="0" dirty="0">
                <a:ln>
                  <a:noFill/>
                </a:ln>
                <a:solidFill>
                  <a:srgbClr val="162B67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 </a:t>
            </a:r>
            <a:r>
              <a:rPr lang="it-IT" sz="1100" b="1" dirty="0">
                <a:solidFill>
                  <a:srgbClr val="162B67">
                    <a:hueOff val="0"/>
                    <a:satOff val="0"/>
                    <a:lumOff val="0"/>
                    <a:alphaOff val="0"/>
                  </a:srgbClr>
                </a:solidFill>
                <a:latin typeface="Calibri" panose="020F0502020204030204"/>
              </a:rPr>
              <a:t>8</a:t>
            </a:r>
            <a:r>
              <a:rPr kumimoji="0" lang="it-IT" sz="1100" b="1" i="0" u="none" strike="noStrike" kern="1200" cap="none" spc="0" normalizeH="0" baseline="0" noProof="0" dirty="0">
                <a:ln>
                  <a:noFill/>
                </a:ln>
                <a:solidFill>
                  <a:srgbClr val="162B67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,8%</a:t>
            </a:r>
          </a:p>
        </p:txBody>
      </p:sp>
      <p:sp>
        <p:nvSpPr>
          <p:cNvPr id="14" name="Ovale 13">
            <a:extLst>
              <a:ext uri="{FF2B5EF4-FFF2-40B4-BE49-F238E27FC236}">
                <a16:creationId xmlns:a16="http://schemas.microsoft.com/office/drawing/2014/main" id="{54A5AEE3-7FEE-4C5D-9DBE-1F29CC3B786F}"/>
              </a:ext>
            </a:extLst>
          </p:cNvPr>
          <p:cNvSpPr>
            <a:spLocks/>
          </p:cNvSpPr>
          <p:nvPr/>
        </p:nvSpPr>
        <p:spPr>
          <a:xfrm>
            <a:off x="5566308" y="3217507"/>
            <a:ext cx="554400" cy="554400"/>
          </a:xfrm>
          <a:prstGeom prst="ellipse">
            <a:avLst/>
          </a:prstGeom>
          <a:blipFill dpi="0" rotWithShape="1"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2D6B54A6-195D-494B-BF03-7F67F2DC4C0A}"/>
              </a:ext>
            </a:extLst>
          </p:cNvPr>
          <p:cNvSpPr txBox="1"/>
          <p:nvPr/>
        </p:nvSpPr>
        <p:spPr>
          <a:xfrm>
            <a:off x="6250370" y="3332254"/>
            <a:ext cx="2185303" cy="569066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9050" tIns="19050" rIns="19050" bIns="19050" numCol="1" spcCol="1270" anchor="ctr" anchorCtr="0">
            <a:noAutofit/>
          </a:bodyPr>
          <a:lstStyle/>
          <a:p>
            <a:pPr marL="0" marR="0" lvl="0" indent="0" algn="l" defTabSz="6667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1000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100" b="1" i="0" u="none" strike="noStrike" kern="1200" cap="none" spc="0" normalizeH="0" baseline="0" noProof="0" dirty="0">
                <a:ln>
                  <a:noFill/>
                </a:ln>
                <a:solidFill>
                  <a:srgbClr val="162B67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Svizzera 7,9%</a:t>
            </a:r>
          </a:p>
        </p:txBody>
      </p:sp>
      <p:sp>
        <p:nvSpPr>
          <p:cNvPr id="16" name="Ovale 15">
            <a:extLst>
              <a:ext uri="{FF2B5EF4-FFF2-40B4-BE49-F238E27FC236}">
                <a16:creationId xmlns:a16="http://schemas.microsoft.com/office/drawing/2014/main" id="{61AE85E4-82D4-4893-8877-12E52F15123C}"/>
              </a:ext>
            </a:extLst>
          </p:cNvPr>
          <p:cNvSpPr>
            <a:spLocks/>
          </p:cNvSpPr>
          <p:nvPr/>
        </p:nvSpPr>
        <p:spPr>
          <a:xfrm>
            <a:off x="9081740" y="3218203"/>
            <a:ext cx="554400" cy="554400"/>
          </a:xfrm>
          <a:prstGeom prst="ellipse">
            <a:avLst/>
          </a:prstGeom>
          <a:blipFill dpi="0" rotWithShape="1">
            <a:blip r:embed="rId3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3A5C091C-7473-4108-A69B-E34E297CD254}"/>
              </a:ext>
            </a:extLst>
          </p:cNvPr>
          <p:cNvSpPr txBox="1"/>
          <p:nvPr/>
        </p:nvSpPr>
        <p:spPr>
          <a:xfrm>
            <a:off x="9875092" y="3438950"/>
            <a:ext cx="2185303" cy="569066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9050" tIns="19050" rIns="19050" bIns="19050" numCol="1" spcCol="1270" anchor="ctr" anchorCtr="0">
            <a:noAutofit/>
          </a:bodyPr>
          <a:lstStyle/>
          <a:p>
            <a:pPr marL="0" marR="0" lvl="0" indent="0" algn="l" defTabSz="6667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10000"/>
              </a:spcAft>
              <a:buClrTx/>
              <a:buSzTx/>
              <a:buFontTx/>
              <a:buNone/>
              <a:tabLst/>
              <a:defRPr/>
            </a:pPr>
            <a:r>
              <a:rPr lang="it-IT" sz="1100" b="1" dirty="0">
                <a:solidFill>
                  <a:srgbClr val="162B67">
                    <a:hueOff val="0"/>
                    <a:satOff val="0"/>
                    <a:lumOff val="0"/>
                    <a:alphaOff val="0"/>
                  </a:srgbClr>
                </a:solidFill>
                <a:latin typeface="Calibri" panose="020F0502020204030204"/>
              </a:rPr>
              <a:t>Paesi Bassi</a:t>
            </a:r>
            <a:endParaRPr kumimoji="0" lang="it-IT" sz="1100" b="1" i="0" u="none" strike="noStrike" kern="1200" cap="none" spc="0" normalizeH="0" baseline="0" noProof="0" dirty="0">
              <a:ln>
                <a:noFill/>
              </a:ln>
              <a:solidFill>
                <a:srgbClr val="162B67">
                  <a:hueOff val="0"/>
                  <a:satOff val="0"/>
                  <a:lumOff val="0"/>
                  <a:alphaOff val="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6667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10000"/>
              </a:spcAft>
              <a:buClrTx/>
              <a:buSzTx/>
              <a:buFontTx/>
              <a:buNone/>
              <a:tabLst/>
              <a:defRPr/>
            </a:pPr>
            <a:r>
              <a:rPr lang="it-IT" sz="1100" b="1" dirty="0">
                <a:solidFill>
                  <a:srgbClr val="162B67">
                    <a:hueOff val="0"/>
                    <a:satOff val="0"/>
                    <a:lumOff val="0"/>
                    <a:alphaOff val="0"/>
                  </a:srgbClr>
                </a:solidFill>
                <a:latin typeface="Calibri" panose="020F0502020204030204"/>
              </a:rPr>
              <a:t>2</a:t>
            </a:r>
            <a:r>
              <a:rPr kumimoji="0" lang="it-IT" sz="1100" b="1" i="0" u="none" strike="noStrike" kern="1200" cap="none" spc="0" normalizeH="0" baseline="0" noProof="0" dirty="0">
                <a:ln>
                  <a:noFill/>
                </a:ln>
                <a:solidFill>
                  <a:srgbClr val="162B67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</a:t>
            </a:r>
            <a:r>
              <a:rPr lang="it-IT" sz="1100" b="1" dirty="0">
                <a:solidFill>
                  <a:srgbClr val="162B67">
                    <a:hueOff val="0"/>
                    <a:satOff val="0"/>
                    <a:lumOff val="0"/>
                    <a:alphaOff val="0"/>
                  </a:srgbClr>
                </a:solidFill>
                <a:latin typeface="Calibri" panose="020F0502020204030204"/>
              </a:rPr>
              <a:t>7</a:t>
            </a:r>
            <a:r>
              <a:rPr kumimoji="0" lang="it-IT" sz="1100" b="1" i="0" u="none" strike="noStrike" kern="1200" cap="none" spc="0" normalizeH="0" baseline="0" noProof="0" dirty="0">
                <a:ln>
                  <a:noFill/>
                </a:ln>
                <a:solidFill>
                  <a:srgbClr val="162B67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%</a:t>
            </a:r>
          </a:p>
        </p:txBody>
      </p:sp>
      <p:sp>
        <p:nvSpPr>
          <p:cNvPr id="18" name="Ovale 17">
            <a:extLst>
              <a:ext uri="{FF2B5EF4-FFF2-40B4-BE49-F238E27FC236}">
                <a16:creationId xmlns:a16="http://schemas.microsoft.com/office/drawing/2014/main" id="{EBE5CAB7-8770-456F-8E44-8D94B1A82FED}"/>
              </a:ext>
            </a:extLst>
          </p:cNvPr>
          <p:cNvSpPr>
            <a:spLocks/>
          </p:cNvSpPr>
          <p:nvPr/>
        </p:nvSpPr>
        <p:spPr>
          <a:xfrm>
            <a:off x="2872178" y="5761020"/>
            <a:ext cx="554400" cy="554400"/>
          </a:xfrm>
          <a:prstGeom prst="ellipse">
            <a:avLst/>
          </a:prstGeom>
          <a:blipFill dpi="0" rotWithShape="1">
            <a:blip r:embed="rId2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CasellaDiTesto 18">
            <a:extLst>
              <a:ext uri="{FF2B5EF4-FFF2-40B4-BE49-F238E27FC236}">
                <a16:creationId xmlns:a16="http://schemas.microsoft.com/office/drawing/2014/main" id="{480FFC57-94F8-447A-B662-909855047985}"/>
              </a:ext>
            </a:extLst>
          </p:cNvPr>
          <p:cNvSpPr txBox="1"/>
          <p:nvPr/>
        </p:nvSpPr>
        <p:spPr>
          <a:xfrm>
            <a:off x="3499222" y="5918356"/>
            <a:ext cx="2185303" cy="569066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9050" tIns="19050" rIns="19050" bIns="19050" numCol="1" spcCol="1270" anchor="ctr" anchorCtr="0">
            <a:noAutofit/>
          </a:bodyPr>
          <a:lstStyle/>
          <a:p>
            <a:pPr marL="0" marR="0" lvl="0" indent="0" algn="l" defTabSz="6667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1000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100" b="1" i="0" u="none" strike="noStrike" kern="1200" cap="none" spc="0" normalizeH="0" baseline="0" noProof="0" dirty="0">
                <a:ln>
                  <a:noFill/>
                </a:ln>
                <a:solidFill>
                  <a:srgbClr val="162B67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Romania 5,4%</a:t>
            </a:r>
          </a:p>
        </p:txBody>
      </p:sp>
      <p:sp>
        <p:nvSpPr>
          <p:cNvPr id="20" name="Ovale 19">
            <a:extLst>
              <a:ext uri="{FF2B5EF4-FFF2-40B4-BE49-F238E27FC236}">
                <a16:creationId xmlns:a16="http://schemas.microsoft.com/office/drawing/2014/main" id="{4F32B311-93B7-47A3-8792-16B3BAC561C2}"/>
              </a:ext>
            </a:extLst>
          </p:cNvPr>
          <p:cNvSpPr>
            <a:spLocks/>
          </p:cNvSpPr>
          <p:nvPr/>
        </p:nvSpPr>
        <p:spPr>
          <a:xfrm>
            <a:off x="7342553" y="5741149"/>
            <a:ext cx="554400" cy="554400"/>
          </a:xfrm>
          <a:prstGeom prst="ellipse">
            <a:avLst/>
          </a:prstGeom>
          <a:blipFill dpi="0" rotWithShape="1">
            <a:blip r:embed="rId3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53DFE76E-59A4-4559-9D30-6F3C106199AC}"/>
              </a:ext>
            </a:extLst>
          </p:cNvPr>
          <p:cNvSpPr txBox="1"/>
          <p:nvPr/>
        </p:nvSpPr>
        <p:spPr>
          <a:xfrm>
            <a:off x="8003130" y="5886457"/>
            <a:ext cx="2185303" cy="569066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9050" tIns="19050" rIns="19050" bIns="19050" numCol="1" spcCol="1270" anchor="ctr" anchorCtr="0">
            <a:noAutofit/>
          </a:bodyPr>
          <a:lstStyle/>
          <a:p>
            <a:pPr marL="0" marR="0" lvl="0" indent="0" algn="l" defTabSz="6667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1000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100" b="1" i="0" u="none" strike="noStrike" kern="1200" cap="none" spc="0" normalizeH="0" baseline="0" noProof="0" dirty="0">
                <a:ln>
                  <a:noFill/>
                </a:ln>
                <a:solidFill>
                  <a:srgbClr val="162B67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Ucraina</a:t>
            </a:r>
          </a:p>
          <a:p>
            <a:pPr marL="0" marR="0" lvl="0" indent="0" algn="l" defTabSz="6667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1000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100" b="1" i="0" u="none" strike="noStrike" kern="1200" cap="none" spc="0" normalizeH="0" baseline="0" noProof="0" dirty="0">
                <a:ln>
                  <a:noFill/>
                </a:ln>
                <a:solidFill>
                  <a:srgbClr val="162B67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3,9%</a:t>
            </a:r>
          </a:p>
        </p:txBody>
      </p:sp>
      <p:sp>
        <p:nvSpPr>
          <p:cNvPr id="22" name="Rettangolo 21">
            <a:extLst>
              <a:ext uri="{FF2B5EF4-FFF2-40B4-BE49-F238E27FC236}">
                <a16:creationId xmlns:a16="http://schemas.microsoft.com/office/drawing/2014/main" id="{BD6DF7DA-A335-41BE-80DD-68640CC03913}"/>
              </a:ext>
            </a:extLst>
          </p:cNvPr>
          <p:cNvSpPr/>
          <p:nvPr/>
        </p:nvSpPr>
        <p:spPr>
          <a:xfrm>
            <a:off x="857702" y="619602"/>
            <a:ext cx="4756430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1100" dirty="0"/>
              <a:t>Visitatori giornalieri stranieri per paese di provenienza (Gennaio</a:t>
            </a:r>
            <a:r>
              <a:rPr lang="en-GB" sz="1100" dirty="0"/>
              <a:t>-</a:t>
            </a:r>
            <a:r>
              <a:rPr lang="it-IT" sz="1100" dirty="0"/>
              <a:t>Luglio 2022, %)</a:t>
            </a:r>
          </a:p>
        </p:txBody>
      </p:sp>
      <p:pic>
        <p:nvPicPr>
          <p:cNvPr id="23" name="Immagine 22" descr="Immagine che contiene testo&#10;&#10;Descrizione generata automaticamente">
            <a:extLst>
              <a:ext uri="{FF2B5EF4-FFF2-40B4-BE49-F238E27FC236}">
                <a16:creationId xmlns:a16="http://schemas.microsoft.com/office/drawing/2014/main" id="{9803061A-D3E9-454F-98BC-60894ECAB6BC}"/>
              </a:ext>
            </a:extLst>
          </p:cNvPr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>
            <a:off x="10495922" y="5685016"/>
            <a:ext cx="1572059" cy="318192"/>
          </a:xfrm>
          <a:prstGeom prst="rect">
            <a:avLst/>
          </a:prstGeom>
        </p:spPr>
      </p:pic>
      <p:pic>
        <p:nvPicPr>
          <p:cNvPr id="25" name="Immagine 24">
            <a:extLst>
              <a:ext uri="{FF2B5EF4-FFF2-40B4-BE49-F238E27FC236}">
                <a16:creationId xmlns:a16="http://schemas.microsoft.com/office/drawing/2014/main" id="{42CD5D88-9A0B-41D2-A651-8B84E9180D64}"/>
              </a:ext>
            </a:extLst>
          </p:cNvPr>
          <p:cNvPicPr>
            <a:picLocks noChangeAspect="1"/>
          </p:cNvPicPr>
          <p:nvPr/>
        </p:nvPicPr>
        <p:blipFill>
          <a:blip r:embed="rId33"/>
          <a:stretch>
            <a:fillRect/>
          </a:stretch>
        </p:blipFill>
        <p:spPr>
          <a:xfrm>
            <a:off x="10989432" y="949463"/>
            <a:ext cx="1108095" cy="653921"/>
          </a:xfrm>
          <a:prstGeom prst="rect">
            <a:avLst/>
          </a:prstGeom>
        </p:spPr>
      </p:pic>
      <p:pic>
        <p:nvPicPr>
          <p:cNvPr id="26" name="Immagine 25">
            <a:extLst>
              <a:ext uri="{FF2B5EF4-FFF2-40B4-BE49-F238E27FC236}">
                <a16:creationId xmlns:a16="http://schemas.microsoft.com/office/drawing/2014/main" id="{5811C2B2-BA16-4970-BFB1-0974DDC95CD7}"/>
              </a:ext>
            </a:extLst>
          </p:cNvPr>
          <p:cNvPicPr>
            <a:picLocks noChangeAspect="1"/>
          </p:cNvPicPr>
          <p:nvPr/>
        </p:nvPicPr>
        <p:blipFill rotWithShape="1">
          <a:blip r:embed="rId34"/>
          <a:srcRect t="11816" b="8226"/>
          <a:stretch/>
        </p:blipFill>
        <p:spPr>
          <a:xfrm>
            <a:off x="11010749" y="6058052"/>
            <a:ext cx="961606" cy="738665"/>
          </a:xfrm>
          <a:prstGeom prst="rect">
            <a:avLst/>
          </a:prstGeom>
        </p:spPr>
      </p:pic>
      <p:sp>
        <p:nvSpPr>
          <p:cNvPr id="27" name="CasellaDiTesto 26">
            <a:extLst>
              <a:ext uri="{FF2B5EF4-FFF2-40B4-BE49-F238E27FC236}">
                <a16:creationId xmlns:a16="http://schemas.microsoft.com/office/drawing/2014/main" id="{79442310-157D-4BC1-BCD8-E4635492FA4D}"/>
              </a:ext>
            </a:extLst>
          </p:cNvPr>
          <p:cNvSpPr txBox="1"/>
          <p:nvPr/>
        </p:nvSpPr>
        <p:spPr>
          <a:xfrm>
            <a:off x="3208409" y="6611326"/>
            <a:ext cx="673765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Fonte: </a:t>
            </a:r>
            <a:r>
              <a:rPr lang="it-IT" sz="1100" i="1" dirty="0"/>
              <a:t>Confcommercio provincia di Varese-Vodafone Analytics</a:t>
            </a:r>
            <a:r>
              <a:rPr lang="en-GB" sz="1100" i="1" dirty="0"/>
              <a:t>. </a:t>
            </a:r>
            <a:r>
              <a:rPr lang="en-GB" sz="1100" i="1" dirty="0" err="1"/>
              <a:t>Rielaborazioni</a:t>
            </a:r>
            <a:r>
              <a:rPr lang="en-GB" sz="1100" i="1" dirty="0"/>
              <a:t> LIUC – </a:t>
            </a:r>
            <a:r>
              <a:rPr lang="en-GB" sz="1100" i="1" dirty="0" err="1"/>
              <a:t>Università</a:t>
            </a:r>
            <a:r>
              <a:rPr lang="en-GB" sz="1100" i="1" dirty="0"/>
              <a:t> </a:t>
            </a:r>
            <a:r>
              <a:rPr lang="en-GB" sz="1100" i="1" dirty="0" err="1"/>
              <a:t>Cattaneo</a:t>
            </a:r>
            <a:r>
              <a:rPr lang="en-GB" sz="1100" i="1" dirty="0"/>
              <a:t> </a:t>
            </a:r>
            <a:endParaRPr lang="en-GB" i="1" dirty="0"/>
          </a:p>
        </p:txBody>
      </p:sp>
      <p:sp>
        <p:nvSpPr>
          <p:cNvPr id="28" name="Ovale 27">
            <a:extLst>
              <a:ext uri="{FF2B5EF4-FFF2-40B4-BE49-F238E27FC236}">
                <a16:creationId xmlns:a16="http://schemas.microsoft.com/office/drawing/2014/main" id="{A9B83F0C-4531-4E3D-BB47-978340051BBE}"/>
              </a:ext>
            </a:extLst>
          </p:cNvPr>
          <p:cNvSpPr>
            <a:spLocks/>
          </p:cNvSpPr>
          <p:nvPr/>
        </p:nvSpPr>
        <p:spPr>
          <a:xfrm>
            <a:off x="1026785" y="3265968"/>
            <a:ext cx="727315" cy="647492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CasellaDiTesto 28">
            <a:extLst>
              <a:ext uri="{FF2B5EF4-FFF2-40B4-BE49-F238E27FC236}">
                <a16:creationId xmlns:a16="http://schemas.microsoft.com/office/drawing/2014/main" id="{D20B3F8C-7DBE-480C-9B6F-45200312AE44}"/>
              </a:ext>
            </a:extLst>
          </p:cNvPr>
          <p:cNvSpPr txBox="1"/>
          <p:nvPr/>
        </p:nvSpPr>
        <p:spPr>
          <a:xfrm>
            <a:off x="1665261" y="3601744"/>
            <a:ext cx="2423089" cy="569066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9050" tIns="19050" rIns="19050" bIns="19050" numCol="1" spcCol="1270" anchor="ctr" anchorCtr="0">
            <a:noAutofit/>
          </a:bodyPr>
          <a:lstStyle/>
          <a:p>
            <a:pPr lvl="0" defTabSz="666750">
              <a:lnSpc>
                <a:spcPct val="90000"/>
              </a:lnSpc>
              <a:spcBef>
                <a:spcPct val="0"/>
              </a:spcBef>
              <a:spcAft>
                <a:spcPct val="10000"/>
              </a:spcAft>
              <a:defRPr/>
            </a:pPr>
            <a:r>
              <a:rPr lang="it-IT" sz="1100" b="1" dirty="0">
                <a:solidFill>
                  <a:srgbClr val="162B67">
                    <a:hueOff val="0"/>
                    <a:satOff val="0"/>
                    <a:lumOff val="0"/>
                    <a:alphaOff val="0"/>
                  </a:srgbClr>
                </a:solidFill>
              </a:rPr>
              <a:t>Altro 37,8%</a:t>
            </a:r>
          </a:p>
        </p:txBody>
      </p:sp>
      <p:sp>
        <p:nvSpPr>
          <p:cNvPr id="30" name="Ovale 29">
            <a:extLst>
              <a:ext uri="{FF2B5EF4-FFF2-40B4-BE49-F238E27FC236}">
                <a16:creationId xmlns:a16="http://schemas.microsoft.com/office/drawing/2014/main" id="{0DC928F0-00D5-49EA-8CB1-3216E6434C35}"/>
              </a:ext>
            </a:extLst>
          </p:cNvPr>
          <p:cNvSpPr>
            <a:spLocks/>
          </p:cNvSpPr>
          <p:nvPr/>
        </p:nvSpPr>
        <p:spPr>
          <a:xfrm>
            <a:off x="4885948" y="3322226"/>
            <a:ext cx="727315" cy="647492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CasellaDiTesto 30">
            <a:extLst>
              <a:ext uri="{FF2B5EF4-FFF2-40B4-BE49-F238E27FC236}">
                <a16:creationId xmlns:a16="http://schemas.microsoft.com/office/drawing/2014/main" id="{BFC4B87A-29E3-4093-B036-A338E442B930}"/>
              </a:ext>
            </a:extLst>
          </p:cNvPr>
          <p:cNvSpPr txBox="1"/>
          <p:nvPr/>
        </p:nvSpPr>
        <p:spPr>
          <a:xfrm>
            <a:off x="5580041" y="3674117"/>
            <a:ext cx="2423089" cy="569066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9050" tIns="19050" rIns="19050" bIns="19050" numCol="1" spcCol="1270" anchor="ctr" anchorCtr="0">
            <a:noAutofit/>
          </a:bodyPr>
          <a:lstStyle/>
          <a:p>
            <a:pPr lvl="0" defTabSz="666750">
              <a:lnSpc>
                <a:spcPct val="90000"/>
              </a:lnSpc>
              <a:spcBef>
                <a:spcPct val="0"/>
              </a:spcBef>
              <a:spcAft>
                <a:spcPct val="10000"/>
              </a:spcAft>
              <a:defRPr/>
            </a:pPr>
            <a:r>
              <a:rPr lang="it-IT" sz="1100" b="1" dirty="0">
                <a:solidFill>
                  <a:srgbClr val="162B67">
                    <a:hueOff val="0"/>
                    <a:satOff val="0"/>
                    <a:lumOff val="0"/>
                    <a:alphaOff val="0"/>
                  </a:srgbClr>
                </a:solidFill>
              </a:rPr>
              <a:t>Altro 49,2%</a:t>
            </a:r>
          </a:p>
        </p:txBody>
      </p:sp>
      <p:sp>
        <p:nvSpPr>
          <p:cNvPr id="32" name="Ovale 31">
            <a:extLst>
              <a:ext uri="{FF2B5EF4-FFF2-40B4-BE49-F238E27FC236}">
                <a16:creationId xmlns:a16="http://schemas.microsoft.com/office/drawing/2014/main" id="{59183666-6A6B-432D-8FD3-8E3BA7AEE0F8}"/>
              </a:ext>
            </a:extLst>
          </p:cNvPr>
          <p:cNvSpPr>
            <a:spLocks/>
          </p:cNvSpPr>
          <p:nvPr/>
        </p:nvSpPr>
        <p:spPr>
          <a:xfrm>
            <a:off x="8407695" y="3393848"/>
            <a:ext cx="727315" cy="647492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CasellaDiTesto 32">
            <a:extLst>
              <a:ext uri="{FF2B5EF4-FFF2-40B4-BE49-F238E27FC236}">
                <a16:creationId xmlns:a16="http://schemas.microsoft.com/office/drawing/2014/main" id="{EF6C95B3-7D84-4FA6-BA7A-7D9FD71AEDEE}"/>
              </a:ext>
            </a:extLst>
          </p:cNvPr>
          <p:cNvSpPr txBox="1"/>
          <p:nvPr/>
        </p:nvSpPr>
        <p:spPr>
          <a:xfrm>
            <a:off x="9120390" y="3685185"/>
            <a:ext cx="2423089" cy="569066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9050" tIns="19050" rIns="19050" bIns="19050" numCol="1" spcCol="1270" anchor="ctr" anchorCtr="0">
            <a:noAutofit/>
          </a:bodyPr>
          <a:lstStyle/>
          <a:p>
            <a:pPr lvl="0" defTabSz="666750">
              <a:lnSpc>
                <a:spcPct val="90000"/>
              </a:lnSpc>
              <a:spcBef>
                <a:spcPct val="0"/>
              </a:spcBef>
              <a:spcAft>
                <a:spcPct val="10000"/>
              </a:spcAft>
              <a:defRPr/>
            </a:pPr>
            <a:r>
              <a:rPr lang="it-IT" sz="1100" b="1" dirty="0">
                <a:solidFill>
                  <a:srgbClr val="162B67">
                    <a:hueOff val="0"/>
                    <a:satOff val="0"/>
                    <a:lumOff val="0"/>
                    <a:alphaOff val="0"/>
                  </a:srgbClr>
                </a:solidFill>
              </a:rPr>
              <a:t>Altro 6,3%</a:t>
            </a:r>
          </a:p>
        </p:txBody>
      </p:sp>
      <p:sp>
        <p:nvSpPr>
          <p:cNvPr id="34" name="Ovale 33">
            <a:extLst>
              <a:ext uri="{FF2B5EF4-FFF2-40B4-BE49-F238E27FC236}">
                <a16:creationId xmlns:a16="http://schemas.microsoft.com/office/drawing/2014/main" id="{2C574DCE-0306-4894-986B-AD927EBECC65}"/>
              </a:ext>
            </a:extLst>
          </p:cNvPr>
          <p:cNvSpPr>
            <a:spLocks/>
          </p:cNvSpPr>
          <p:nvPr/>
        </p:nvSpPr>
        <p:spPr>
          <a:xfrm>
            <a:off x="2213698" y="5963834"/>
            <a:ext cx="727315" cy="647492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CasellaDiTesto 34">
            <a:extLst>
              <a:ext uri="{FF2B5EF4-FFF2-40B4-BE49-F238E27FC236}">
                <a16:creationId xmlns:a16="http://schemas.microsoft.com/office/drawing/2014/main" id="{7DBF63E1-38F4-4572-91D5-59F845D9FC6A}"/>
              </a:ext>
            </a:extLst>
          </p:cNvPr>
          <p:cNvSpPr txBox="1"/>
          <p:nvPr/>
        </p:nvSpPr>
        <p:spPr>
          <a:xfrm>
            <a:off x="2937489" y="6211782"/>
            <a:ext cx="2423089" cy="569066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9050" tIns="19050" rIns="19050" bIns="19050" numCol="1" spcCol="1270" anchor="ctr" anchorCtr="0">
            <a:noAutofit/>
          </a:bodyPr>
          <a:lstStyle/>
          <a:p>
            <a:pPr lvl="0" defTabSz="666750">
              <a:lnSpc>
                <a:spcPct val="90000"/>
              </a:lnSpc>
              <a:spcBef>
                <a:spcPct val="0"/>
              </a:spcBef>
              <a:spcAft>
                <a:spcPct val="10000"/>
              </a:spcAft>
              <a:defRPr/>
            </a:pPr>
            <a:r>
              <a:rPr lang="it-IT" sz="1100" b="1" dirty="0">
                <a:solidFill>
                  <a:srgbClr val="162B67">
                    <a:hueOff val="0"/>
                    <a:satOff val="0"/>
                    <a:lumOff val="0"/>
                    <a:alphaOff val="0"/>
                  </a:srgbClr>
                </a:solidFill>
              </a:rPr>
              <a:t>Altro 43,2%</a:t>
            </a:r>
          </a:p>
        </p:txBody>
      </p:sp>
      <p:sp>
        <p:nvSpPr>
          <p:cNvPr id="36" name="Ovale 35">
            <a:extLst>
              <a:ext uri="{FF2B5EF4-FFF2-40B4-BE49-F238E27FC236}">
                <a16:creationId xmlns:a16="http://schemas.microsoft.com/office/drawing/2014/main" id="{01EE0467-3505-42E5-ABC6-7D1C57F21D7F}"/>
              </a:ext>
            </a:extLst>
          </p:cNvPr>
          <p:cNvSpPr>
            <a:spLocks/>
          </p:cNvSpPr>
          <p:nvPr/>
        </p:nvSpPr>
        <p:spPr>
          <a:xfrm>
            <a:off x="6637263" y="5849319"/>
            <a:ext cx="727315" cy="647492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CasellaDiTesto 36">
            <a:extLst>
              <a:ext uri="{FF2B5EF4-FFF2-40B4-BE49-F238E27FC236}">
                <a16:creationId xmlns:a16="http://schemas.microsoft.com/office/drawing/2014/main" id="{A118FE06-57D7-4E37-BDAB-359C5D240649}"/>
              </a:ext>
            </a:extLst>
          </p:cNvPr>
          <p:cNvSpPr txBox="1"/>
          <p:nvPr/>
        </p:nvSpPr>
        <p:spPr>
          <a:xfrm>
            <a:off x="7342553" y="6173065"/>
            <a:ext cx="2423089" cy="569066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9050" tIns="19050" rIns="19050" bIns="19050" numCol="1" spcCol="1270" anchor="ctr" anchorCtr="0">
            <a:noAutofit/>
          </a:bodyPr>
          <a:lstStyle/>
          <a:p>
            <a:pPr lvl="0" defTabSz="666750">
              <a:lnSpc>
                <a:spcPct val="90000"/>
              </a:lnSpc>
              <a:spcBef>
                <a:spcPct val="0"/>
              </a:spcBef>
              <a:spcAft>
                <a:spcPct val="10000"/>
              </a:spcAft>
              <a:defRPr/>
            </a:pPr>
            <a:r>
              <a:rPr lang="it-IT" sz="1100" b="1" dirty="0">
                <a:solidFill>
                  <a:srgbClr val="162B67">
                    <a:hueOff val="0"/>
                    <a:satOff val="0"/>
                    <a:lumOff val="0"/>
                    <a:alphaOff val="0"/>
                  </a:srgbClr>
                </a:solidFill>
              </a:rPr>
              <a:t>Altro 22,0%</a:t>
            </a:r>
          </a:p>
        </p:txBody>
      </p:sp>
      <p:sp>
        <p:nvSpPr>
          <p:cNvPr id="40" name="Rettangolo 39">
            <a:extLst>
              <a:ext uri="{FF2B5EF4-FFF2-40B4-BE49-F238E27FC236}">
                <a16:creationId xmlns:a16="http://schemas.microsoft.com/office/drawing/2014/main" id="{D038D926-519D-4D62-B11D-FC7FAB7DA981}"/>
              </a:ext>
            </a:extLst>
          </p:cNvPr>
          <p:cNvSpPr/>
          <p:nvPr/>
        </p:nvSpPr>
        <p:spPr>
          <a:xfrm>
            <a:off x="7959241" y="5904650"/>
            <a:ext cx="643002" cy="452375"/>
          </a:xfrm>
          <a:prstGeom prst="rect">
            <a:avLst/>
          </a:prstGeom>
          <a:noFill/>
          <a:ln w="28575">
            <a:solidFill>
              <a:srgbClr val="F91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102283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olo 2">
            <a:extLst>
              <a:ext uri="{FF2B5EF4-FFF2-40B4-BE49-F238E27FC236}">
                <a16:creationId xmlns:a16="http://schemas.microsoft.com/office/drawing/2014/main" id="{2231B04F-8C33-48D5-A3C3-9578769880C1}"/>
              </a:ext>
            </a:extLst>
          </p:cNvPr>
          <p:cNvSpPr txBox="1">
            <a:spLocks/>
          </p:cNvSpPr>
          <p:nvPr/>
        </p:nvSpPr>
        <p:spPr>
          <a:xfrm>
            <a:off x="857702" y="17135"/>
            <a:ext cx="1041289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3700" b="1" dirty="0">
                <a:solidFill>
                  <a:srgbClr val="FF0000"/>
                </a:solidFill>
                <a:latin typeface="Calibri" panose="020F0502020204030204"/>
              </a:rPr>
              <a:t>Turisti Viaggio Breve nel 2022</a:t>
            </a:r>
            <a:r>
              <a:rPr kumimoji="0" lang="it-IT" sz="37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: un focus sugli italiani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37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j-ea"/>
              <a:cs typeface="+mj-cs"/>
            </a:endParaRPr>
          </a:p>
        </p:txBody>
      </p:sp>
      <p:grpSp>
        <p:nvGrpSpPr>
          <p:cNvPr id="37" name="Gruppo 36">
            <a:extLst>
              <a:ext uri="{FF2B5EF4-FFF2-40B4-BE49-F238E27FC236}">
                <a16:creationId xmlns:a16="http://schemas.microsoft.com/office/drawing/2014/main" id="{3CAF037F-3B63-47E0-A658-37A14D675976}"/>
              </a:ext>
            </a:extLst>
          </p:cNvPr>
          <p:cNvGrpSpPr/>
          <p:nvPr/>
        </p:nvGrpSpPr>
        <p:grpSpPr>
          <a:xfrm>
            <a:off x="4101899" y="1049367"/>
            <a:ext cx="3777909" cy="2786823"/>
            <a:chOff x="-97160" y="1682153"/>
            <a:chExt cx="3777909" cy="3361189"/>
          </a:xfrm>
        </p:grpSpPr>
        <p:grpSp>
          <p:nvGrpSpPr>
            <p:cNvPr id="38" name="Gruppo 37">
              <a:extLst>
                <a:ext uri="{FF2B5EF4-FFF2-40B4-BE49-F238E27FC236}">
                  <a16:creationId xmlns:a16="http://schemas.microsoft.com/office/drawing/2014/main" id="{3D99F788-1119-4747-925D-8271F66B2C3B}"/>
                </a:ext>
              </a:extLst>
            </p:cNvPr>
            <p:cNvGrpSpPr/>
            <p:nvPr/>
          </p:nvGrpSpPr>
          <p:grpSpPr>
            <a:xfrm>
              <a:off x="1916717" y="4246644"/>
              <a:ext cx="1508532" cy="796698"/>
              <a:chOff x="2758643" y="2084831"/>
              <a:chExt cx="1687496" cy="828105"/>
            </a:xfrm>
          </p:grpSpPr>
          <p:sp>
            <p:nvSpPr>
              <p:cNvPr id="44" name="Rettangolo 43">
                <a:extLst>
                  <a:ext uri="{FF2B5EF4-FFF2-40B4-BE49-F238E27FC236}">
                    <a16:creationId xmlns:a16="http://schemas.microsoft.com/office/drawing/2014/main" id="{A57A36A9-2C68-43AF-B2A8-BD165F2CEC7D}"/>
                  </a:ext>
                </a:extLst>
              </p:cNvPr>
              <p:cNvSpPr/>
              <p:nvPr/>
            </p:nvSpPr>
            <p:spPr>
              <a:xfrm>
                <a:off x="2758643" y="2197568"/>
                <a:ext cx="989460" cy="715368"/>
              </a:xfrm>
              <a:prstGeom prst="rect">
                <a:avLst/>
              </a:prstGeom>
            </p:spPr>
            <p:style>
              <a:lnRef idx="0">
                <a:schemeClr val="dk1">
                  <a:alpha val="0"/>
                  <a:hueOff val="0"/>
                  <a:satOff val="0"/>
                  <a:lumOff val="0"/>
                  <a:alphaOff val="0"/>
                </a:schemeClr>
              </a:lnRef>
              <a:fillRef idx="0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45" name="CasellaDiTesto 44">
                <a:extLst>
                  <a:ext uri="{FF2B5EF4-FFF2-40B4-BE49-F238E27FC236}">
                    <a16:creationId xmlns:a16="http://schemas.microsoft.com/office/drawing/2014/main" id="{AEC410F4-3EC8-4C97-8356-E6F93589A0BD}"/>
                  </a:ext>
                </a:extLst>
              </p:cNvPr>
              <p:cNvSpPr txBox="1"/>
              <p:nvPr/>
            </p:nvSpPr>
            <p:spPr>
              <a:xfrm>
                <a:off x="2951906" y="2084831"/>
                <a:ext cx="1494233" cy="715367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19050" tIns="19050" rIns="19050" bIns="19050" numCol="1" spcCol="1270" anchor="ctr" anchorCtr="0">
                <a:noAutofit/>
              </a:bodyPr>
              <a:lstStyle/>
              <a:p>
                <a:pPr marL="0" lvl="0" indent="0" algn="l" defTabSz="666750">
                  <a:lnSpc>
                    <a:spcPct val="90000"/>
                  </a:lnSpc>
                  <a:spcBef>
                    <a:spcPct val="0"/>
                  </a:spcBef>
                  <a:spcAft>
                    <a:spcPct val="10000"/>
                  </a:spcAft>
                  <a:buNone/>
                </a:pPr>
                <a:r>
                  <a:rPr lang="it-IT" sz="1100" b="1" dirty="0"/>
                  <a:t>Novara</a:t>
                </a:r>
                <a:endParaRPr lang="it-IT" sz="1100" b="1" kern="1200" dirty="0"/>
              </a:p>
              <a:p>
                <a:pPr marL="0" lvl="0" indent="0" algn="l" defTabSz="666750">
                  <a:lnSpc>
                    <a:spcPct val="90000"/>
                  </a:lnSpc>
                  <a:spcBef>
                    <a:spcPct val="0"/>
                  </a:spcBef>
                  <a:spcAft>
                    <a:spcPct val="10000"/>
                  </a:spcAft>
                  <a:buNone/>
                </a:pPr>
                <a:r>
                  <a:rPr lang="it-IT" sz="1100" b="1" kern="1200" dirty="0"/>
                  <a:t>1,7%</a:t>
                </a:r>
              </a:p>
            </p:txBody>
          </p:sp>
        </p:grpSp>
        <p:grpSp>
          <p:nvGrpSpPr>
            <p:cNvPr id="39" name="Gruppo 38">
              <a:extLst>
                <a:ext uri="{FF2B5EF4-FFF2-40B4-BE49-F238E27FC236}">
                  <a16:creationId xmlns:a16="http://schemas.microsoft.com/office/drawing/2014/main" id="{1F25838B-DC19-4A3E-9B6A-1614E680BEDF}"/>
                </a:ext>
              </a:extLst>
            </p:cNvPr>
            <p:cNvGrpSpPr/>
            <p:nvPr/>
          </p:nvGrpSpPr>
          <p:grpSpPr>
            <a:xfrm>
              <a:off x="-97160" y="1682153"/>
              <a:ext cx="3777909" cy="3361187"/>
              <a:chOff x="-97160" y="1682153"/>
              <a:chExt cx="3777909" cy="3361187"/>
            </a:xfrm>
          </p:grpSpPr>
          <p:graphicFrame>
            <p:nvGraphicFramePr>
              <p:cNvPr id="40" name="Content Placeholder 3">
                <a:extLst>
                  <a:ext uri="{FF2B5EF4-FFF2-40B4-BE49-F238E27FC236}">
                    <a16:creationId xmlns:a16="http://schemas.microsoft.com/office/drawing/2014/main" id="{C3C11D61-9FA7-494D-B348-A4BA5A696EE0}"/>
                  </a:ext>
                </a:extLst>
              </p:cNvPr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2823941368"/>
                  </p:ext>
                </p:extLst>
              </p:nvPr>
            </p:nvGraphicFramePr>
            <p:xfrm>
              <a:off x="-97160" y="1682153"/>
              <a:ext cx="3777909" cy="3031880"/>
            </p:xfrm>
            <a:graphic>
              <a:graphicData uri="http://schemas.openxmlformats.org/drawingml/2006/diagram">
                <dgm:relIds xmlns:dgm="http://schemas.openxmlformats.org/drawingml/2006/diagram" xmlns:r="http://schemas.openxmlformats.org/officeDocument/2006/relationships" r:dm="rId3" r:lo="rId4" r:qs="rId5" r:cs="rId6"/>
              </a:graphicData>
            </a:graphic>
          </p:graphicFrame>
          <p:grpSp>
            <p:nvGrpSpPr>
              <p:cNvPr id="41" name="Gruppo 40">
                <a:extLst>
                  <a:ext uri="{FF2B5EF4-FFF2-40B4-BE49-F238E27FC236}">
                    <a16:creationId xmlns:a16="http://schemas.microsoft.com/office/drawing/2014/main" id="{F39CBEB3-F8FB-4952-8082-2BFF1A203F0C}"/>
                  </a:ext>
                </a:extLst>
              </p:cNvPr>
              <p:cNvGrpSpPr/>
              <p:nvPr/>
            </p:nvGrpSpPr>
            <p:grpSpPr>
              <a:xfrm>
                <a:off x="1119953" y="3973333"/>
                <a:ext cx="956243" cy="1070007"/>
                <a:chOff x="10887438" y="5205714"/>
                <a:chExt cx="956243" cy="1070007"/>
              </a:xfrm>
            </p:grpSpPr>
            <p:sp>
              <p:nvSpPr>
                <p:cNvPr id="42" name="Ovale 41">
                  <a:extLst>
                    <a:ext uri="{FF2B5EF4-FFF2-40B4-BE49-F238E27FC236}">
                      <a16:creationId xmlns:a16="http://schemas.microsoft.com/office/drawing/2014/main" id="{E1D63C75-C170-4BB8-919D-762ECAC79C2B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10887438" y="5414327"/>
                  <a:ext cx="727315" cy="86139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43" name="Ovale 42">
                  <a:extLst>
                    <a:ext uri="{FF2B5EF4-FFF2-40B4-BE49-F238E27FC236}">
                      <a16:creationId xmlns:a16="http://schemas.microsoft.com/office/drawing/2014/main" id="{A4D2E9E0-F5A4-4BC3-ABCE-CE021D5A2324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11116366" y="5205714"/>
                  <a:ext cx="727315" cy="783085"/>
                </a:xfrm>
                <a:prstGeom prst="ellipse">
                  <a:avLst/>
                </a:prstGeom>
                <a:blipFill dpi="0" rotWithShape="1">
                  <a:blip r:embed="rId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 dirty="0"/>
                </a:p>
              </p:txBody>
            </p:sp>
          </p:grpSp>
        </p:grpSp>
      </p:grpSp>
      <p:grpSp>
        <p:nvGrpSpPr>
          <p:cNvPr id="46" name="Gruppo 45">
            <a:extLst>
              <a:ext uri="{FF2B5EF4-FFF2-40B4-BE49-F238E27FC236}">
                <a16:creationId xmlns:a16="http://schemas.microsoft.com/office/drawing/2014/main" id="{8E4B75D9-3D02-49D3-890A-6B11ACA0E2EF}"/>
              </a:ext>
            </a:extLst>
          </p:cNvPr>
          <p:cNvGrpSpPr/>
          <p:nvPr/>
        </p:nvGrpSpPr>
        <p:grpSpPr>
          <a:xfrm>
            <a:off x="7590441" y="1049367"/>
            <a:ext cx="3777909" cy="2786822"/>
            <a:chOff x="-97160" y="1682153"/>
            <a:chExt cx="3777909" cy="3361188"/>
          </a:xfrm>
        </p:grpSpPr>
        <p:grpSp>
          <p:nvGrpSpPr>
            <p:cNvPr id="47" name="Gruppo 46">
              <a:extLst>
                <a:ext uri="{FF2B5EF4-FFF2-40B4-BE49-F238E27FC236}">
                  <a16:creationId xmlns:a16="http://schemas.microsoft.com/office/drawing/2014/main" id="{3CE53DED-5988-4161-BB5B-366089690416}"/>
                </a:ext>
              </a:extLst>
            </p:cNvPr>
            <p:cNvGrpSpPr/>
            <p:nvPr/>
          </p:nvGrpSpPr>
          <p:grpSpPr>
            <a:xfrm>
              <a:off x="1916715" y="4283562"/>
              <a:ext cx="1438880" cy="759779"/>
              <a:chOff x="2758643" y="2123205"/>
              <a:chExt cx="1609582" cy="789731"/>
            </a:xfrm>
          </p:grpSpPr>
          <p:sp>
            <p:nvSpPr>
              <p:cNvPr id="53" name="Rettangolo 52">
                <a:extLst>
                  <a:ext uri="{FF2B5EF4-FFF2-40B4-BE49-F238E27FC236}">
                    <a16:creationId xmlns:a16="http://schemas.microsoft.com/office/drawing/2014/main" id="{09697554-CDC4-4B8B-A720-DD47A389B96B}"/>
                  </a:ext>
                </a:extLst>
              </p:cNvPr>
              <p:cNvSpPr/>
              <p:nvPr/>
            </p:nvSpPr>
            <p:spPr>
              <a:xfrm>
                <a:off x="2758643" y="2197568"/>
                <a:ext cx="989460" cy="715368"/>
              </a:xfrm>
              <a:prstGeom prst="rect">
                <a:avLst/>
              </a:prstGeom>
            </p:spPr>
            <p:style>
              <a:lnRef idx="0">
                <a:schemeClr val="dk1">
                  <a:alpha val="0"/>
                  <a:hueOff val="0"/>
                  <a:satOff val="0"/>
                  <a:lumOff val="0"/>
                  <a:alphaOff val="0"/>
                </a:schemeClr>
              </a:lnRef>
              <a:fillRef idx="0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54" name="CasellaDiTesto 53">
                <a:extLst>
                  <a:ext uri="{FF2B5EF4-FFF2-40B4-BE49-F238E27FC236}">
                    <a16:creationId xmlns:a16="http://schemas.microsoft.com/office/drawing/2014/main" id="{21680048-23E1-453D-B12D-FCB43C2ECAC9}"/>
                  </a:ext>
                </a:extLst>
              </p:cNvPr>
              <p:cNvSpPr txBox="1"/>
              <p:nvPr/>
            </p:nvSpPr>
            <p:spPr>
              <a:xfrm>
                <a:off x="2873992" y="2123205"/>
                <a:ext cx="1494233" cy="715368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19050" tIns="19050" rIns="19050" bIns="19050" numCol="1" spcCol="1270" anchor="ctr" anchorCtr="0">
                <a:noAutofit/>
              </a:bodyPr>
              <a:lstStyle/>
              <a:p>
                <a:pPr marL="0" lvl="0" indent="0" algn="l" defTabSz="666750">
                  <a:lnSpc>
                    <a:spcPct val="90000"/>
                  </a:lnSpc>
                  <a:spcBef>
                    <a:spcPct val="0"/>
                  </a:spcBef>
                  <a:spcAft>
                    <a:spcPct val="10000"/>
                  </a:spcAft>
                  <a:buNone/>
                </a:pPr>
                <a:r>
                  <a:rPr lang="it-IT" sz="1100" b="1" kern="1200" dirty="0"/>
                  <a:t>Torino</a:t>
                </a:r>
              </a:p>
              <a:p>
                <a:pPr marL="0" lvl="0" indent="0" algn="l" defTabSz="666750">
                  <a:lnSpc>
                    <a:spcPct val="90000"/>
                  </a:lnSpc>
                  <a:spcBef>
                    <a:spcPct val="0"/>
                  </a:spcBef>
                  <a:spcAft>
                    <a:spcPct val="10000"/>
                  </a:spcAft>
                  <a:buNone/>
                </a:pPr>
                <a:r>
                  <a:rPr lang="it-IT" sz="1100" b="1" kern="1200" dirty="0"/>
                  <a:t>2,7%</a:t>
                </a:r>
              </a:p>
            </p:txBody>
          </p:sp>
        </p:grpSp>
        <p:grpSp>
          <p:nvGrpSpPr>
            <p:cNvPr id="48" name="Gruppo 47">
              <a:extLst>
                <a:ext uri="{FF2B5EF4-FFF2-40B4-BE49-F238E27FC236}">
                  <a16:creationId xmlns:a16="http://schemas.microsoft.com/office/drawing/2014/main" id="{3D522D39-5CEF-4BF3-B9CA-46F53D41101A}"/>
                </a:ext>
              </a:extLst>
            </p:cNvPr>
            <p:cNvGrpSpPr/>
            <p:nvPr/>
          </p:nvGrpSpPr>
          <p:grpSpPr>
            <a:xfrm>
              <a:off x="-97160" y="1682153"/>
              <a:ext cx="3777909" cy="3361187"/>
              <a:chOff x="-97160" y="1682153"/>
              <a:chExt cx="3777909" cy="3361187"/>
            </a:xfrm>
          </p:grpSpPr>
          <p:graphicFrame>
            <p:nvGraphicFramePr>
              <p:cNvPr id="49" name="Content Placeholder 3">
                <a:extLst>
                  <a:ext uri="{FF2B5EF4-FFF2-40B4-BE49-F238E27FC236}">
                    <a16:creationId xmlns:a16="http://schemas.microsoft.com/office/drawing/2014/main" id="{BE7A9937-3359-4296-BEBE-600B3B78AB6F}"/>
                  </a:ext>
                </a:extLst>
              </p:cNvPr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2342336516"/>
                  </p:ext>
                </p:extLst>
              </p:nvPr>
            </p:nvGraphicFramePr>
            <p:xfrm>
              <a:off x="-97160" y="1682153"/>
              <a:ext cx="3777909" cy="3031880"/>
            </p:xfrm>
            <a:graphic>
              <a:graphicData uri="http://schemas.openxmlformats.org/drawingml/2006/diagram">
                <dgm:relIds xmlns:dgm="http://schemas.openxmlformats.org/drawingml/2006/diagram" xmlns:r="http://schemas.openxmlformats.org/officeDocument/2006/relationships" r:dm="rId9" r:lo="rId10" r:qs="rId11" r:cs="rId12"/>
              </a:graphicData>
            </a:graphic>
          </p:graphicFrame>
          <p:grpSp>
            <p:nvGrpSpPr>
              <p:cNvPr id="50" name="Gruppo 49">
                <a:extLst>
                  <a:ext uri="{FF2B5EF4-FFF2-40B4-BE49-F238E27FC236}">
                    <a16:creationId xmlns:a16="http://schemas.microsoft.com/office/drawing/2014/main" id="{C5BBE82D-261D-4162-A4AD-598BA677E101}"/>
                  </a:ext>
                </a:extLst>
              </p:cNvPr>
              <p:cNvGrpSpPr/>
              <p:nvPr/>
            </p:nvGrpSpPr>
            <p:grpSpPr>
              <a:xfrm>
                <a:off x="1119953" y="4000460"/>
                <a:ext cx="882834" cy="1042880"/>
                <a:chOff x="10887438" y="5232841"/>
                <a:chExt cx="882834" cy="1042880"/>
              </a:xfrm>
            </p:grpSpPr>
            <p:sp>
              <p:nvSpPr>
                <p:cNvPr id="51" name="Ovale 50">
                  <a:extLst>
                    <a:ext uri="{FF2B5EF4-FFF2-40B4-BE49-F238E27FC236}">
                      <a16:creationId xmlns:a16="http://schemas.microsoft.com/office/drawing/2014/main" id="{2B17C2C8-6B9F-4FB2-BAF4-0222FA5086C4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10887438" y="5414327"/>
                  <a:ext cx="727315" cy="86139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52" name="Ovale 51">
                  <a:extLst>
                    <a:ext uri="{FF2B5EF4-FFF2-40B4-BE49-F238E27FC236}">
                      <a16:creationId xmlns:a16="http://schemas.microsoft.com/office/drawing/2014/main" id="{92BFDBC4-3606-4B7F-81D2-3C57F1160088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11118738" y="5232841"/>
                  <a:ext cx="651534" cy="746624"/>
                </a:xfrm>
                <a:prstGeom prst="ellipse">
                  <a:avLst/>
                </a:prstGeom>
                <a:blipFill dpi="0" rotWithShape="1">
                  <a:blip r:embed="rId1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 dirty="0"/>
                </a:p>
              </p:txBody>
            </p:sp>
          </p:grpSp>
        </p:grpSp>
      </p:grpSp>
      <p:grpSp>
        <p:nvGrpSpPr>
          <p:cNvPr id="67" name="Gruppo 66">
            <a:extLst>
              <a:ext uri="{FF2B5EF4-FFF2-40B4-BE49-F238E27FC236}">
                <a16:creationId xmlns:a16="http://schemas.microsoft.com/office/drawing/2014/main" id="{4B3C3AD4-335A-4F0A-85A3-F8D5C09A9983}"/>
              </a:ext>
            </a:extLst>
          </p:cNvPr>
          <p:cNvGrpSpPr/>
          <p:nvPr/>
        </p:nvGrpSpPr>
        <p:grpSpPr>
          <a:xfrm>
            <a:off x="-45639" y="1049367"/>
            <a:ext cx="4676395" cy="2594686"/>
            <a:chOff x="-76040" y="1682153"/>
            <a:chExt cx="4676395" cy="3138049"/>
          </a:xfrm>
        </p:grpSpPr>
        <p:grpSp>
          <p:nvGrpSpPr>
            <p:cNvPr id="68" name="Gruppo 67">
              <a:extLst>
                <a:ext uri="{FF2B5EF4-FFF2-40B4-BE49-F238E27FC236}">
                  <a16:creationId xmlns:a16="http://schemas.microsoft.com/office/drawing/2014/main" id="{94415D89-3648-4EA2-8F0A-BE54AA97071E}"/>
                </a:ext>
              </a:extLst>
            </p:cNvPr>
            <p:cNvGrpSpPr/>
            <p:nvPr/>
          </p:nvGrpSpPr>
          <p:grpSpPr>
            <a:xfrm>
              <a:off x="-76040" y="1682153"/>
              <a:ext cx="4676395" cy="3031880"/>
              <a:chOff x="-97160" y="1682153"/>
              <a:chExt cx="4676395" cy="3031880"/>
            </a:xfrm>
            <a:blipFill dpi="0" rotWithShape="1">
              <a:blip r:embed="rId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grpSpPr>
          <p:sp>
            <p:nvSpPr>
              <p:cNvPr id="72" name="CasellaDiTesto 71">
                <a:extLst>
                  <a:ext uri="{FF2B5EF4-FFF2-40B4-BE49-F238E27FC236}">
                    <a16:creationId xmlns:a16="http://schemas.microsoft.com/office/drawing/2014/main" id="{BB5BCF9F-F000-464B-81AE-10F222B92F69}"/>
                  </a:ext>
                </a:extLst>
              </p:cNvPr>
              <p:cNvSpPr txBox="1"/>
              <p:nvPr/>
            </p:nvSpPr>
            <p:spPr>
              <a:xfrm>
                <a:off x="2393932" y="3750980"/>
                <a:ext cx="2185303" cy="688236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19050" tIns="19050" rIns="19050" bIns="19050" numCol="1" spcCol="1270" anchor="ctr" anchorCtr="0">
                <a:noAutofit/>
              </a:bodyPr>
              <a:lstStyle/>
              <a:p>
                <a:pPr marL="0" lvl="0" indent="0" algn="l" defTabSz="666750">
                  <a:lnSpc>
                    <a:spcPct val="90000"/>
                  </a:lnSpc>
                  <a:spcBef>
                    <a:spcPct val="0"/>
                  </a:spcBef>
                  <a:spcAft>
                    <a:spcPct val="10000"/>
                  </a:spcAft>
                  <a:buNone/>
                </a:pPr>
                <a:r>
                  <a:rPr lang="it-IT" sz="1100" b="1" kern="1200" dirty="0"/>
                  <a:t>Monza e della Brianza </a:t>
                </a:r>
              </a:p>
              <a:p>
                <a:pPr marL="0" lvl="0" indent="0" algn="l" defTabSz="666750">
                  <a:lnSpc>
                    <a:spcPct val="90000"/>
                  </a:lnSpc>
                  <a:spcBef>
                    <a:spcPct val="0"/>
                  </a:spcBef>
                  <a:spcAft>
                    <a:spcPct val="10000"/>
                  </a:spcAft>
                  <a:buNone/>
                </a:pPr>
                <a:r>
                  <a:rPr lang="it-IT" sz="1100" b="1" dirty="0"/>
                  <a:t>2</a:t>
                </a:r>
                <a:r>
                  <a:rPr lang="it-IT" sz="1100" b="1" kern="1200" dirty="0"/>
                  <a:t>,2%</a:t>
                </a:r>
              </a:p>
            </p:txBody>
          </p:sp>
          <p:graphicFrame>
            <p:nvGraphicFramePr>
              <p:cNvPr id="73" name="Content Placeholder 3">
                <a:extLst>
                  <a:ext uri="{FF2B5EF4-FFF2-40B4-BE49-F238E27FC236}">
                    <a16:creationId xmlns:a16="http://schemas.microsoft.com/office/drawing/2014/main" id="{6C8FE45E-61C4-4334-965F-0421723FAEA0}"/>
                  </a:ext>
                </a:extLst>
              </p:cNvPr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3805223657"/>
                  </p:ext>
                </p:extLst>
              </p:nvPr>
            </p:nvGraphicFramePr>
            <p:xfrm>
              <a:off x="-97160" y="1682153"/>
              <a:ext cx="3777909" cy="3031880"/>
            </p:xfrm>
            <a:graphic>
              <a:graphicData uri="http://schemas.openxmlformats.org/drawingml/2006/diagram">
                <dgm:relIds xmlns:dgm="http://schemas.openxmlformats.org/drawingml/2006/diagram" xmlns:r="http://schemas.openxmlformats.org/officeDocument/2006/relationships" r:dm="rId16" r:lo="rId17" r:qs="rId18" r:cs="rId19"/>
              </a:graphicData>
            </a:graphic>
          </p:graphicFrame>
        </p:grpSp>
        <p:sp>
          <p:nvSpPr>
            <p:cNvPr id="71" name="Ovale 70">
              <a:extLst>
                <a:ext uri="{FF2B5EF4-FFF2-40B4-BE49-F238E27FC236}">
                  <a16:creationId xmlns:a16="http://schemas.microsoft.com/office/drawing/2014/main" id="{BA97D0A6-1607-4388-9AF4-D38EC09B1D66}"/>
                </a:ext>
              </a:extLst>
            </p:cNvPr>
            <p:cNvSpPr>
              <a:spLocks/>
            </p:cNvSpPr>
            <p:nvPr/>
          </p:nvSpPr>
          <p:spPr>
            <a:xfrm>
              <a:off x="1212836" y="4037117"/>
              <a:ext cx="727315" cy="783085"/>
            </a:xfrm>
            <a:prstGeom prst="ellipse">
              <a:avLst/>
            </a:prstGeom>
            <a:blipFill dpi="0" rotWithShape="1">
              <a:blip r:embed="rId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dirty="0"/>
            </a:p>
          </p:txBody>
        </p:sp>
      </p:grpSp>
      <p:grpSp>
        <p:nvGrpSpPr>
          <p:cNvPr id="74" name="Gruppo 73">
            <a:extLst>
              <a:ext uri="{FF2B5EF4-FFF2-40B4-BE49-F238E27FC236}">
                <a16:creationId xmlns:a16="http://schemas.microsoft.com/office/drawing/2014/main" id="{99731CF1-6358-4037-83DD-13527A249F71}"/>
              </a:ext>
            </a:extLst>
          </p:cNvPr>
          <p:cNvGrpSpPr/>
          <p:nvPr/>
        </p:nvGrpSpPr>
        <p:grpSpPr>
          <a:xfrm>
            <a:off x="1254245" y="3687511"/>
            <a:ext cx="5208319" cy="2673501"/>
            <a:chOff x="-76040" y="1682153"/>
            <a:chExt cx="4724147" cy="3233367"/>
          </a:xfrm>
        </p:grpSpPr>
        <p:grpSp>
          <p:nvGrpSpPr>
            <p:cNvPr id="75" name="Gruppo 74">
              <a:extLst>
                <a:ext uri="{FF2B5EF4-FFF2-40B4-BE49-F238E27FC236}">
                  <a16:creationId xmlns:a16="http://schemas.microsoft.com/office/drawing/2014/main" id="{E268C129-F73A-46DB-8C0C-63A06F54B548}"/>
                </a:ext>
              </a:extLst>
            </p:cNvPr>
            <p:cNvGrpSpPr/>
            <p:nvPr/>
          </p:nvGrpSpPr>
          <p:grpSpPr>
            <a:xfrm>
              <a:off x="-76040" y="1682153"/>
              <a:ext cx="4724147" cy="3031880"/>
              <a:chOff x="-97160" y="1682153"/>
              <a:chExt cx="4724147" cy="3031880"/>
            </a:xfrm>
            <a:blipFill dpi="0" rotWithShape="1">
              <a:blip r:embed="rId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grpSpPr>
          <p:sp>
            <p:nvSpPr>
              <p:cNvPr id="79" name="CasellaDiTesto 78">
                <a:extLst>
                  <a:ext uri="{FF2B5EF4-FFF2-40B4-BE49-F238E27FC236}">
                    <a16:creationId xmlns:a16="http://schemas.microsoft.com/office/drawing/2014/main" id="{6028E77C-A1C5-40A8-9380-A2B92D286877}"/>
                  </a:ext>
                </a:extLst>
              </p:cNvPr>
              <p:cNvSpPr txBox="1"/>
              <p:nvPr/>
            </p:nvSpPr>
            <p:spPr>
              <a:xfrm>
                <a:off x="2441684" y="3836093"/>
                <a:ext cx="2185303" cy="688236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19050" tIns="19050" rIns="19050" bIns="19050" numCol="1" spcCol="1270" anchor="ctr" anchorCtr="0">
                <a:noAutofit/>
              </a:bodyPr>
              <a:lstStyle/>
              <a:p>
                <a:pPr marL="0" lvl="0" indent="0" algn="l" defTabSz="666750">
                  <a:lnSpc>
                    <a:spcPct val="90000"/>
                  </a:lnSpc>
                  <a:spcBef>
                    <a:spcPct val="0"/>
                  </a:spcBef>
                  <a:spcAft>
                    <a:spcPct val="10000"/>
                  </a:spcAft>
                  <a:buNone/>
                </a:pPr>
                <a:r>
                  <a:rPr lang="it-IT" sz="1100" b="1" kern="1200" dirty="0"/>
                  <a:t>Como</a:t>
                </a:r>
              </a:p>
              <a:p>
                <a:pPr marL="0" lvl="0" indent="0" algn="l" defTabSz="666750">
                  <a:lnSpc>
                    <a:spcPct val="90000"/>
                  </a:lnSpc>
                  <a:spcBef>
                    <a:spcPct val="0"/>
                  </a:spcBef>
                  <a:spcAft>
                    <a:spcPct val="10000"/>
                  </a:spcAft>
                  <a:buNone/>
                </a:pPr>
                <a:r>
                  <a:rPr lang="it-IT" sz="1100" b="1" kern="1200" dirty="0"/>
                  <a:t>7,2%</a:t>
                </a:r>
              </a:p>
            </p:txBody>
          </p:sp>
          <p:graphicFrame>
            <p:nvGraphicFramePr>
              <p:cNvPr id="80" name="Content Placeholder 3">
                <a:extLst>
                  <a:ext uri="{FF2B5EF4-FFF2-40B4-BE49-F238E27FC236}">
                    <a16:creationId xmlns:a16="http://schemas.microsoft.com/office/drawing/2014/main" id="{E7EC51A2-9783-4DD4-A1BE-26A7A679063D}"/>
                  </a:ext>
                </a:extLst>
              </p:cNvPr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3582034113"/>
                  </p:ext>
                </p:extLst>
              </p:nvPr>
            </p:nvGraphicFramePr>
            <p:xfrm>
              <a:off x="-97160" y="1682153"/>
              <a:ext cx="4101075" cy="3031880"/>
            </p:xfrm>
            <a:graphic>
              <a:graphicData uri="http://schemas.openxmlformats.org/drawingml/2006/diagram">
                <dgm:relIds xmlns:dgm="http://schemas.openxmlformats.org/drawingml/2006/diagram" xmlns:r="http://schemas.openxmlformats.org/officeDocument/2006/relationships" r:dm="rId22" r:lo="rId23" r:qs="rId24" r:cs="rId25"/>
              </a:graphicData>
            </a:graphic>
          </p:graphicFrame>
        </p:grpSp>
        <p:grpSp>
          <p:nvGrpSpPr>
            <p:cNvPr id="76" name="Gruppo 75">
              <a:extLst>
                <a:ext uri="{FF2B5EF4-FFF2-40B4-BE49-F238E27FC236}">
                  <a16:creationId xmlns:a16="http://schemas.microsoft.com/office/drawing/2014/main" id="{3445B5E8-42A9-4DFE-AAA5-210AD325AEF2}"/>
                </a:ext>
              </a:extLst>
            </p:cNvPr>
            <p:cNvGrpSpPr/>
            <p:nvPr/>
          </p:nvGrpSpPr>
          <p:grpSpPr>
            <a:xfrm>
              <a:off x="1157706" y="4126207"/>
              <a:ext cx="792065" cy="789313"/>
              <a:chOff x="9166596" y="5714614"/>
              <a:chExt cx="792065" cy="789313"/>
            </a:xfrm>
          </p:grpSpPr>
          <p:sp>
            <p:nvSpPr>
              <p:cNvPr id="77" name="Ovale 76">
                <a:extLst>
                  <a:ext uri="{FF2B5EF4-FFF2-40B4-BE49-F238E27FC236}">
                    <a16:creationId xmlns:a16="http://schemas.microsoft.com/office/drawing/2014/main" id="{0F9194D3-C635-4F9F-AF1B-236D7C2F1E08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9166596" y="5720842"/>
                <a:ext cx="727315" cy="78308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 dirty="0"/>
              </a:p>
            </p:txBody>
          </p:sp>
          <p:sp>
            <p:nvSpPr>
              <p:cNvPr id="78" name="Ovale 77">
                <a:extLst>
                  <a:ext uri="{FF2B5EF4-FFF2-40B4-BE49-F238E27FC236}">
                    <a16:creationId xmlns:a16="http://schemas.microsoft.com/office/drawing/2014/main" id="{999C5553-BAB6-489A-B9C0-754F3376DA51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9370900" y="5714614"/>
                <a:ext cx="587761" cy="783085"/>
              </a:xfrm>
              <a:prstGeom prst="ellipse">
                <a:avLst/>
              </a:prstGeom>
              <a:blipFill dpi="0" rotWithShape="1"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 dirty="0"/>
              </a:p>
            </p:txBody>
          </p:sp>
        </p:grpSp>
      </p:grpSp>
      <p:grpSp>
        <p:nvGrpSpPr>
          <p:cNvPr id="81" name="Gruppo 80">
            <a:extLst>
              <a:ext uri="{FF2B5EF4-FFF2-40B4-BE49-F238E27FC236}">
                <a16:creationId xmlns:a16="http://schemas.microsoft.com/office/drawing/2014/main" id="{4C2B8638-F094-4A90-9BA4-E3A3B70FB8B1}"/>
              </a:ext>
            </a:extLst>
          </p:cNvPr>
          <p:cNvGrpSpPr/>
          <p:nvPr/>
        </p:nvGrpSpPr>
        <p:grpSpPr>
          <a:xfrm>
            <a:off x="5651572" y="3773564"/>
            <a:ext cx="4250593" cy="2684778"/>
            <a:chOff x="-76040" y="1682153"/>
            <a:chExt cx="4250593" cy="3247005"/>
          </a:xfrm>
        </p:grpSpPr>
        <p:grpSp>
          <p:nvGrpSpPr>
            <p:cNvPr id="82" name="Gruppo 81">
              <a:extLst>
                <a:ext uri="{FF2B5EF4-FFF2-40B4-BE49-F238E27FC236}">
                  <a16:creationId xmlns:a16="http://schemas.microsoft.com/office/drawing/2014/main" id="{9BC14F14-C350-46F4-8ACE-8E14CEC515A4}"/>
                </a:ext>
              </a:extLst>
            </p:cNvPr>
            <p:cNvGrpSpPr/>
            <p:nvPr/>
          </p:nvGrpSpPr>
          <p:grpSpPr>
            <a:xfrm>
              <a:off x="-76040" y="1682153"/>
              <a:ext cx="4250593" cy="3247005"/>
              <a:chOff x="-97160" y="1682153"/>
              <a:chExt cx="4250593" cy="3247005"/>
            </a:xfrm>
            <a:blipFill dpi="0" rotWithShape="1">
              <a:blip r:embed="rId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grpSpPr>
          <p:sp>
            <p:nvSpPr>
              <p:cNvPr id="86" name="CasellaDiTesto 85">
                <a:extLst>
                  <a:ext uri="{FF2B5EF4-FFF2-40B4-BE49-F238E27FC236}">
                    <a16:creationId xmlns:a16="http://schemas.microsoft.com/office/drawing/2014/main" id="{DA324970-393B-4637-AFDE-D070DE13A696}"/>
                  </a:ext>
                </a:extLst>
              </p:cNvPr>
              <p:cNvSpPr txBox="1"/>
              <p:nvPr/>
            </p:nvSpPr>
            <p:spPr>
              <a:xfrm>
                <a:off x="1968130" y="4240922"/>
                <a:ext cx="2185303" cy="688236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19050" tIns="19050" rIns="19050" bIns="19050" numCol="1" spcCol="1270" anchor="ctr" anchorCtr="0">
                <a:noAutofit/>
              </a:bodyPr>
              <a:lstStyle/>
              <a:p>
                <a:pPr marL="0" lvl="0" indent="0" algn="l" defTabSz="666750">
                  <a:lnSpc>
                    <a:spcPct val="90000"/>
                  </a:lnSpc>
                  <a:spcBef>
                    <a:spcPct val="0"/>
                  </a:spcBef>
                  <a:spcAft>
                    <a:spcPct val="10000"/>
                  </a:spcAft>
                  <a:buNone/>
                </a:pPr>
                <a:r>
                  <a:rPr lang="it-IT" sz="1100" b="1" dirty="0"/>
                  <a:t>Bologna 2</a:t>
                </a:r>
                <a:r>
                  <a:rPr lang="it-IT" sz="1100" b="1" kern="1200" dirty="0"/>
                  <a:t>,0%</a:t>
                </a:r>
              </a:p>
            </p:txBody>
          </p:sp>
          <p:graphicFrame>
            <p:nvGraphicFramePr>
              <p:cNvPr id="87" name="Content Placeholder 3">
                <a:extLst>
                  <a:ext uri="{FF2B5EF4-FFF2-40B4-BE49-F238E27FC236}">
                    <a16:creationId xmlns:a16="http://schemas.microsoft.com/office/drawing/2014/main" id="{4A182603-3B08-4E7D-BAF6-210DADD6A113}"/>
                  </a:ext>
                </a:extLst>
              </p:cNvPr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2548085337"/>
                  </p:ext>
                </p:extLst>
              </p:nvPr>
            </p:nvGraphicFramePr>
            <p:xfrm>
              <a:off x="-97160" y="1682153"/>
              <a:ext cx="3777909" cy="3031880"/>
            </p:xfrm>
            <a:graphic>
              <a:graphicData uri="http://schemas.openxmlformats.org/drawingml/2006/diagram">
                <dgm:relIds xmlns:dgm="http://schemas.openxmlformats.org/drawingml/2006/diagram" xmlns:r="http://schemas.openxmlformats.org/officeDocument/2006/relationships" r:dm="rId28" r:lo="rId29" r:qs="rId30" r:cs="rId31"/>
              </a:graphicData>
            </a:graphic>
          </p:graphicFrame>
        </p:grpSp>
        <p:grpSp>
          <p:nvGrpSpPr>
            <p:cNvPr id="83" name="Gruppo 82">
              <a:extLst>
                <a:ext uri="{FF2B5EF4-FFF2-40B4-BE49-F238E27FC236}">
                  <a16:creationId xmlns:a16="http://schemas.microsoft.com/office/drawing/2014/main" id="{159165E2-A11C-4D82-8D6C-633C587ED0B7}"/>
                </a:ext>
              </a:extLst>
            </p:cNvPr>
            <p:cNvGrpSpPr/>
            <p:nvPr/>
          </p:nvGrpSpPr>
          <p:grpSpPr>
            <a:xfrm>
              <a:off x="1157706" y="4063755"/>
              <a:ext cx="798462" cy="851765"/>
              <a:chOff x="9166596" y="5652162"/>
              <a:chExt cx="798462" cy="851765"/>
            </a:xfrm>
          </p:grpSpPr>
          <p:sp>
            <p:nvSpPr>
              <p:cNvPr id="84" name="Ovale 83">
                <a:extLst>
                  <a:ext uri="{FF2B5EF4-FFF2-40B4-BE49-F238E27FC236}">
                    <a16:creationId xmlns:a16="http://schemas.microsoft.com/office/drawing/2014/main" id="{1FA5EB45-EB7B-4EAB-95CA-C904CD982579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9166596" y="5720842"/>
                <a:ext cx="727315" cy="78308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 dirty="0"/>
              </a:p>
            </p:txBody>
          </p:sp>
          <p:sp>
            <p:nvSpPr>
              <p:cNvPr id="85" name="Ovale 84">
                <a:extLst>
                  <a:ext uri="{FF2B5EF4-FFF2-40B4-BE49-F238E27FC236}">
                    <a16:creationId xmlns:a16="http://schemas.microsoft.com/office/drawing/2014/main" id="{569A338F-FB2F-46E0-AEAF-0297EC018B01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9237743" y="5652162"/>
                <a:ext cx="727315" cy="783085"/>
              </a:xfrm>
              <a:prstGeom prst="ellipse">
                <a:avLst/>
              </a:prstGeom>
              <a:blipFill dpi="0" rotWithShape="1"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 dirty="0"/>
              </a:p>
            </p:txBody>
          </p:sp>
        </p:grpSp>
      </p:grpSp>
      <p:sp>
        <p:nvSpPr>
          <p:cNvPr id="90" name="Ovale 89">
            <a:extLst>
              <a:ext uri="{FF2B5EF4-FFF2-40B4-BE49-F238E27FC236}">
                <a16:creationId xmlns:a16="http://schemas.microsoft.com/office/drawing/2014/main" id="{209B9D91-D186-4A63-B3DD-A9F8C465BAAF}"/>
              </a:ext>
            </a:extLst>
          </p:cNvPr>
          <p:cNvSpPr>
            <a:spLocks/>
          </p:cNvSpPr>
          <p:nvPr/>
        </p:nvSpPr>
        <p:spPr>
          <a:xfrm>
            <a:off x="3346686" y="5375424"/>
            <a:ext cx="727315" cy="647492"/>
          </a:xfrm>
          <a:prstGeom prst="ellipse">
            <a:avLst/>
          </a:prstGeom>
          <a:blipFill dpi="0" rotWithShape="1">
            <a:blip r:embed="rId3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91" name="Rettangolo 90">
            <a:extLst>
              <a:ext uri="{FF2B5EF4-FFF2-40B4-BE49-F238E27FC236}">
                <a16:creationId xmlns:a16="http://schemas.microsoft.com/office/drawing/2014/main" id="{E9ECB1C5-4725-4FF7-9C9B-906386B49CD2}"/>
              </a:ext>
            </a:extLst>
          </p:cNvPr>
          <p:cNvSpPr/>
          <p:nvPr/>
        </p:nvSpPr>
        <p:spPr>
          <a:xfrm>
            <a:off x="857702" y="619602"/>
            <a:ext cx="9802582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100" dirty="0"/>
              <a:t>Turisti viaggio breve italiani (che soggiornano nella città di riferimento per al massimo due giorni) per provincia di provenienza (Gennaio</a:t>
            </a:r>
            <a:r>
              <a:rPr lang="en-GB" sz="1100" dirty="0"/>
              <a:t>-</a:t>
            </a:r>
            <a:r>
              <a:rPr lang="it-IT" sz="1100" dirty="0"/>
              <a:t>Luglio 2022, %)</a:t>
            </a:r>
          </a:p>
        </p:txBody>
      </p:sp>
      <p:pic>
        <p:nvPicPr>
          <p:cNvPr id="56" name="Immagine 55" descr="Immagine che contiene testo&#10;&#10;Descrizione generata automaticamente">
            <a:extLst>
              <a:ext uri="{FF2B5EF4-FFF2-40B4-BE49-F238E27FC236}">
                <a16:creationId xmlns:a16="http://schemas.microsoft.com/office/drawing/2014/main" id="{B5962B28-CA5F-493E-88E4-5803686C0F97}"/>
              </a:ext>
            </a:extLst>
          </p:cNvPr>
          <p:cNvPicPr>
            <a:picLocks noChangeAspect="1"/>
          </p:cNvPicPr>
          <p:nvPr/>
        </p:nvPicPr>
        <p:blipFill>
          <a:blip r:embed="rId35"/>
          <a:stretch>
            <a:fillRect/>
          </a:stretch>
        </p:blipFill>
        <p:spPr>
          <a:xfrm>
            <a:off x="10495922" y="5685016"/>
            <a:ext cx="1572059" cy="318192"/>
          </a:xfrm>
          <a:prstGeom prst="rect">
            <a:avLst/>
          </a:prstGeom>
        </p:spPr>
      </p:pic>
      <p:pic>
        <p:nvPicPr>
          <p:cNvPr id="57" name="Immagine 56">
            <a:extLst>
              <a:ext uri="{FF2B5EF4-FFF2-40B4-BE49-F238E27FC236}">
                <a16:creationId xmlns:a16="http://schemas.microsoft.com/office/drawing/2014/main" id="{3939F272-7361-42B0-AE1E-360709B7463A}"/>
              </a:ext>
            </a:extLst>
          </p:cNvPr>
          <p:cNvPicPr>
            <a:picLocks noChangeAspect="1"/>
          </p:cNvPicPr>
          <p:nvPr/>
        </p:nvPicPr>
        <p:blipFill>
          <a:blip r:embed="rId36"/>
          <a:stretch>
            <a:fillRect/>
          </a:stretch>
        </p:blipFill>
        <p:spPr>
          <a:xfrm>
            <a:off x="10989432" y="949463"/>
            <a:ext cx="1108095" cy="653921"/>
          </a:xfrm>
          <a:prstGeom prst="rect">
            <a:avLst/>
          </a:prstGeom>
        </p:spPr>
      </p:pic>
      <p:pic>
        <p:nvPicPr>
          <p:cNvPr id="58" name="Immagine 57">
            <a:extLst>
              <a:ext uri="{FF2B5EF4-FFF2-40B4-BE49-F238E27FC236}">
                <a16:creationId xmlns:a16="http://schemas.microsoft.com/office/drawing/2014/main" id="{DA42813E-3E49-4365-A43E-3C4ED1B94E64}"/>
              </a:ext>
            </a:extLst>
          </p:cNvPr>
          <p:cNvPicPr>
            <a:picLocks noChangeAspect="1"/>
          </p:cNvPicPr>
          <p:nvPr/>
        </p:nvPicPr>
        <p:blipFill rotWithShape="1">
          <a:blip r:embed="rId37"/>
          <a:srcRect t="11816" b="8226"/>
          <a:stretch/>
        </p:blipFill>
        <p:spPr>
          <a:xfrm>
            <a:off x="11010749" y="6058052"/>
            <a:ext cx="961606" cy="738665"/>
          </a:xfrm>
          <a:prstGeom prst="rect">
            <a:avLst/>
          </a:prstGeom>
        </p:spPr>
      </p:pic>
      <p:sp>
        <p:nvSpPr>
          <p:cNvPr id="59" name="CasellaDiTesto 58">
            <a:extLst>
              <a:ext uri="{FF2B5EF4-FFF2-40B4-BE49-F238E27FC236}">
                <a16:creationId xmlns:a16="http://schemas.microsoft.com/office/drawing/2014/main" id="{CFEBE53D-7C31-4AF3-85AF-812F0A58003E}"/>
              </a:ext>
            </a:extLst>
          </p:cNvPr>
          <p:cNvSpPr txBox="1"/>
          <p:nvPr/>
        </p:nvSpPr>
        <p:spPr>
          <a:xfrm>
            <a:off x="3208409" y="6611326"/>
            <a:ext cx="673765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Fonte: </a:t>
            </a:r>
            <a:r>
              <a:rPr lang="it-IT" sz="1100" i="1" dirty="0"/>
              <a:t>Confcommercio provincia di Varese-Vodafone Analytics</a:t>
            </a:r>
            <a:r>
              <a:rPr lang="en-GB" sz="1100" i="1" dirty="0"/>
              <a:t>. </a:t>
            </a:r>
            <a:r>
              <a:rPr lang="en-GB" sz="1100" i="1" dirty="0" err="1"/>
              <a:t>Rielaborazioni</a:t>
            </a:r>
            <a:r>
              <a:rPr lang="en-GB" sz="1100" i="1" dirty="0"/>
              <a:t> LIUC – </a:t>
            </a:r>
            <a:r>
              <a:rPr lang="en-GB" sz="1100" i="1" dirty="0" err="1"/>
              <a:t>Università</a:t>
            </a:r>
            <a:r>
              <a:rPr lang="en-GB" sz="1100" i="1" dirty="0"/>
              <a:t> </a:t>
            </a:r>
            <a:r>
              <a:rPr lang="en-GB" sz="1100" i="1" dirty="0" err="1"/>
              <a:t>Cattaneo</a:t>
            </a:r>
            <a:r>
              <a:rPr lang="en-GB" sz="1100" i="1" dirty="0"/>
              <a:t> </a:t>
            </a:r>
            <a:endParaRPr lang="en-GB" i="1" dirty="0"/>
          </a:p>
        </p:txBody>
      </p:sp>
      <p:sp>
        <p:nvSpPr>
          <p:cNvPr id="60" name="CasellaDiTesto 59">
            <a:extLst>
              <a:ext uri="{FF2B5EF4-FFF2-40B4-BE49-F238E27FC236}">
                <a16:creationId xmlns:a16="http://schemas.microsoft.com/office/drawing/2014/main" id="{B085D3B2-51AA-4935-B9EB-4D7C38A7DB7D}"/>
              </a:ext>
            </a:extLst>
          </p:cNvPr>
          <p:cNvSpPr txBox="1"/>
          <p:nvPr/>
        </p:nvSpPr>
        <p:spPr>
          <a:xfrm>
            <a:off x="1952944" y="3223041"/>
            <a:ext cx="2409272" cy="569066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9050" tIns="19050" rIns="19050" bIns="19050" numCol="1" spcCol="1270" anchor="ctr" anchorCtr="0">
            <a:noAutofit/>
          </a:bodyPr>
          <a:lstStyle/>
          <a:p>
            <a:pPr marL="0" lvl="0" indent="0" algn="l" defTabSz="666750">
              <a:lnSpc>
                <a:spcPct val="90000"/>
              </a:lnSpc>
              <a:spcBef>
                <a:spcPct val="0"/>
              </a:spcBef>
              <a:spcAft>
                <a:spcPct val="10000"/>
              </a:spcAft>
              <a:buNone/>
            </a:pPr>
            <a:r>
              <a:rPr lang="it-IT" sz="1100" b="1" dirty="0"/>
              <a:t>Roma</a:t>
            </a:r>
            <a:endParaRPr lang="it-IT" sz="1100" b="1" kern="1200" dirty="0"/>
          </a:p>
          <a:p>
            <a:pPr marL="0" lvl="0" indent="0" algn="l" defTabSz="666750">
              <a:lnSpc>
                <a:spcPct val="90000"/>
              </a:lnSpc>
              <a:spcBef>
                <a:spcPct val="0"/>
              </a:spcBef>
              <a:spcAft>
                <a:spcPct val="10000"/>
              </a:spcAft>
              <a:buNone/>
            </a:pPr>
            <a:r>
              <a:rPr lang="it-IT" sz="1100" b="1" dirty="0"/>
              <a:t>2</a:t>
            </a:r>
            <a:r>
              <a:rPr lang="it-IT" sz="1100" b="1" kern="1200" dirty="0"/>
              <a:t>,1%</a:t>
            </a:r>
          </a:p>
        </p:txBody>
      </p:sp>
      <p:sp>
        <p:nvSpPr>
          <p:cNvPr id="61" name="Ovale 60">
            <a:extLst>
              <a:ext uri="{FF2B5EF4-FFF2-40B4-BE49-F238E27FC236}">
                <a16:creationId xmlns:a16="http://schemas.microsoft.com/office/drawing/2014/main" id="{1E7CE2A5-E493-4674-9C96-B9BD6678C98A}"/>
              </a:ext>
            </a:extLst>
          </p:cNvPr>
          <p:cNvSpPr>
            <a:spLocks/>
          </p:cNvSpPr>
          <p:nvPr/>
        </p:nvSpPr>
        <p:spPr>
          <a:xfrm>
            <a:off x="582424" y="3302807"/>
            <a:ext cx="727315" cy="647492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2" name="CasellaDiTesto 61">
            <a:extLst>
              <a:ext uri="{FF2B5EF4-FFF2-40B4-BE49-F238E27FC236}">
                <a16:creationId xmlns:a16="http://schemas.microsoft.com/office/drawing/2014/main" id="{C0D92B3E-44E7-4568-BCCD-7CD2E37B4301}"/>
              </a:ext>
            </a:extLst>
          </p:cNvPr>
          <p:cNvSpPr txBox="1"/>
          <p:nvPr/>
        </p:nvSpPr>
        <p:spPr>
          <a:xfrm>
            <a:off x="1287255" y="3528965"/>
            <a:ext cx="2423089" cy="569066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9050" tIns="19050" rIns="19050" bIns="19050" numCol="1" spcCol="1270" anchor="ctr" anchorCtr="0">
            <a:noAutofit/>
          </a:bodyPr>
          <a:lstStyle/>
          <a:p>
            <a:pPr lvl="0" defTabSz="666750">
              <a:lnSpc>
                <a:spcPct val="90000"/>
              </a:lnSpc>
              <a:spcBef>
                <a:spcPct val="0"/>
              </a:spcBef>
              <a:spcAft>
                <a:spcPct val="10000"/>
              </a:spcAft>
              <a:defRPr/>
            </a:pPr>
            <a:r>
              <a:rPr lang="it-IT" sz="1100" b="1" dirty="0">
                <a:solidFill>
                  <a:srgbClr val="162B67">
                    <a:hueOff val="0"/>
                    <a:satOff val="0"/>
                    <a:lumOff val="0"/>
                    <a:alphaOff val="0"/>
                  </a:srgbClr>
                </a:solidFill>
              </a:rPr>
              <a:t>Altro 41,7%</a:t>
            </a:r>
          </a:p>
        </p:txBody>
      </p:sp>
      <p:sp>
        <p:nvSpPr>
          <p:cNvPr id="63" name="Ovale 62">
            <a:extLst>
              <a:ext uri="{FF2B5EF4-FFF2-40B4-BE49-F238E27FC236}">
                <a16:creationId xmlns:a16="http://schemas.microsoft.com/office/drawing/2014/main" id="{8DFEC736-5EF2-4629-BC4F-275EE7749B7F}"/>
              </a:ext>
            </a:extLst>
          </p:cNvPr>
          <p:cNvSpPr>
            <a:spLocks/>
          </p:cNvSpPr>
          <p:nvPr/>
        </p:nvSpPr>
        <p:spPr>
          <a:xfrm>
            <a:off x="4978092" y="3259533"/>
            <a:ext cx="727315" cy="647492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4" name="CasellaDiTesto 63">
            <a:extLst>
              <a:ext uri="{FF2B5EF4-FFF2-40B4-BE49-F238E27FC236}">
                <a16:creationId xmlns:a16="http://schemas.microsoft.com/office/drawing/2014/main" id="{88F4F95B-18C6-453A-A395-BD897EEE3E2E}"/>
              </a:ext>
            </a:extLst>
          </p:cNvPr>
          <p:cNvSpPr txBox="1"/>
          <p:nvPr/>
        </p:nvSpPr>
        <p:spPr>
          <a:xfrm>
            <a:off x="5685647" y="3485150"/>
            <a:ext cx="2423089" cy="569066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9050" tIns="19050" rIns="19050" bIns="19050" numCol="1" spcCol="1270" anchor="ctr" anchorCtr="0">
            <a:noAutofit/>
          </a:bodyPr>
          <a:lstStyle/>
          <a:p>
            <a:pPr lvl="0" defTabSz="666750">
              <a:lnSpc>
                <a:spcPct val="90000"/>
              </a:lnSpc>
              <a:spcBef>
                <a:spcPct val="0"/>
              </a:spcBef>
              <a:spcAft>
                <a:spcPct val="10000"/>
              </a:spcAft>
              <a:defRPr/>
            </a:pPr>
            <a:r>
              <a:rPr lang="it-IT" sz="1100" b="1" dirty="0">
                <a:solidFill>
                  <a:srgbClr val="162B67">
                    <a:hueOff val="0"/>
                    <a:satOff val="0"/>
                    <a:lumOff val="0"/>
                    <a:alphaOff val="0"/>
                  </a:srgbClr>
                </a:solidFill>
              </a:rPr>
              <a:t>Altro 41,7%</a:t>
            </a:r>
          </a:p>
        </p:txBody>
      </p:sp>
      <p:sp>
        <p:nvSpPr>
          <p:cNvPr id="65" name="Ovale 64">
            <a:extLst>
              <a:ext uri="{FF2B5EF4-FFF2-40B4-BE49-F238E27FC236}">
                <a16:creationId xmlns:a16="http://schemas.microsoft.com/office/drawing/2014/main" id="{90C23658-94BD-4FCF-AF55-E8A478F7E7DE}"/>
              </a:ext>
            </a:extLst>
          </p:cNvPr>
          <p:cNvSpPr>
            <a:spLocks/>
          </p:cNvSpPr>
          <p:nvPr/>
        </p:nvSpPr>
        <p:spPr>
          <a:xfrm>
            <a:off x="8427513" y="3284658"/>
            <a:ext cx="727315" cy="647492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6" name="CasellaDiTesto 65">
            <a:extLst>
              <a:ext uri="{FF2B5EF4-FFF2-40B4-BE49-F238E27FC236}">
                <a16:creationId xmlns:a16="http://schemas.microsoft.com/office/drawing/2014/main" id="{EC2D8A1F-AA18-483E-A61F-4594EEE09504}"/>
              </a:ext>
            </a:extLst>
          </p:cNvPr>
          <p:cNvSpPr txBox="1"/>
          <p:nvPr/>
        </p:nvSpPr>
        <p:spPr>
          <a:xfrm>
            <a:off x="9135068" y="3510275"/>
            <a:ext cx="2423089" cy="569066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9050" tIns="19050" rIns="19050" bIns="19050" numCol="1" spcCol="1270" anchor="ctr" anchorCtr="0">
            <a:noAutofit/>
          </a:bodyPr>
          <a:lstStyle/>
          <a:p>
            <a:pPr lvl="0" defTabSz="666750">
              <a:lnSpc>
                <a:spcPct val="90000"/>
              </a:lnSpc>
              <a:spcBef>
                <a:spcPct val="0"/>
              </a:spcBef>
              <a:spcAft>
                <a:spcPct val="10000"/>
              </a:spcAft>
              <a:defRPr/>
            </a:pPr>
            <a:r>
              <a:rPr lang="it-IT" sz="1100" b="1" dirty="0">
                <a:solidFill>
                  <a:srgbClr val="162B67">
                    <a:hueOff val="0"/>
                    <a:satOff val="0"/>
                    <a:lumOff val="0"/>
                    <a:alphaOff val="0"/>
                  </a:srgbClr>
                </a:solidFill>
              </a:rPr>
              <a:t>Altro 29,9%</a:t>
            </a:r>
          </a:p>
        </p:txBody>
      </p:sp>
      <p:sp>
        <p:nvSpPr>
          <p:cNvPr id="88" name="CasellaDiTesto 87">
            <a:extLst>
              <a:ext uri="{FF2B5EF4-FFF2-40B4-BE49-F238E27FC236}">
                <a16:creationId xmlns:a16="http://schemas.microsoft.com/office/drawing/2014/main" id="{A7318113-9CAD-4D2F-8847-DCDB1C3CC6A8}"/>
              </a:ext>
            </a:extLst>
          </p:cNvPr>
          <p:cNvSpPr txBox="1"/>
          <p:nvPr/>
        </p:nvSpPr>
        <p:spPr>
          <a:xfrm>
            <a:off x="3522616" y="5875661"/>
            <a:ext cx="2423089" cy="569066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9050" tIns="19050" rIns="19050" bIns="19050" numCol="1" spcCol="1270" anchor="ctr" anchorCtr="0">
            <a:noAutofit/>
          </a:bodyPr>
          <a:lstStyle/>
          <a:p>
            <a:pPr lvl="0" defTabSz="666750">
              <a:lnSpc>
                <a:spcPct val="90000"/>
              </a:lnSpc>
              <a:spcBef>
                <a:spcPct val="0"/>
              </a:spcBef>
              <a:spcAft>
                <a:spcPct val="10000"/>
              </a:spcAft>
              <a:defRPr/>
            </a:pPr>
            <a:r>
              <a:rPr lang="it-IT" sz="1100" b="1" dirty="0">
                <a:solidFill>
                  <a:srgbClr val="162B67">
                    <a:hueOff val="0"/>
                    <a:satOff val="0"/>
                    <a:lumOff val="0"/>
                    <a:alphaOff val="0"/>
                  </a:srgbClr>
                </a:solidFill>
              </a:rPr>
              <a:t>Venezia 3,7%</a:t>
            </a:r>
          </a:p>
        </p:txBody>
      </p:sp>
      <p:sp>
        <p:nvSpPr>
          <p:cNvPr id="89" name="Ovale 88">
            <a:extLst>
              <a:ext uri="{FF2B5EF4-FFF2-40B4-BE49-F238E27FC236}">
                <a16:creationId xmlns:a16="http://schemas.microsoft.com/office/drawing/2014/main" id="{1116996C-717B-4787-8CB6-670DC533C27C}"/>
              </a:ext>
            </a:extLst>
          </p:cNvPr>
          <p:cNvSpPr>
            <a:spLocks/>
          </p:cNvSpPr>
          <p:nvPr/>
        </p:nvSpPr>
        <p:spPr>
          <a:xfrm>
            <a:off x="2180445" y="5939186"/>
            <a:ext cx="727315" cy="647492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2" name="CasellaDiTesto 91">
            <a:extLst>
              <a:ext uri="{FF2B5EF4-FFF2-40B4-BE49-F238E27FC236}">
                <a16:creationId xmlns:a16="http://schemas.microsoft.com/office/drawing/2014/main" id="{73FF8CE2-1BA4-4290-B5DC-0497FEADE963}"/>
              </a:ext>
            </a:extLst>
          </p:cNvPr>
          <p:cNvSpPr txBox="1"/>
          <p:nvPr/>
        </p:nvSpPr>
        <p:spPr>
          <a:xfrm>
            <a:off x="2885276" y="6165344"/>
            <a:ext cx="2423089" cy="569066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9050" tIns="19050" rIns="19050" bIns="19050" numCol="1" spcCol="1270" anchor="ctr" anchorCtr="0">
            <a:noAutofit/>
          </a:bodyPr>
          <a:lstStyle/>
          <a:p>
            <a:pPr lvl="0" defTabSz="666750">
              <a:lnSpc>
                <a:spcPct val="90000"/>
              </a:lnSpc>
              <a:spcBef>
                <a:spcPct val="0"/>
              </a:spcBef>
              <a:spcAft>
                <a:spcPct val="10000"/>
              </a:spcAft>
              <a:defRPr/>
            </a:pPr>
            <a:r>
              <a:rPr lang="it-IT" sz="1100" b="1" dirty="0">
                <a:solidFill>
                  <a:srgbClr val="162B67">
                    <a:hueOff val="0"/>
                    <a:satOff val="0"/>
                    <a:lumOff val="0"/>
                    <a:alphaOff val="0"/>
                  </a:srgbClr>
                </a:solidFill>
              </a:rPr>
              <a:t>Altro 46,1%</a:t>
            </a:r>
          </a:p>
        </p:txBody>
      </p:sp>
      <p:sp>
        <p:nvSpPr>
          <p:cNvPr id="93" name="Ovale 92">
            <a:extLst>
              <a:ext uri="{FF2B5EF4-FFF2-40B4-BE49-F238E27FC236}">
                <a16:creationId xmlns:a16="http://schemas.microsoft.com/office/drawing/2014/main" id="{062C0E42-DCD8-41E8-847F-9F98DB628676}"/>
              </a:ext>
            </a:extLst>
          </p:cNvPr>
          <p:cNvSpPr>
            <a:spLocks/>
          </p:cNvSpPr>
          <p:nvPr/>
        </p:nvSpPr>
        <p:spPr>
          <a:xfrm>
            <a:off x="6358087" y="5964125"/>
            <a:ext cx="727315" cy="647492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4" name="CasellaDiTesto 93">
            <a:extLst>
              <a:ext uri="{FF2B5EF4-FFF2-40B4-BE49-F238E27FC236}">
                <a16:creationId xmlns:a16="http://schemas.microsoft.com/office/drawing/2014/main" id="{371681C0-3F78-44DC-B3E9-FF3FFB73ADC1}"/>
              </a:ext>
            </a:extLst>
          </p:cNvPr>
          <p:cNvSpPr txBox="1"/>
          <p:nvPr/>
        </p:nvSpPr>
        <p:spPr>
          <a:xfrm>
            <a:off x="7060908" y="6216981"/>
            <a:ext cx="2423089" cy="569066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9050" tIns="19050" rIns="19050" bIns="19050" numCol="1" spcCol="1270" anchor="ctr" anchorCtr="0">
            <a:noAutofit/>
          </a:bodyPr>
          <a:lstStyle/>
          <a:p>
            <a:pPr lvl="0" defTabSz="666750">
              <a:lnSpc>
                <a:spcPct val="90000"/>
              </a:lnSpc>
              <a:spcBef>
                <a:spcPct val="0"/>
              </a:spcBef>
              <a:spcAft>
                <a:spcPct val="10000"/>
              </a:spcAft>
              <a:defRPr/>
            </a:pPr>
            <a:r>
              <a:rPr lang="it-IT" sz="1100" b="1" dirty="0">
                <a:solidFill>
                  <a:srgbClr val="162B67">
                    <a:hueOff val="0"/>
                    <a:satOff val="0"/>
                    <a:lumOff val="0"/>
                    <a:alphaOff val="0"/>
                  </a:srgbClr>
                </a:solidFill>
              </a:rPr>
              <a:t>Altro 44,5%</a:t>
            </a:r>
          </a:p>
        </p:txBody>
      </p:sp>
    </p:spTree>
    <p:extLst>
      <p:ext uri="{BB962C8B-B14F-4D97-AF65-F5344CB8AC3E}">
        <p14:creationId xmlns:p14="http://schemas.microsoft.com/office/powerpoint/2010/main" val="2469274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ontent Placeholder 3">
            <a:extLst>
              <a:ext uri="{FF2B5EF4-FFF2-40B4-BE49-F238E27FC236}">
                <a16:creationId xmlns:a16="http://schemas.microsoft.com/office/drawing/2014/main" id="{253298E7-2CCA-4A8C-B853-738B90337CF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30649393"/>
              </p:ext>
            </p:extLst>
          </p:nvPr>
        </p:nvGraphicFramePr>
        <p:xfrm>
          <a:off x="195072" y="1260335"/>
          <a:ext cx="4044284" cy="23448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076F37C7-2698-44D8-81B2-82629B835BE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4225539"/>
              </p:ext>
            </p:extLst>
          </p:nvPr>
        </p:nvGraphicFramePr>
        <p:xfrm>
          <a:off x="3976792" y="1260335"/>
          <a:ext cx="4044284" cy="23448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5" name="Content Placeholder 3">
            <a:extLst>
              <a:ext uri="{FF2B5EF4-FFF2-40B4-BE49-F238E27FC236}">
                <a16:creationId xmlns:a16="http://schemas.microsoft.com/office/drawing/2014/main" id="{B221A11D-47A8-4DFB-8F73-3E742C7C330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92224807"/>
              </p:ext>
            </p:extLst>
          </p:nvPr>
        </p:nvGraphicFramePr>
        <p:xfrm>
          <a:off x="7514963" y="1284050"/>
          <a:ext cx="4044284" cy="23448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  <p:graphicFrame>
        <p:nvGraphicFramePr>
          <p:cNvPr id="6" name="Content Placeholder 3">
            <a:extLst>
              <a:ext uri="{FF2B5EF4-FFF2-40B4-BE49-F238E27FC236}">
                <a16:creationId xmlns:a16="http://schemas.microsoft.com/office/drawing/2014/main" id="{221652EF-5029-4824-A6D2-79D6CAFBEA4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73462016"/>
              </p:ext>
            </p:extLst>
          </p:nvPr>
        </p:nvGraphicFramePr>
        <p:xfrm>
          <a:off x="1309006" y="3906854"/>
          <a:ext cx="4044284" cy="23448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8" r:lo="rId19" r:qs="rId20" r:cs="rId21"/>
          </a:graphicData>
        </a:graphic>
      </p:graphicFrame>
      <p:graphicFrame>
        <p:nvGraphicFramePr>
          <p:cNvPr id="7" name="Content Placeholder 3">
            <a:extLst>
              <a:ext uri="{FF2B5EF4-FFF2-40B4-BE49-F238E27FC236}">
                <a16:creationId xmlns:a16="http://schemas.microsoft.com/office/drawing/2014/main" id="{44DB88EE-E453-45C2-84A6-CFA397972C5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19530291"/>
              </p:ext>
            </p:extLst>
          </p:nvPr>
        </p:nvGraphicFramePr>
        <p:xfrm>
          <a:off x="5759633" y="3889399"/>
          <a:ext cx="4044284" cy="23448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3" r:lo="rId24" r:qs="rId25" r:cs="rId26"/>
          </a:graphicData>
        </a:graphic>
      </p:graphicFrame>
      <p:sp>
        <p:nvSpPr>
          <p:cNvPr id="9" name="Titolo 2">
            <a:extLst>
              <a:ext uri="{FF2B5EF4-FFF2-40B4-BE49-F238E27FC236}">
                <a16:creationId xmlns:a16="http://schemas.microsoft.com/office/drawing/2014/main" id="{FBCEBB82-56D7-402D-B665-70F015F724BC}"/>
              </a:ext>
            </a:extLst>
          </p:cNvPr>
          <p:cNvSpPr txBox="1">
            <a:spLocks/>
          </p:cNvSpPr>
          <p:nvPr/>
        </p:nvSpPr>
        <p:spPr>
          <a:xfrm>
            <a:off x="857702" y="17135"/>
            <a:ext cx="1113922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7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Turisti Viaggio Breve nel 2022: un focus sugli </a:t>
            </a:r>
            <a:r>
              <a:rPr lang="it-IT" sz="3700" b="1" dirty="0">
                <a:solidFill>
                  <a:srgbClr val="FF0000"/>
                </a:solidFill>
                <a:latin typeface="Calibri" panose="020F0502020204030204"/>
              </a:rPr>
              <a:t>stranieri</a:t>
            </a:r>
            <a:endParaRPr kumimoji="0" lang="it-IT" sz="37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37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j-ea"/>
              <a:cs typeface="+mj-cs"/>
            </a:endParaRPr>
          </a:p>
        </p:txBody>
      </p:sp>
      <p:sp>
        <p:nvSpPr>
          <p:cNvPr id="10" name="Ovale 9">
            <a:extLst>
              <a:ext uri="{FF2B5EF4-FFF2-40B4-BE49-F238E27FC236}">
                <a16:creationId xmlns:a16="http://schemas.microsoft.com/office/drawing/2014/main" id="{40DAF5A7-6F34-4F8A-9ED8-EBB992D5AD7E}"/>
              </a:ext>
            </a:extLst>
          </p:cNvPr>
          <p:cNvSpPr>
            <a:spLocks/>
          </p:cNvSpPr>
          <p:nvPr/>
        </p:nvSpPr>
        <p:spPr>
          <a:xfrm>
            <a:off x="1733671" y="3151800"/>
            <a:ext cx="554400" cy="554400"/>
          </a:xfrm>
          <a:prstGeom prst="ellipse">
            <a:avLst/>
          </a:prstGeom>
          <a:blipFill dpi="0" rotWithShape="1">
            <a:blip r:embed="rId2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8F951172-4B06-459B-90B2-C634867CDB33}"/>
              </a:ext>
            </a:extLst>
          </p:cNvPr>
          <p:cNvSpPr txBox="1"/>
          <p:nvPr/>
        </p:nvSpPr>
        <p:spPr>
          <a:xfrm>
            <a:off x="2467923" y="3344394"/>
            <a:ext cx="2185303" cy="569066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9050" tIns="19050" rIns="19050" bIns="19050" numCol="1" spcCol="1270" anchor="ctr" anchorCtr="0">
            <a:noAutofit/>
          </a:bodyPr>
          <a:lstStyle/>
          <a:p>
            <a:pPr marL="0" lvl="0" indent="0" algn="l" defTabSz="666750">
              <a:lnSpc>
                <a:spcPct val="90000"/>
              </a:lnSpc>
              <a:spcBef>
                <a:spcPct val="0"/>
              </a:spcBef>
              <a:spcAft>
                <a:spcPct val="10000"/>
              </a:spcAft>
              <a:buNone/>
            </a:pPr>
            <a:endParaRPr lang="it-IT" sz="1100" b="1" kern="1200" dirty="0"/>
          </a:p>
        </p:txBody>
      </p:sp>
      <p:sp>
        <p:nvSpPr>
          <p:cNvPr id="14" name="Ovale 13">
            <a:extLst>
              <a:ext uri="{FF2B5EF4-FFF2-40B4-BE49-F238E27FC236}">
                <a16:creationId xmlns:a16="http://schemas.microsoft.com/office/drawing/2014/main" id="{54A5AEE3-7FEE-4C5D-9DBE-1F29CC3B786F}"/>
              </a:ext>
            </a:extLst>
          </p:cNvPr>
          <p:cNvSpPr>
            <a:spLocks/>
          </p:cNvSpPr>
          <p:nvPr/>
        </p:nvSpPr>
        <p:spPr>
          <a:xfrm>
            <a:off x="5566308" y="3217507"/>
            <a:ext cx="554400" cy="554400"/>
          </a:xfrm>
          <a:prstGeom prst="ellipse">
            <a:avLst/>
          </a:prstGeom>
          <a:blipFill dpi="0" rotWithShape="1">
            <a:blip r:embed="rId2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2D6B54A6-195D-494B-BF03-7F67F2DC4C0A}"/>
              </a:ext>
            </a:extLst>
          </p:cNvPr>
          <p:cNvSpPr txBox="1"/>
          <p:nvPr/>
        </p:nvSpPr>
        <p:spPr>
          <a:xfrm>
            <a:off x="6232566" y="3416232"/>
            <a:ext cx="2185303" cy="569066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9050" tIns="19050" rIns="19050" bIns="19050" numCol="1" spcCol="1270" anchor="ctr" anchorCtr="0">
            <a:noAutofit/>
          </a:bodyPr>
          <a:lstStyle/>
          <a:p>
            <a:pPr marL="0" lvl="0" indent="0" algn="l" defTabSz="666750">
              <a:lnSpc>
                <a:spcPct val="90000"/>
              </a:lnSpc>
              <a:spcBef>
                <a:spcPct val="0"/>
              </a:spcBef>
              <a:spcAft>
                <a:spcPct val="10000"/>
              </a:spcAft>
              <a:buNone/>
            </a:pPr>
            <a:endParaRPr lang="it-IT" sz="1100" b="1" kern="1200" dirty="0"/>
          </a:p>
        </p:txBody>
      </p:sp>
      <p:sp>
        <p:nvSpPr>
          <p:cNvPr id="16" name="Ovale 15">
            <a:extLst>
              <a:ext uri="{FF2B5EF4-FFF2-40B4-BE49-F238E27FC236}">
                <a16:creationId xmlns:a16="http://schemas.microsoft.com/office/drawing/2014/main" id="{61AE85E4-82D4-4893-8877-12E52F15123C}"/>
              </a:ext>
            </a:extLst>
          </p:cNvPr>
          <p:cNvSpPr>
            <a:spLocks/>
          </p:cNvSpPr>
          <p:nvPr/>
        </p:nvSpPr>
        <p:spPr>
          <a:xfrm>
            <a:off x="9081740" y="3218203"/>
            <a:ext cx="554400" cy="554400"/>
          </a:xfrm>
          <a:prstGeom prst="ellipse">
            <a:avLst/>
          </a:prstGeom>
          <a:blipFill dpi="0" rotWithShape="1"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3A5C091C-7473-4108-A69B-E34E297CD254}"/>
              </a:ext>
            </a:extLst>
          </p:cNvPr>
          <p:cNvSpPr txBox="1"/>
          <p:nvPr/>
        </p:nvSpPr>
        <p:spPr>
          <a:xfrm>
            <a:off x="9875092" y="3438950"/>
            <a:ext cx="2185303" cy="569066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9050" tIns="19050" rIns="19050" bIns="19050" numCol="1" spcCol="1270" anchor="ctr" anchorCtr="0">
            <a:noAutofit/>
          </a:bodyPr>
          <a:lstStyle/>
          <a:p>
            <a:pPr marL="0" lvl="0" indent="0" algn="l" defTabSz="666750">
              <a:lnSpc>
                <a:spcPct val="90000"/>
              </a:lnSpc>
              <a:spcBef>
                <a:spcPct val="0"/>
              </a:spcBef>
              <a:spcAft>
                <a:spcPct val="10000"/>
              </a:spcAft>
              <a:buNone/>
            </a:pPr>
            <a:r>
              <a:rPr lang="it-IT" sz="1100" b="1" dirty="0"/>
              <a:t>Austria</a:t>
            </a:r>
          </a:p>
          <a:p>
            <a:pPr marL="0" lvl="0" indent="0" algn="l" defTabSz="666750">
              <a:lnSpc>
                <a:spcPct val="90000"/>
              </a:lnSpc>
              <a:spcBef>
                <a:spcPct val="0"/>
              </a:spcBef>
              <a:spcAft>
                <a:spcPct val="10000"/>
              </a:spcAft>
              <a:buNone/>
            </a:pPr>
            <a:r>
              <a:rPr lang="it-IT" sz="1100" b="1" dirty="0"/>
              <a:t>3,8</a:t>
            </a:r>
            <a:r>
              <a:rPr lang="it-IT" sz="1100" b="1" kern="1200" dirty="0"/>
              <a:t>%</a:t>
            </a:r>
          </a:p>
        </p:txBody>
      </p:sp>
      <p:sp>
        <p:nvSpPr>
          <p:cNvPr id="18" name="Ovale 17">
            <a:extLst>
              <a:ext uri="{FF2B5EF4-FFF2-40B4-BE49-F238E27FC236}">
                <a16:creationId xmlns:a16="http://schemas.microsoft.com/office/drawing/2014/main" id="{EBE5CAB7-8770-456F-8E44-8D94B1A82FED}"/>
              </a:ext>
            </a:extLst>
          </p:cNvPr>
          <p:cNvSpPr>
            <a:spLocks/>
          </p:cNvSpPr>
          <p:nvPr/>
        </p:nvSpPr>
        <p:spPr>
          <a:xfrm>
            <a:off x="2908068" y="5842316"/>
            <a:ext cx="554400" cy="554400"/>
          </a:xfrm>
          <a:prstGeom prst="ellipse">
            <a:avLst/>
          </a:prstGeom>
          <a:blipFill dpi="0" rotWithShape="1">
            <a:blip r:embed="rId3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CasellaDiTesto 18">
            <a:extLst>
              <a:ext uri="{FF2B5EF4-FFF2-40B4-BE49-F238E27FC236}">
                <a16:creationId xmlns:a16="http://schemas.microsoft.com/office/drawing/2014/main" id="{480FFC57-94F8-447A-B662-909855047985}"/>
              </a:ext>
            </a:extLst>
          </p:cNvPr>
          <p:cNvSpPr txBox="1"/>
          <p:nvPr/>
        </p:nvSpPr>
        <p:spPr>
          <a:xfrm>
            <a:off x="3543515" y="5984307"/>
            <a:ext cx="2185303" cy="569066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9050" tIns="19050" rIns="19050" bIns="19050" numCol="1" spcCol="1270" anchor="ctr" anchorCtr="0">
            <a:noAutofit/>
          </a:bodyPr>
          <a:lstStyle/>
          <a:p>
            <a:pPr marL="0" lvl="0" indent="0" algn="l" defTabSz="666750">
              <a:lnSpc>
                <a:spcPct val="90000"/>
              </a:lnSpc>
              <a:spcBef>
                <a:spcPct val="0"/>
              </a:spcBef>
              <a:spcAft>
                <a:spcPct val="10000"/>
              </a:spcAft>
              <a:buNone/>
            </a:pPr>
            <a:r>
              <a:rPr lang="it-IT" sz="1100" b="1" dirty="0"/>
              <a:t>Svizzera</a:t>
            </a:r>
            <a:endParaRPr lang="it-IT" sz="1100" b="1" kern="1200" dirty="0"/>
          </a:p>
          <a:p>
            <a:pPr marL="0" lvl="0" indent="0" algn="l" defTabSz="666750">
              <a:lnSpc>
                <a:spcPct val="90000"/>
              </a:lnSpc>
              <a:spcBef>
                <a:spcPct val="0"/>
              </a:spcBef>
              <a:spcAft>
                <a:spcPct val="10000"/>
              </a:spcAft>
              <a:buNone/>
            </a:pPr>
            <a:r>
              <a:rPr lang="it-IT" sz="1100" b="1" kern="1200" dirty="0"/>
              <a:t>7,2%</a:t>
            </a:r>
          </a:p>
        </p:txBody>
      </p:sp>
      <p:sp>
        <p:nvSpPr>
          <p:cNvPr id="20" name="Ovale 19">
            <a:extLst>
              <a:ext uri="{FF2B5EF4-FFF2-40B4-BE49-F238E27FC236}">
                <a16:creationId xmlns:a16="http://schemas.microsoft.com/office/drawing/2014/main" id="{4F32B311-93B7-47A3-8792-16B3BAC561C2}"/>
              </a:ext>
            </a:extLst>
          </p:cNvPr>
          <p:cNvSpPr>
            <a:spLocks/>
          </p:cNvSpPr>
          <p:nvPr/>
        </p:nvSpPr>
        <p:spPr>
          <a:xfrm>
            <a:off x="7377068" y="5849337"/>
            <a:ext cx="554400" cy="554400"/>
          </a:xfrm>
          <a:prstGeom prst="ellipse">
            <a:avLst/>
          </a:prstGeom>
          <a:blipFill dpi="0" rotWithShape="1">
            <a:blip r:embed="rId3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53DFE76E-59A4-4559-9D30-6F3C106199AC}"/>
              </a:ext>
            </a:extLst>
          </p:cNvPr>
          <p:cNvSpPr txBox="1"/>
          <p:nvPr/>
        </p:nvSpPr>
        <p:spPr>
          <a:xfrm>
            <a:off x="8008666" y="5964789"/>
            <a:ext cx="2185303" cy="569066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9050" tIns="19050" rIns="19050" bIns="19050" numCol="1" spcCol="1270" anchor="ctr" anchorCtr="0">
            <a:noAutofit/>
          </a:bodyPr>
          <a:lstStyle/>
          <a:p>
            <a:pPr marL="0" lvl="0" indent="0" algn="l" defTabSz="666750">
              <a:lnSpc>
                <a:spcPct val="90000"/>
              </a:lnSpc>
              <a:spcBef>
                <a:spcPct val="0"/>
              </a:spcBef>
              <a:spcAft>
                <a:spcPct val="10000"/>
              </a:spcAft>
              <a:buNone/>
            </a:pPr>
            <a:r>
              <a:rPr lang="it-IT" sz="1100" b="1" dirty="0"/>
              <a:t>Spagna</a:t>
            </a:r>
            <a:endParaRPr lang="it-IT" sz="1100" b="1" kern="1200" dirty="0"/>
          </a:p>
          <a:p>
            <a:pPr marL="0" lvl="0" indent="0" algn="l" defTabSz="666750">
              <a:lnSpc>
                <a:spcPct val="90000"/>
              </a:lnSpc>
              <a:spcBef>
                <a:spcPct val="0"/>
              </a:spcBef>
              <a:spcAft>
                <a:spcPct val="10000"/>
              </a:spcAft>
              <a:buNone/>
            </a:pPr>
            <a:r>
              <a:rPr lang="it-IT" sz="1100" b="1" kern="1200" dirty="0"/>
              <a:t>7,5%</a:t>
            </a:r>
          </a:p>
        </p:txBody>
      </p:sp>
      <p:sp>
        <p:nvSpPr>
          <p:cNvPr id="22" name="Rettangolo 21">
            <a:extLst>
              <a:ext uri="{FF2B5EF4-FFF2-40B4-BE49-F238E27FC236}">
                <a16:creationId xmlns:a16="http://schemas.microsoft.com/office/drawing/2014/main" id="{32DC0A10-8BC3-4570-8C84-D857993D82FA}"/>
              </a:ext>
            </a:extLst>
          </p:cNvPr>
          <p:cNvSpPr/>
          <p:nvPr/>
        </p:nvSpPr>
        <p:spPr>
          <a:xfrm>
            <a:off x="857702" y="619602"/>
            <a:ext cx="87607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1100" dirty="0"/>
              <a:t>Turisti viaggio breve stranieri (che soggiornano nella città di riferimento per al massimo due giorni) per paese di provenienza (Gennaio</a:t>
            </a:r>
            <a:r>
              <a:rPr lang="en-GB" sz="1100" dirty="0"/>
              <a:t>-</a:t>
            </a:r>
            <a:r>
              <a:rPr lang="it-IT" sz="1100" dirty="0"/>
              <a:t>Luglio 2022, %)</a:t>
            </a:r>
          </a:p>
        </p:txBody>
      </p:sp>
      <p:sp>
        <p:nvSpPr>
          <p:cNvPr id="25" name="Rettangolo 24">
            <a:extLst>
              <a:ext uri="{FF2B5EF4-FFF2-40B4-BE49-F238E27FC236}">
                <a16:creationId xmlns:a16="http://schemas.microsoft.com/office/drawing/2014/main" id="{F308164F-CAF6-4838-A9C3-F979941E00E8}"/>
              </a:ext>
            </a:extLst>
          </p:cNvPr>
          <p:cNvSpPr/>
          <p:nvPr/>
        </p:nvSpPr>
        <p:spPr>
          <a:xfrm>
            <a:off x="9578496" y="5067201"/>
            <a:ext cx="2481899" cy="954107"/>
          </a:xfrm>
          <a:prstGeom prst="rect">
            <a:avLst/>
          </a:prstGeom>
          <a:ln w="28575">
            <a:solidFill>
              <a:srgbClr val="F91600"/>
            </a:solidFill>
          </a:ln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400" b="1" dirty="0">
                <a:solidFill>
                  <a:srgbClr val="1B2B67"/>
                </a:solidFill>
              </a:rPr>
              <a:t>Incidenza del turismo a corto-medio raggio proveniente dai Paesi europei. </a:t>
            </a:r>
            <a:endParaRPr lang="it-IT" sz="1400" dirty="0">
              <a:solidFill>
                <a:srgbClr val="1B2B67"/>
              </a:solidFill>
            </a:endParaRPr>
          </a:p>
        </p:txBody>
      </p:sp>
      <p:pic>
        <p:nvPicPr>
          <p:cNvPr id="26" name="Elemento grafico 25" descr="Lampadina e matita">
            <a:extLst>
              <a:ext uri="{FF2B5EF4-FFF2-40B4-BE49-F238E27FC236}">
                <a16:creationId xmlns:a16="http://schemas.microsoft.com/office/drawing/2014/main" id="{CCA69D3F-BEC8-49E7-AD4E-DD8C95738C2D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96DAC541-7B7A-43D3-8B79-37D633B846F1}">
                <asvg:svgBlip xmlns:asvg="http://schemas.microsoft.com/office/drawing/2016/SVG/main" r:embed="rId34"/>
              </a:ext>
            </a:extLst>
          </a:blip>
          <a:stretch>
            <a:fillRect/>
          </a:stretch>
        </p:blipFill>
        <p:spPr>
          <a:xfrm>
            <a:off x="9550995" y="4126041"/>
            <a:ext cx="914400" cy="914400"/>
          </a:xfrm>
          <a:prstGeom prst="rect">
            <a:avLst/>
          </a:prstGeom>
        </p:spPr>
      </p:pic>
      <p:pic>
        <p:nvPicPr>
          <p:cNvPr id="23" name="Immagine 22" descr="Immagine che contiene testo&#10;&#10;Descrizione generata automaticamente">
            <a:extLst>
              <a:ext uri="{FF2B5EF4-FFF2-40B4-BE49-F238E27FC236}">
                <a16:creationId xmlns:a16="http://schemas.microsoft.com/office/drawing/2014/main" id="{EBFE0A7B-1EC6-43CE-800E-0E438A80C0F3}"/>
              </a:ext>
            </a:extLst>
          </p:cNvPr>
          <p:cNvPicPr>
            <a:picLocks noChangeAspect="1"/>
          </p:cNvPicPr>
          <p:nvPr/>
        </p:nvPicPr>
        <p:blipFill>
          <a:blip r:embed="rId35"/>
          <a:stretch>
            <a:fillRect/>
          </a:stretch>
        </p:blipFill>
        <p:spPr>
          <a:xfrm>
            <a:off x="9250987" y="6462290"/>
            <a:ext cx="1572059" cy="318192"/>
          </a:xfrm>
          <a:prstGeom prst="rect">
            <a:avLst/>
          </a:prstGeom>
        </p:spPr>
      </p:pic>
      <p:pic>
        <p:nvPicPr>
          <p:cNvPr id="27" name="Immagine 26">
            <a:extLst>
              <a:ext uri="{FF2B5EF4-FFF2-40B4-BE49-F238E27FC236}">
                <a16:creationId xmlns:a16="http://schemas.microsoft.com/office/drawing/2014/main" id="{1B98CEBF-E812-4712-8223-61A74DBB1F88}"/>
              </a:ext>
            </a:extLst>
          </p:cNvPr>
          <p:cNvPicPr>
            <a:picLocks noChangeAspect="1"/>
          </p:cNvPicPr>
          <p:nvPr/>
        </p:nvPicPr>
        <p:blipFill>
          <a:blip r:embed="rId36"/>
          <a:stretch>
            <a:fillRect/>
          </a:stretch>
        </p:blipFill>
        <p:spPr>
          <a:xfrm>
            <a:off x="10989432" y="949463"/>
            <a:ext cx="1108095" cy="653921"/>
          </a:xfrm>
          <a:prstGeom prst="rect">
            <a:avLst/>
          </a:prstGeom>
        </p:spPr>
      </p:pic>
      <p:pic>
        <p:nvPicPr>
          <p:cNvPr id="28" name="Immagine 27">
            <a:extLst>
              <a:ext uri="{FF2B5EF4-FFF2-40B4-BE49-F238E27FC236}">
                <a16:creationId xmlns:a16="http://schemas.microsoft.com/office/drawing/2014/main" id="{E25A6E70-711A-4C37-BD90-52794718107A}"/>
              </a:ext>
            </a:extLst>
          </p:cNvPr>
          <p:cNvPicPr>
            <a:picLocks noChangeAspect="1"/>
          </p:cNvPicPr>
          <p:nvPr/>
        </p:nvPicPr>
        <p:blipFill rotWithShape="1">
          <a:blip r:embed="rId37"/>
          <a:srcRect t="11816" b="8226"/>
          <a:stretch/>
        </p:blipFill>
        <p:spPr>
          <a:xfrm>
            <a:off x="11010749" y="6058052"/>
            <a:ext cx="961606" cy="738665"/>
          </a:xfrm>
          <a:prstGeom prst="rect">
            <a:avLst/>
          </a:prstGeom>
        </p:spPr>
      </p:pic>
      <p:sp>
        <p:nvSpPr>
          <p:cNvPr id="29" name="CasellaDiTesto 28">
            <a:extLst>
              <a:ext uri="{FF2B5EF4-FFF2-40B4-BE49-F238E27FC236}">
                <a16:creationId xmlns:a16="http://schemas.microsoft.com/office/drawing/2014/main" id="{B7C9E8A7-A567-458A-9E39-98D7B4E0614D}"/>
              </a:ext>
            </a:extLst>
          </p:cNvPr>
          <p:cNvSpPr txBox="1"/>
          <p:nvPr/>
        </p:nvSpPr>
        <p:spPr>
          <a:xfrm>
            <a:off x="3208409" y="6611326"/>
            <a:ext cx="673765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Fonte: </a:t>
            </a:r>
            <a:r>
              <a:rPr lang="it-IT" sz="1100" i="1" dirty="0"/>
              <a:t>Confcommercio provincia di Varese-Vodafone Analytics</a:t>
            </a:r>
            <a:r>
              <a:rPr lang="en-GB" sz="1100" i="1" dirty="0"/>
              <a:t>. </a:t>
            </a:r>
            <a:r>
              <a:rPr lang="en-GB" sz="1100" i="1" dirty="0" err="1"/>
              <a:t>Rielaborazioni</a:t>
            </a:r>
            <a:r>
              <a:rPr lang="en-GB" sz="1100" i="1" dirty="0"/>
              <a:t> LIUC – </a:t>
            </a:r>
            <a:r>
              <a:rPr lang="en-GB" sz="1100" i="1" dirty="0" err="1"/>
              <a:t>Università</a:t>
            </a:r>
            <a:r>
              <a:rPr lang="en-GB" sz="1100" i="1" dirty="0"/>
              <a:t> </a:t>
            </a:r>
            <a:r>
              <a:rPr lang="en-GB" sz="1100" i="1" dirty="0" err="1"/>
              <a:t>Cattaneo</a:t>
            </a:r>
            <a:r>
              <a:rPr lang="en-GB" sz="1100" i="1" dirty="0"/>
              <a:t> </a:t>
            </a:r>
            <a:endParaRPr lang="en-GB" i="1" dirty="0"/>
          </a:p>
        </p:txBody>
      </p:sp>
      <p:sp>
        <p:nvSpPr>
          <p:cNvPr id="30" name="CasellaDiTesto 29">
            <a:extLst>
              <a:ext uri="{FF2B5EF4-FFF2-40B4-BE49-F238E27FC236}">
                <a16:creationId xmlns:a16="http://schemas.microsoft.com/office/drawing/2014/main" id="{A5E6D58F-EE8A-4841-94EF-6BB121C6D5F4}"/>
              </a:ext>
            </a:extLst>
          </p:cNvPr>
          <p:cNvSpPr txBox="1"/>
          <p:nvPr/>
        </p:nvSpPr>
        <p:spPr>
          <a:xfrm>
            <a:off x="2322441" y="3402537"/>
            <a:ext cx="2185303" cy="569066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9050" tIns="19050" rIns="19050" bIns="19050" numCol="1" spcCol="1270" anchor="ctr" anchorCtr="0">
            <a:noAutofit/>
          </a:bodyPr>
          <a:lstStyle/>
          <a:p>
            <a:pPr marL="0" lvl="0" indent="0" algn="l" defTabSz="666750">
              <a:lnSpc>
                <a:spcPct val="90000"/>
              </a:lnSpc>
              <a:spcBef>
                <a:spcPct val="0"/>
              </a:spcBef>
              <a:spcAft>
                <a:spcPct val="10000"/>
              </a:spcAft>
              <a:buNone/>
            </a:pPr>
            <a:r>
              <a:rPr lang="it-IT" sz="1100" b="1" dirty="0"/>
              <a:t>Albania</a:t>
            </a:r>
            <a:endParaRPr lang="it-IT" sz="1100" b="1" kern="1200" dirty="0"/>
          </a:p>
          <a:p>
            <a:pPr marL="0" lvl="0" indent="0" algn="l" defTabSz="666750">
              <a:lnSpc>
                <a:spcPct val="90000"/>
              </a:lnSpc>
              <a:spcBef>
                <a:spcPct val="0"/>
              </a:spcBef>
              <a:spcAft>
                <a:spcPct val="10000"/>
              </a:spcAft>
              <a:buNone/>
            </a:pPr>
            <a:r>
              <a:rPr lang="it-IT" sz="1100" b="1" kern="1200" dirty="0"/>
              <a:t>6,5%</a:t>
            </a:r>
          </a:p>
        </p:txBody>
      </p:sp>
      <p:sp>
        <p:nvSpPr>
          <p:cNvPr id="31" name="Ovale 30">
            <a:extLst>
              <a:ext uri="{FF2B5EF4-FFF2-40B4-BE49-F238E27FC236}">
                <a16:creationId xmlns:a16="http://schemas.microsoft.com/office/drawing/2014/main" id="{DA33DDC9-358A-443D-A7FA-52DEB2179849}"/>
              </a:ext>
            </a:extLst>
          </p:cNvPr>
          <p:cNvSpPr>
            <a:spLocks/>
          </p:cNvSpPr>
          <p:nvPr/>
        </p:nvSpPr>
        <p:spPr>
          <a:xfrm>
            <a:off x="1277765" y="3513606"/>
            <a:ext cx="554400" cy="55440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CasellaDiTesto 31">
            <a:extLst>
              <a:ext uri="{FF2B5EF4-FFF2-40B4-BE49-F238E27FC236}">
                <a16:creationId xmlns:a16="http://schemas.microsoft.com/office/drawing/2014/main" id="{61E6FF77-B14A-490D-99C5-D3E91105C1C9}"/>
              </a:ext>
            </a:extLst>
          </p:cNvPr>
          <p:cNvSpPr txBox="1"/>
          <p:nvPr/>
        </p:nvSpPr>
        <p:spPr>
          <a:xfrm>
            <a:off x="1886315" y="3660635"/>
            <a:ext cx="2185303" cy="569066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9050" tIns="19050" rIns="19050" bIns="19050" numCol="1" spcCol="1270" anchor="ctr" anchorCtr="0">
            <a:noAutofit/>
          </a:bodyPr>
          <a:lstStyle/>
          <a:p>
            <a:pPr marL="0" lvl="0" indent="0" algn="l" defTabSz="666750">
              <a:lnSpc>
                <a:spcPct val="90000"/>
              </a:lnSpc>
              <a:spcBef>
                <a:spcPct val="0"/>
              </a:spcBef>
              <a:spcAft>
                <a:spcPct val="10000"/>
              </a:spcAft>
              <a:buNone/>
            </a:pPr>
            <a:r>
              <a:rPr lang="it-IT" sz="1100" b="1" kern="1200" dirty="0"/>
              <a:t>Altro</a:t>
            </a:r>
          </a:p>
          <a:p>
            <a:pPr marL="0" lvl="0" indent="0" algn="l" defTabSz="666750">
              <a:lnSpc>
                <a:spcPct val="90000"/>
              </a:lnSpc>
              <a:spcBef>
                <a:spcPct val="0"/>
              </a:spcBef>
              <a:spcAft>
                <a:spcPct val="10000"/>
              </a:spcAft>
              <a:buNone/>
            </a:pPr>
            <a:r>
              <a:rPr lang="it-IT" sz="1100" b="1" kern="1200" dirty="0"/>
              <a:t>52,9%</a:t>
            </a:r>
          </a:p>
        </p:txBody>
      </p:sp>
      <p:sp>
        <p:nvSpPr>
          <p:cNvPr id="33" name="CasellaDiTesto 32">
            <a:extLst>
              <a:ext uri="{FF2B5EF4-FFF2-40B4-BE49-F238E27FC236}">
                <a16:creationId xmlns:a16="http://schemas.microsoft.com/office/drawing/2014/main" id="{5DEB6A43-E195-42D9-AC91-F8A20E19037A}"/>
              </a:ext>
            </a:extLst>
          </p:cNvPr>
          <p:cNvSpPr txBox="1"/>
          <p:nvPr/>
        </p:nvSpPr>
        <p:spPr>
          <a:xfrm>
            <a:off x="6183359" y="3370733"/>
            <a:ext cx="2185303" cy="569066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9050" tIns="19050" rIns="19050" bIns="19050" numCol="1" spcCol="1270" anchor="ctr" anchorCtr="0">
            <a:noAutofit/>
          </a:bodyPr>
          <a:lstStyle/>
          <a:p>
            <a:pPr marL="0" lvl="0" indent="0" algn="l" defTabSz="666750">
              <a:lnSpc>
                <a:spcPct val="90000"/>
              </a:lnSpc>
              <a:spcBef>
                <a:spcPct val="0"/>
              </a:spcBef>
              <a:spcAft>
                <a:spcPct val="10000"/>
              </a:spcAft>
              <a:buNone/>
            </a:pPr>
            <a:r>
              <a:rPr lang="it-IT" sz="1100" b="1" dirty="0"/>
              <a:t>Albania</a:t>
            </a:r>
            <a:endParaRPr lang="it-IT" sz="1100" b="1" kern="1200" dirty="0"/>
          </a:p>
          <a:p>
            <a:pPr marL="0" lvl="0" indent="0" algn="l" defTabSz="666750">
              <a:lnSpc>
                <a:spcPct val="90000"/>
              </a:lnSpc>
              <a:spcBef>
                <a:spcPct val="0"/>
              </a:spcBef>
              <a:spcAft>
                <a:spcPct val="10000"/>
              </a:spcAft>
              <a:buNone/>
            </a:pPr>
            <a:r>
              <a:rPr lang="it-IT" sz="1100" b="1" dirty="0"/>
              <a:t>8</a:t>
            </a:r>
            <a:r>
              <a:rPr lang="it-IT" sz="1100" b="1" kern="1200" dirty="0"/>
              <a:t>,1%</a:t>
            </a:r>
          </a:p>
        </p:txBody>
      </p:sp>
      <p:sp>
        <p:nvSpPr>
          <p:cNvPr id="34" name="Ovale 33">
            <a:extLst>
              <a:ext uri="{FF2B5EF4-FFF2-40B4-BE49-F238E27FC236}">
                <a16:creationId xmlns:a16="http://schemas.microsoft.com/office/drawing/2014/main" id="{33B559B2-9D73-4CF5-986B-2E0E39988271}"/>
              </a:ext>
            </a:extLst>
          </p:cNvPr>
          <p:cNvSpPr>
            <a:spLocks/>
          </p:cNvSpPr>
          <p:nvPr/>
        </p:nvSpPr>
        <p:spPr>
          <a:xfrm>
            <a:off x="5106661" y="3550107"/>
            <a:ext cx="554400" cy="55440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CasellaDiTesto 34">
            <a:extLst>
              <a:ext uri="{FF2B5EF4-FFF2-40B4-BE49-F238E27FC236}">
                <a16:creationId xmlns:a16="http://schemas.microsoft.com/office/drawing/2014/main" id="{64753B6E-3432-4C0A-8223-37411DAB9570}"/>
              </a:ext>
            </a:extLst>
          </p:cNvPr>
          <p:cNvSpPr txBox="1"/>
          <p:nvPr/>
        </p:nvSpPr>
        <p:spPr>
          <a:xfrm>
            <a:off x="5715211" y="3697136"/>
            <a:ext cx="2185303" cy="569066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9050" tIns="19050" rIns="19050" bIns="19050" numCol="1" spcCol="1270" anchor="ctr" anchorCtr="0">
            <a:noAutofit/>
          </a:bodyPr>
          <a:lstStyle/>
          <a:p>
            <a:pPr marL="0" lvl="0" indent="0" algn="l" defTabSz="666750">
              <a:lnSpc>
                <a:spcPct val="90000"/>
              </a:lnSpc>
              <a:spcBef>
                <a:spcPct val="0"/>
              </a:spcBef>
              <a:spcAft>
                <a:spcPct val="10000"/>
              </a:spcAft>
              <a:buNone/>
            </a:pPr>
            <a:r>
              <a:rPr lang="it-IT" sz="1100" b="1" kern="1200" dirty="0"/>
              <a:t>Altro</a:t>
            </a:r>
          </a:p>
          <a:p>
            <a:pPr marL="0" lvl="0" indent="0" algn="l" defTabSz="666750">
              <a:lnSpc>
                <a:spcPct val="90000"/>
              </a:lnSpc>
              <a:spcBef>
                <a:spcPct val="0"/>
              </a:spcBef>
              <a:spcAft>
                <a:spcPct val="10000"/>
              </a:spcAft>
              <a:buNone/>
            </a:pPr>
            <a:r>
              <a:rPr lang="it-IT" sz="1100" b="1" kern="1200" dirty="0"/>
              <a:t>57,8%</a:t>
            </a:r>
          </a:p>
        </p:txBody>
      </p:sp>
      <p:sp>
        <p:nvSpPr>
          <p:cNvPr id="36" name="Ovale 35">
            <a:extLst>
              <a:ext uri="{FF2B5EF4-FFF2-40B4-BE49-F238E27FC236}">
                <a16:creationId xmlns:a16="http://schemas.microsoft.com/office/drawing/2014/main" id="{0AB9734A-4038-4766-A15C-6C588A6B3531}"/>
              </a:ext>
            </a:extLst>
          </p:cNvPr>
          <p:cNvSpPr>
            <a:spLocks/>
          </p:cNvSpPr>
          <p:nvPr/>
        </p:nvSpPr>
        <p:spPr>
          <a:xfrm>
            <a:off x="8567829" y="3470693"/>
            <a:ext cx="554400" cy="55440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CasellaDiTesto 36">
            <a:extLst>
              <a:ext uri="{FF2B5EF4-FFF2-40B4-BE49-F238E27FC236}">
                <a16:creationId xmlns:a16="http://schemas.microsoft.com/office/drawing/2014/main" id="{5CF7BEBA-2D8B-459E-83C5-A10D4AF8EEDD}"/>
              </a:ext>
            </a:extLst>
          </p:cNvPr>
          <p:cNvSpPr txBox="1"/>
          <p:nvPr/>
        </p:nvSpPr>
        <p:spPr>
          <a:xfrm>
            <a:off x="9122229" y="3663975"/>
            <a:ext cx="2185303" cy="569066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9050" tIns="19050" rIns="19050" bIns="19050" numCol="1" spcCol="1270" anchor="ctr" anchorCtr="0">
            <a:noAutofit/>
          </a:bodyPr>
          <a:lstStyle/>
          <a:p>
            <a:pPr marL="0" lvl="0" indent="0" algn="l" defTabSz="666750">
              <a:lnSpc>
                <a:spcPct val="90000"/>
              </a:lnSpc>
              <a:spcBef>
                <a:spcPct val="0"/>
              </a:spcBef>
              <a:spcAft>
                <a:spcPct val="10000"/>
              </a:spcAft>
              <a:buNone/>
            </a:pPr>
            <a:r>
              <a:rPr lang="it-IT" sz="1100" b="1" kern="1200" dirty="0"/>
              <a:t>Altro</a:t>
            </a:r>
          </a:p>
          <a:p>
            <a:pPr marL="0" lvl="0" indent="0" algn="l" defTabSz="666750">
              <a:lnSpc>
                <a:spcPct val="90000"/>
              </a:lnSpc>
              <a:spcBef>
                <a:spcPct val="0"/>
              </a:spcBef>
              <a:spcAft>
                <a:spcPct val="10000"/>
              </a:spcAft>
              <a:buNone/>
            </a:pPr>
            <a:r>
              <a:rPr lang="it-IT" sz="1100" b="1" dirty="0"/>
              <a:t>14</a:t>
            </a:r>
            <a:r>
              <a:rPr lang="it-IT" sz="1100" b="1" kern="1200" dirty="0"/>
              <a:t>,7%</a:t>
            </a:r>
          </a:p>
        </p:txBody>
      </p:sp>
      <p:sp>
        <p:nvSpPr>
          <p:cNvPr id="38" name="Ovale 37">
            <a:extLst>
              <a:ext uri="{FF2B5EF4-FFF2-40B4-BE49-F238E27FC236}">
                <a16:creationId xmlns:a16="http://schemas.microsoft.com/office/drawing/2014/main" id="{55371A3F-4D02-4600-A3F1-6E1589E80B05}"/>
              </a:ext>
            </a:extLst>
          </p:cNvPr>
          <p:cNvSpPr>
            <a:spLocks/>
          </p:cNvSpPr>
          <p:nvPr/>
        </p:nvSpPr>
        <p:spPr>
          <a:xfrm>
            <a:off x="2375998" y="5998973"/>
            <a:ext cx="554400" cy="55440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CasellaDiTesto 38">
            <a:extLst>
              <a:ext uri="{FF2B5EF4-FFF2-40B4-BE49-F238E27FC236}">
                <a16:creationId xmlns:a16="http://schemas.microsoft.com/office/drawing/2014/main" id="{9E1539EB-3DDD-4BEA-ADDF-EEAF0E69B6E0}"/>
              </a:ext>
            </a:extLst>
          </p:cNvPr>
          <p:cNvSpPr txBox="1"/>
          <p:nvPr/>
        </p:nvSpPr>
        <p:spPr>
          <a:xfrm>
            <a:off x="2758381" y="6336853"/>
            <a:ext cx="2185303" cy="569066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9050" tIns="19050" rIns="19050" bIns="19050" numCol="1" spcCol="1270" anchor="ctr" anchorCtr="0">
            <a:noAutofit/>
          </a:bodyPr>
          <a:lstStyle/>
          <a:p>
            <a:pPr marL="0" lvl="0" indent="0" algn="l" defTabSz="666750">
              <a:lnSpc>
                <a:spcPct val="90000"/>
              </a:lnSpc>
              <a:spcBef>
                <a:spcPct val="0"/>
              </a:spcBef>
              <a:spcAft>
                <a:spcPct val="10000"/>
              </a:spcAft>
              <a:buNone/>
            </a:pPr>
            <a:r>
              <a:rPr lang="it-IT" sz="1100" b="1" kern="1200" dirty="0"/>
              <a:t>Altro</a:t>
            </a:r>
          </a:p>
          <a:p>
            <a:pPr marL="0" lvl="0" indent="0" algn="l" defTabSz="666750">
              <a:lnSpc>
                <a:spcPct val="90000"/>
              </a:lnSpc>
              <a:spcBef>
                <a:spcPct val="0"/>
              </a:spcBef>
              <a:spcAft>
                <a:spcPct val="10000"/>
              </a:spcAft>
              <a:buNone/>
            </a:pPr>
            <a:r>
              <a:rPr lang="it-IT" sz="1100" b="1" dirty="0"/>
              <a:t>42</a:t>
            </a:r>
            <a:r>
              <a:rPr lang="it-IT" sz="1100" b="1" kern="1200" dirty="0"/>
              <a:t>,6%</a:t>
            </a:r>
          </a:p>
        </p:txBody>
      </p:sp>
      <p:sp>
        <p:nvSpPr>
          <p:cNvPr id="40" name="Ovale 39">
            <a:extLst>
              <a:ext uri="{FF2B5EF4-FFF2-40B4-BE49-F238E27FC236}">
                <a16:creationId xmlns:a16="http://schemas.microsoft.com/office/drawing/2014/main" id="{0A01BDC7-4BBC-4073-9916-8779C85B0EDB}"/>
              </a:ext>
            </a:extLst>
          </p:cNvPr>
          <p:cNvSpPr>
            <a:spLocks/>
          </p:cNvSpPr>
          <p:nvPr/>
        </p:nvSpPr>
        <p:spPr>
          <a:xfrm>
            <a:off x="6821112" y="5949621"/>
            <a:ext cx="554400" cy="55440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CasellaDiTesto 40">
            <a:extLst>
              <a:ext uri="{FF2B5EF4-FFF2-40B4-BE49-F238E27FC236}">
                <a16:creationId xmlns:a16="http://schemas.microsoft.com/office/drawing/2014/main" id="{DF8B5C44-5776-4590-ADCF-315AD6D502DE}"/>
              </a:ext>
            </a:extLst>
          </p:cNvPr>
          <p:cNvSpPr txBox="1"/>
          <p:nvPr/>
        </p:nvSpPr>
        <p:spPr>
          <a:xfrm>
            <a:off x="6444523" y="6153128"/>
            <a:ext cx="2185303" cy="569066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9050" tIns="19050" rIns="19050" bIns="19050" numCol="1" spcCol="1270" anchor="ctr" anchorCtr="0">
            <a:noAutofit/>
          </a:bodyPr>
          <a:lstStyle/>
          <a:p>
            <a:pPr marL="0" lvl="0" indent="0" algn="l" defTabSz="666750">
              <a:lnSpc>
                <a:spcPct val="90000"/>
              </a:lnSpc>
              <a:spcBef>
                <a:spcPct val="0"/>
              </a:spcBef>
              <a:spcAft>
                <a:spcPct val="10000"/>
              </a:spcAft>
              <a:buNone/>
            </a:pPr>
            <a:r>
              <a:rPr lang="it-IT" sz="1100" b="1" kern="1200" dirty="0"/>
              <a:t>Altro</a:t>
            </a:r>
          </a:p>
          <a:p>
            <a:pPr marL="0" lvl="0" indent="0" algn="l" defTabSz="666750">
              <a:lnSpc>
                <a:spcPct val="90000"/>
              </a:lnSpc>
              <a:spcBef>
                <a:spcPct val="0"/>
              </a:spcBef>
              <a:spcAft>
                <a:spcPct val="10000"/>
              </a:spcAft>
              <a:buNone/>
            </a:pPr>
            <a:r>
              <a:rPr lang="it-IT" sz="1100" b="1" dirty="0"/>
              <a:t>44</a:t>
            </a:r>
            <a:r>
              <a:rPr lang="it-IT" sz="1100" b="1" kern="1200" dirty="0"/>
              <a:t>,9%</a:t>
            </a:r>
          </a:p>
        </p:txBody>
      </p:sp>
    </p:spTree>
    <p:extLst>
      <p:ext uri="{BB962C8B-B14F-4D97-AF65-F5344CB8AC3E}">
        <p14:creationId xmlns:p14="http://schemas.microsoft.com/office/powerpoint/2010/main" val="18990237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olo 2">
            <a:extLst>
              <a:ext uri="{FF2B5EF4-FFF2-40B4-BE49-F238E27FC236}">
                <a16:creationId xmlns:a16="http://schemas.microsoft.com/office/drawing/2014/main" id="{2231B04F-8C33-48D5-A3C3-9578769880C1}"/>
              </a:ext>
            </a:extLst>
          </p:cNvPr>
          <p:cNvSpPr txBox="1">
            <a:spLocks/>
          </p:cNvSpPr>
          <p:nvPr/>
        </p:nvSpPr>
        <p:spPr>
          <a:xfrm>
            <a:off x="857702" y="17135"/>
            <a:ext cx="1041289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7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Turisti Viaggio Lungo nel 2022: un focus sugli italiani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37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j-ea"/>
              <a:cs typeface="+mj-cs"/>
            </a:endParaRPr>
          </a:p>
        </p:txBody>
      </p:sp>
      <p:grpSp>
        <p:nvGrpSpPr>
          <p:cNvPr id="37" name="Gruppo 36">
            <a:extLst>
              <a:ext uri="{FF2B5EF4-FFF2-40B4-BE49-F238E27FC236}">
                <a16:creationId xmlns:a16="http://schemas.microsoft.com/office/drawing/2014/main" id="{3CAF037F-3B63-47E0-A658-37A14D675976}"/>
              </a:ext>
            </a:extLst>
          </p:cNvPr>
          <p:cNvGrpSpPr/>
          <p:nvPr/>
        </p:nvGrpSpPr>
        <p:grpSpPr>
          <a:xfrm>
            <a:off x="4101899" y="1049367"/>
            <a:ext cx="3777909" cy="2880000"/>
            <a:chOff x="-97160" y="1682153"/>
            <a:chExt cx="3777909" cy="3473570"/>
          </a:xfrm>
        </p:grpSpPr>
        <p:grpSp>
          <p:nvGrpSpPr>
            <p:cNvPr id="38" name="Gruppo 37">
              <a:extLst>
                <a:ext uri="{FF2B5EF4-FFF2-40B4-BE49-F238E27FC236}">
                  <a16:creationId xmlns:a16="http://schemas.microsoft.com/office/drawing/2014/main" id="{3D99F788-1119-4747-925D-8271F66B2C3B}"/>
                </a:ext>
              </a:extLst>
            </p:cNvPr>
            <p:cNvGrpSpPr/>
            <p:nvPr/>
          </p:nvGrpSpPr>
          <p:grpSpPr>
            <a:xfrm>
              <a:off x="1916717" y="4355105"/>
              <a:ext cx="1405215" cy="800618"/>
              <a:chOff x="2758643" y="2197568"/>
              <a:chExt cx="1571922" cy="832180"/>
            </a:xfrm>
          </p:grpSpPr>
          <p:sp>
            <p:nvSpPr>
              <p:cNvPr id="44" name="Rettangolo 43">
                <a:extLst>
                  <a:ext uri="{FF2B5EF4-FFF2-40B4-BE49-F238E27FC236}">
                    <a16:creationId xmlns:a16="http://schemas.microsoft.com/office/drawing/2014/main" id="{A57A36A9-2C68-43AF-B2A8-BD165F2CEC7D}"/>
                  </a:ext>
                </a:extLst>
              </p:cNvPr>
              <p:cNvSpPr/>
              <p:nvPr/>
            </p:nvSpPr>
            <p:spPr>
              <a:xfrm>
                <a:off x="2758643" y="2197568"/>
                <a:ext cx="989460" cy="715368"/>
              </a:xfrm>
              <a:prstGeom prst="rect">
                <a:avLst/>
              </a:prstGeom>
            </p:spPr>
            <p:style>
              <a:lnRef idx="0">
                <a:schemeClr val="dk1">
                  <a:alpha val="0"/>
                  <a:hueOff val="0"/>
                  <a:satOff val="0"/>
                  <a:lumOff val="0"/>
                  <a:alphaOff val="0"/>
                </a:schemeClr>
              </a:lnRef>
              <a:fillRef idx="0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45" name="CasellaDiTesto 44">
                <a:extLst>
                  <a:ext uri="{FF2B5EF4-FFF2-40B4-BE49-F238E27FC236}">
                    <a16:creationId xmlns:a16="http://schemas.microsoft.com/office/drawing/2014/main" id="{AEC410F4-3EC8-4C97-8356-E6F93589A0BD}"/>
                  </a:ext>
                </a:extLst>
              </p:cNvPr>
              <p:cNvSpPr txBox="1"/>
              <p:nvPr/>
            </p:nvSpPr>
            <p:spPr>
              <a:xfrm>
                <a:off x="2836332" y="2314380"/>
                <a:ext cx="1494233" cy="715368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19050" tIns="19050" rIns="19050" bIns="19050" numCol="1" spcCol="1270" anchor="ctr" anchorCtr="0">
                <a:noAutofit/>
              </a:bodyPr>
              <a:lstStyle/>
              <a:p>
                <a:pPr marL="0" marR="0" lvl="0" indent="0" algn="l" defTabSz="666750" rtl="0" eaLnBrk="1" fontAlgn="auto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ct val="100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1100" b="1" i="0" u="none" strike="noStrike" kern="1200" cap="none" spc="0" normalizeH="0" baseline="0" noProof="0" dirty="0">
                  <a:ln>
                    <a:noFill/>
                  </a:ln>
                  <a:solidFill>
                    <a:srgbClr val="162B67">
                      <a:hueOff val="0"/>
                      <a:satOff val="0"/>
                      <a:lumOff val="0"/>
                      <a:alphaOff val="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39" name="Gruppo 38">
              <a:extLst>
                <a:ext uri="{FF2B5EF4-FFF2-40B4-BE49-F238E27FC236}">
                  <a16:creationId xmlns:a16="http://schemas.microsoft.com/office/drawing/2014/main" id="{1F25838B-DC19-4A3E-9B6A-1614E680BEDF}"/>
                </a:ext>
              </a:extLst>
            </p:cNvPr>
            <p:cNvGrpSpPr/>
            <p:nvPr/>
          </p:nvGrpSpPr>
          <p:grpSpPr>
            <a:xfrm>
              <a:off x="-97160" y="1682153"/>
              <a:ext cx="3777909" cy="3361187"/>
              <a:chOff x="-97160" y="1682153"/>
              <a:chExt cx="3777909" cy="3361187"/>
            </a:xfrm>
          </p:grpSpPr>
          <p:graphicFrame>
            <p:nvGraphicFramePr>
              <p:cNvPr id="40" name="Content Placeholder 3">
                <a:extLst>
                  <a:ext uri="{FF2B5EF4-FFF2-40B4-BE49-F238E27FC236}">
                    <a16:creationId xmlns:a16="http://schemas.microsoft.com/office/drawing/2014/main" id="{C3C11D61-9FA7-494D-B348-A4BA5A696EE0}"/>
                  </a:ext>
                </a:extLst>
              </p:cNvPr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2167477267"/>
                  </p:ext>
                </p:extLst>
              </p:nvPr>
            </p:nvGraphicFramePr>
            <p:xfrm>
              <a:off x="-97160" y="1682153"/>
              <a:ext cx="3777909" cy="3031880"/>
            </p:xfrm>
            <a:graphic>
              <a:graphicData uri="http://schemas.openxmlformats.org/drawingml/2006/diagram">
                <dgm:relIds xmlns:dgm="http://schemas.openxmlformats.org/drawingml/2006/diagram" xmlns:r="http://schemas.openxmlformats.org/officeDocument/2006/relationships" r:dm="rId3" r:lo="rId4" r:qs="rId5" r:cs="rId6"/>
              </a:graphicData>
            </a:graphic>
          </p:graphicFrame>
          <p:sp>
            <p:nvSpPr>
              <p:cNvPr id="42" name="Ovale 41">
                <a:extLst>
                  <a:ext uri="{FF2B5EF4-FFF2-40B4-BE49-F238E27FC236}">
                    <a16:creationId xmlns:a16="http://schemas.microsoft.com/office/drawing/2014/main" id="{E1D63C75-C170-4BB8-919D-762ECAC79C2B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119953" y="4181946"/>
                <a:ext cx="727315" cy="86139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46" name="Gruppo 45">
            <a:extLst>
              <a:ext uri="{FF2B5EF4-FFF2-40B4-BE49-F238E27FC236}">
                <a16:creationId xmlns:a16="http://schemas.microsoft.com/office/drawing/2014/main" id="{8E4B75D9-3D02-49D3-890A-6B11ACA0E2EF}"/>
              </a:ext>
            </a:extLst>
          </p:cNvPr>
          <p:cNvGrpSpPr/>
          <p:nvPr/>
        </p:nvGrpSpPr>
        <p:grpSpPr>
          <a:xfrm>
            <a:off x="7590441" y="1049367"/>
            <a:ext cx="4601559" cy="2786823"/>
            <a:chOff x="-97160" y="1682153"/>
            <a:chExt cx="3777909" cy="3361189"/>
          </a:xfrm>
        </p:grpSpPr>
        <p:grpSp>
          <p:nvGrpSpPr>
            <p:cNvPr id="47" name="Gruppo 46">
              <a:extLst>
                <a:ext uri="{FF2B5EF4-FFF2-40B4-BE49-F238E27FC236}">
                  <a16:creationId xmlns:a16="http://schemas.microsoft.com/office/drawing/2014/main" id="{3CE53DED-5988-4161-BB5B-366089690416}"/>
                </a:ext>
              </a:extLst>
            </p:cNvPr>
            <p:cNvGrpSpPr/>
            <p:nvPr/>
          </p:nvGrpSpPr>
          <p:grpSpPr>
            <a:xfrm>
              <a:off x="1748290" y="4273872"/>
              <a:ext cx="1335764" cy="769470"/>
              <a:chOff x="2570237" y="2113132"/>
              <a:chExt cx="1494233" cy="799804"/>
            </a:xfrm>
          </p:grpSpPr>
          <p:sp>
            <p:nvSpPr>
              <p:cNvPr id="53" name="Rettangolo 52">
                <a:extLst>
                  <a:ext uri="{FF2B5EF4-FFF2-40B4-BE49-F238E27FC236}">
                    <a16:creationId xmlns:a16="http://schemas.microsoft.com/office/drawing/2014/main" id="{09697554-CDC4-4B8B-A720-DD47A389B96B}"/>
                  </a:ext>
                </a:extLst>
              </p:cNvPr>
              <p:cNvSpPr/>
              <p:nvPr/>
            </p:nvSpPr>
            <p:spPr>
              <a:xfrm>
                <a:off x="2758643" y="2197568"/>
                <a:ext cx="989460" cy="715368"/>
              </a:xfrm>
              <a:prstGeom prst="rect">
                <a:avLst/>
              </a:prstGeom>
            </p:spPr>
            <p:style>
              <a:lnRef idx="0">
                <a:schemeClr val="dk1">
                  <a:alpha val="0"/>
                  <a:hueOff val="0"/>
                  <a:satOff val="0"/>
                  <a:lumOff val="0"/>
                  <a:alphaOff val="0"/>
                </a:schemeClr>
              </a:lnRef>
              <a:fillRef idx="0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54" name="CasellaDiTesto 53">
                <a:extLst>
                  <a:ext uri="{FF2B5EF4-FFF2-40B4-BE49-F238E27FC236}">
                    <a16:creationId xmlns:a16="http://schemas.microsoft.com/office/drawing/2014/main" id="{21680048-23E1-453D-B12D-FCB43C2ECAC9}"/>
                  </a:ext>
                </a:extLst>
              </p:cNvPr>
              <p:cNvSpPr txBox="1"/>
              <p:nvPr/>
            </p:nvSpPr>
            <p:spPr>
              <a:xfrm>
                <a:off x="2570237" y="2113132"/>
                <a:ext cx="1494233" cy="715368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19050" tIns="19050" rIns="19050" bIns="19050" numCol="1" spcCol="1270" anchor="ctr" anchorCtr="0">
                <a:noAutofit/>
              </a:bodyPr>
              <a:lstStyle/>
              <a:p>
                <a:pPr lvl="0" defTabSz="666750">
                  <a:lnSpc>
                    <a:spcPct val="90000"/>
                  </a:lnSpc>
                  <a:spcBef>
                    <a:spcPct val="0"/>
                  </a:spcBef>
                  <a:spcAft>
                    <a:spcPct val="10000"/>
                  </a:spcAft>
                  <a:defRPr/>
                </a:pPr>
                <a:r>
                  <a:rPr lang="it-IT" sz="1100" b="1" dirty="0">
                    <a:solidFill>
                      <a:srgbClr val="162B67">
                        <a:hueOff val="0"/>
                        <a:satOff val="0"/>
                        <a:lumOff val="0"/>
                        <a:alphaOff val="0"/>
                      </a:srgbClr>
                    </a:solidFill>
                  </a:rPr>
                  <a:t>Torino</a:t>
                </a:r>
              </a:p>
              <a:p>
                <a:pPr lvl="0" defTabSz="666750">
                  <a:lnSpc>
                    <a:spcPct val="90000"/>
                  </a:lnSpc>
                  <a:spcBef>
                    <a:spcPct val="0"/>
                  </a:spcBef>
                  <a:spcAft>
                    <a:spcPct val="10000"/>
                  </a:spcAft>
                  <a:defRPr/>
                </a:pPr>
                <a:r>
                  <a:rPr lang="it-IT" sz="1100" b="1" dirty="0">
                    <a:solidFill>
                      <a:srgbClr val="162B67">
                        <a:hueOff val="0"/>
                        <a:satOff val="0"/>
                        <a:lumOff val="0"/>
                        <a:alphaOff val="0"/>
                      </a:srgbClr>
                    </a:solidFill>
                  </a:rPr>
                  <a:t>2,3%</a:t>
                </a:r>
              </a:p>
            </p:txBody>
          </p:sp>
        </p:grpSp>
        <p:graphicFrame>
          <p:nvGraphicFramePr>
            <p:cNvPr id="49" name="Content Placeholder 3">
              <a:extLst>
                <a:ext uri="{FF2B5EF4-FFF2-40B4-BE49-F238E27FC236}">
                  <a16:creationId xmlns:a16="http://schemas.microsoft.com/office/drawing/2014/main" id="{BE7A9937-3359-4296-BEBE-600B3B78AB6F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1063440237"/>
                </p:ext>
              </p:extLst>
            </p:nvPr>
          </p:nvGraphicFramePr>
          <p:xfrm>
            <a:off x="-97160" y="1682153"/>
            <a:ext cx="3777909" cy="3031881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8" r:lo="rId9" r:qs="rId10" r:cs="rId11"/>
            </a:graphicData>
          </a:graphic>
        </p:graphicFrame>
      </p:grpSp>
      <p:grpSp>
        <p:nvGrpSpPr>
          <p:cNvPr id="67" name="Gruppo 66">
            <a:extLst>
              <a:ext uri="{FF2B5EF4-FFF2-40B4-BE49-F238E27FC236}">
                <a16:creationId xmlns:a16="http://schemas.microsoft.com/office/drawing/2014/main" id="{4B3C3AD4-335A-4F0A-85A3-F8D5C09A9983}"/>
              </a:ext>
            </a:extLst>
          </p:cNvPr>
          <p:cNvGrpSpPr/>
          <p:nvPr/>
        </p:nvGrpSpPr>
        <p:grpSpPr>
          <a:xfrm>
            <a:off x="-287613" y="985875"/>
            <a:ext cx="4774512" cy="2880000"/>
            <a:chOff x="-76041" y="1682153"/>
            <a:chExt cx="4305972" cy="3483110"/>
          </a:xfrm>
        </p:grpSpPr>
        <p:grpSp>
          <p:nvGrpSpPr>
            <p:cNvPr id="68" name="Gruppo 67">
              <a:extLst>
                <a:ext uri="{FF2B5EF4-FFF2-40B4-BE49-F238E27FC236}">
                  <a16:creationId xmlns:a16="http://schemas.microsoft.com/office/drawing/2014/main" id="{94415D89-3648-4EA2-8F0A-BE54AA97071E}"/>
                </a:ext>
              </a:extLst>
            </p:cNvPr>
            <p:cNvGrpSpPr/>
            <p:nvPr/>
          </p:nvGrpSpPr>
          <p:grpSpPr>
            <a:xfrm>
              <a:off x="-76041" y="1682153"/>
              <a:ext cx="4305972" cy="3483110"/>
              <a:chOff x="-97161" y="1682153"/>
              <a:chExt cx="4305972" cy="3483110"/>
            </a:xfrm>
            <a:blipFill dpi="0" rotWithShape="1"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grpSpPr>
          <p:sp>
            <p:nvSpPr>
              <p:cNvPr id="72" name="CasellaDiTesto 71">
                <a:extLst>
                  <a:ext uri="{FF2B5EF4-FFF2-40B4-BE49-F238E27FC236}">
                    <a16:creationId xmlns:a16="http://schemas.microsoft.com/office/drawing/2014/main" id="{BB5BCF9F-F000-464B-81AE-10F222B92F69}"/>
                  </a:ext>
                </a:extLst>
              </p:cNvPr>
              <p:cNvSpPr txBox="1"/>
              <p:nvPr/>
            </p:nvSpPr>
            <p:spPr>
              <a:xfrm>
                <a:off x="2023508" y="4477027"/>
                <a:ext cx="2185303" cy="688236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19050" tIns="19050" rIns="19050" bIns="19050" numCol="1" spcCol="1270" anchor="ctr" anchorCtr="0">
                <a:noAutofit/>
              </a:bodyPr>
              <a:lstStyle/>
              <a:p>
                <a:pPr marL="0" marR="0" lvl="0" indent="0" algn="l" defTabSz="666750" rtl="0" eaLnBrk="1" fontAlgn="auto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ct val="100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it-IT" sz="1100" b="1" dirty="0">
                    <a:solidFill>
                      <a:srgbClr val="162B67">
                        <a:hueOff val="0"/>
                        <a:satOff val="0"/>
                        <a:lumOff val="0"/>
                        <a:alphaOff val="0"/>
                      </a:srgbClr>
                    </a:solidFill>
                    <a:latin typeface="Calibri" panose="020F0502020204030204"/>
                  </a:rPr>
                  <a:t>Como</a:t>
                </a:r>
                <a:endParaRPr kumimoji="0" lang="it-IT" sz="1100" b="1" i="0" u="none" strike="noStrike" kern="1200" cap="none" spc="0" normalizeH="0" baseline="0" noProof="0" dirty="0">
                  <a:ln>
                    <a:noFill/>
                  </a:ln>
                  <a:solidFill>
                    <a:srgbClr val="162B67">
                      <a:hueOff val="0"/>
                      <a:satOff val="0"/>
                      <a:lumOff val="0"/>
                      <a:alphaOff val="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666750" rtl="0" eaLnBrk="1" fontAlgn="auto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ct val="100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it-IT" sz="1100" b="1" dirty="0">
                    <a:solidFill>
                      <a:srgbClr val="162B67">
                        <a:hueOff val="0"/>
                        <a:satOff val="0"/>
                        <a:lumOff val="0"/>
                        <a:alphaOff val="0"/>
                      </a:srgbClr>
                    </a:solidFill>
                    <a:latin typeface="Calibri" panose="020F0502020204030204"/>
                  </a:rPr>
                  <a:t>2,8</a:t>
                </a:r>
                <a:r>
                  <a:rPr kumimoji="0" lang="it-IT" sz="11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62B67">
                        <a:hueOff val="0"/>
                        <a:satOff val="0"/>
                        <a:lumOff val="0"/>
                        <a:alphaOff val="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%</a:t>
                </a:r>
              </a:p>
            </p:txBody>
          </p:sp>
          <p:graphicFrame>
            <p:nvGraphicFramePr>
              <p:cNvPr id="73" name="Content Placeholder 3">
                <a:extLst>
                  <a:ext uri="{FF2B5EF4-FFF2-40B4-BE49-F238E27FC236}">
                    <a16:creationId xmlns:a16="http://schemas.microsoft.com/office/drawing/2014/main" id="{6C8FE45E-61C4-4334-965F-0421723FAEA0}"/>
                  </a:ext>
                </a:extLst>
              </p:cNvPr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2215147062"/>
                  </p:ext>
                </p:extLst>
              </p:nvPr>
            </p:nvGraphicFramePr>
            <p:xfrm>
              <a:off x="-97161" y="1682153"/>
              <a:ext cx="4191153" cy="3031880"/>
            </p:xfrm>
            <a:graphic>
              <a:graphicData uri="http://schemas.openxmlformats.org/drawingml/2006/diagram">
                <dgm:relIds xmlns:dgm="http://schemas.openxmlformats.org/drawingml/2006/diagram" xmlns:r="http://schemas.openxmlformats.org/officeDocument/2006/relationships" r:dm="rId14" r:lo="rId15" r:qs="rId16" r:cs="rId17"/>
              </a:graphicData>
            </a:graphic>
          </p:graphicFrame>
        </p:grpSp>
        <p:grpSp>
          <p:nvGrpSpPr>
            <p:cNvPr id="69" name="Gruppo 68">
              <a:extLst>
                <a:ext uri="{FF2B5EF4-FFF2-40B4-BE49-F238E27FC236}">
                  <a16:creationId xmlns:a16="http://schemas.microsoft.com/office/drawing/2014/main" id="{996D0EC6-6394-4955-95E1-D86DDB4124D3}"/>
                </a:ext>
              </a:extLst>
            </p:cNvPr>
            <p:cNvGrpSpPr/>
            <p:nvPr/>
          </p:nvGrpSpPr>
          <p:grpSpPr>
            <a:xfrm>
              <a:off x="1157706" y="4132435"/>
              <a:ext cx="886922" cy="896007"/>
              <a:chOff x="9166596" y="5720842"/>
              <a:chExt cx="886922" cy="896007"/>
            </a:xfrm>
          </p:grpSpPr>
          <p:sp>
            <p:nvSpPr>
              <p:cNvPr id="70" name="Ovale 69">
                <a:extLst>
                  <a:ext uri="{FF2B5EF4-FFF2-40B4-BE49-F238E27FC236}">
                    <a16:creationId xmlns:a16="http://schemas.microsoft.com/office/drawing/2014/main" id="{B10D3945-A5B4-4593-B650-E6AFD932A114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9166596" y="5720842"/>
                <a:ext cx="727315" cy="78308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1" name="Ovale 70">
                <a:extLst>
                  <a:ext uri="{FF2B5EF4-FFF2-40B4-BE49-F238E27FC236}">
                    <a16:creationId xmlns:a16="http://schemas.microsoft.com/office/drawing/2014/main" id="{BA97D0A6-1607-4388-9AF4-D38EC09B1D66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9456422" y="5854006"/>
                <a:ext cx="597096" cy="762843"/>
              </a:xfrm>
              <a:prstGeom prst="ellipse">
                <a:avLst/>
              </a:prstGeom>
              <a:blipFill dpi="0" rotWithShape="1">
                <a:blip r:embed="rId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74" name="Gruppo 73">
            <a:extLst>
              <a:ext uri="{FF2B5EF4-FFF2-40B4-BE49-F238E27FC236}">
                <a16:creationId xmlns:a16="http://schemas.microsoft.com/office/drawing/2014/main" id="{99731CF1-6358-4037-83DD-13527A249F71}"/>
              </a:ext>
            </a:extLst>
          </p:cNvPr>
          <p:cNvGrpSpPr/>
          <p:nvPr/>
        </p:nvGrpSpPr>
        <p:grpSpPr>
          <a:xfrm>
            <a:off x="1051400" y="3816020"/>
            <a:ext cx="5250079" cy="2691666"/>
            <a:chOff x="-348559" y="1515345"/>
            <a:chExt cx="4762025" cy="3255335"/>
          </a:xfrm>
        </p:grpSpPr>
        <p:grpSp>
          <p:nvGrpSpPr>
            <p:cNvPr id="75" name="Gruppo 74">
              <a:extLst>
                <a:ext uri="{FF2B5EF4-FFF2-40B4-BE49-F238E27FC236}">
                  <a16:creationId xmlns:a16="http://schemas.microsoft.com/office/drawing/2014/main" id="{E268C129-F73A-46DB-8C0C-63A06F54B548}"/>
                </a:ext>
              </a:extLst>
            </p:cNvPr>
            <p:cNvGrpSpPr/>
            <p:nvPr/>
          </p:nvGrpSpPr>
          <p:grpSpPr>
            <a:xfrm>
              <a:off x="-348559" y="1515345"/>
              <a:ext cx="4762025" cy="3031880"/>
              <a:chOff x="-369679" y="1515345"/>
              <a:chExt cx="4762025" cy="3031880"/>
            </a:xfrm>
            <a:blipFill dpi="0" rotWithShape="1"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grpSpPr>
          <p:sp>
            <p:nvSpPr>
              <p:cNvPr id="79" name="CasellaDiTesto 78">
                <a:extLst>
                  <a:ext uri="{FF2B5EF4-FFF2-40B4-BE49-F238E27FC236}">
                    <a16:creationId xmlns:a16="http://schemas.microsoft.com/office/drawing/2014/main" id="{6028E77C-A1C5-40A8-9380-A2B92D286877}"/>
                  </a:ext>
                </a:extLst>
              </p:cNvPr>
              <p:cNvSpPr txBox="1"/>
              <p:nvPr/>
            </p:nvSpPr>
            <p:spPr>
              <a:xfrm>
                <a:off x="2207043" y="3805411"/>
                <a:ext cx="2185303" cy="688236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19050" tIns="19050" rIns="19050" bIns="19050" numCol="1" spcCol="1270" anchor="ctr" anchorCtr="0">
                <a:noAutofit/>
              </a:bodyPr>
              <a:lstStyle/>
              <a:p>
                <a:pPr marL="0" marR="0" lvl="0" indent="0" algn="l" defTabSz="666750" rtl="0" eaLnBrk="1" fontAlgn="auto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ct val="100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it-IT" sz="11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62B67">
                        <a:hueOff val="0"/>
                        <a:satOff val="0"/>
                        <a:lumOff val="0"/>
                        <a:alphaOff val="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Como</a:t>
                </a:r>
              </a:p>
              <a:p>
                <a:pPr marL="0" marR="0" lvl="0" indent="0" algn="l" defTabSz="666750" rtl="0" eaLnBrk="1" fontAlgn="auto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ct val="100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it-IT" sz="1100" b="1" dirty="0">
                    <a:solidFill>
                      <a:srgbClr val="162B67">
                        <a:hueOff val="0"/>
                        <a:satOff val="0"/>
                        <a:lumOff val="0"/>
                        <a:alphaOff val="0"/>
                      </a:srgbClr>
                    </a:solidFill>
                    <a:latin typeface="Calibri" panose="020F0502020204030204"/>
                  </a:rPr>
                  <a:t>4</a:t>
                </a:r>
                <a:r>
                  <a:rPr kumimoji="0" lang="it-IT" sz="11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62B67">
                        <a:hueOff val="0"/>
                        <a:satOff val="0"/>
                        <a:lumOff val="0"/>
                        <a:alphaOff val="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,6%</a:t>
                </a:r>
              </a:p>
            </p:txBody>
          </p:sp>
          <p:graphicFrame>
            <p:nvGraphicFramePr>
              <p:cNvPr id="80" name="Content Placeholder 3">
                <a:extLst>
                  <a:ext uri="{FF2B5EF4-FFF2-40B4-BE49-F238E27FC236}">
                    <a16:creationId xmlns:a16="http://schemas.microsoft.com/office/drawing/2014/main" id="{E7EC51A2-9783-4DD4-A1BE-26A7A679063D}"/>
                  </a:ext>
                </a:extLst>
              </p:cNvPr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2434810430"/>
                  </p:ext>
                </p:extLst>
              </p:nvPr>
            </p:nvGraphicFramePr>
            <p:xfrm>
              <a:off x="-369679" y="1515345"/>
              <a:ext cx="4101075" cy="3031880"/>
            </p:xfrm>
            <a:graphic>
              <a:graphicData uri="http://schemas.openxmlformats.org/drawingml/2006/diagram">
                <dgm:relIds xmlns:dgm="http://schemas.openxmlformats.org/drawingml/2006/diagram" xmlns:r="http://schemas.openxmlformats.org/officeDocument/2006/relationships" r:dm="rId20" r:lo="rId21" r:qs="rId22" r:cs="rId23"/>
              </a:graphicData>
            </a:graphic>
          </p:graphicFrame>
        </p:grpSp>
        <p:sp>
          <p:nvSpPr>
            <p:cNvPr id="78" name="Ovale 77">
              <a:extLst>
                <a:ext uri="{FF2B5EF4-FFF2-40B4-BE49-F238E27FC236}">
                  <a16:creationId xmlns:a16="http://schemas.microsoft.com/office/drawing/2014/main" id="{999C5553-BAB6-489A-B9C0-754F3376DA51}"/>
                </a:ext>
              </a:extLst>
            </p:cNvPr>
            <p:cNvSpPr>
              <a:spLocks/>
            </p:cNvSpPr>
            <p:nvPr/>
          </p:nvSpPr>
          <p:spPr>
            <a:xfrm>
              <a:off x="975240" y="3987595"/>
              <a:ext cx="589114" cy="783085"/>
            </a:xfrm>
            <a:prstGeom prst="ellipse">
              <a:avLst/>
            </a:prstGeom>
            <a:blipFill dpi="0" rotWithShape="1">
              <a:blip r:embed="rId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81" name="Gruppo 80">
            <a:extLst>
              <a:ext uri="{FF2B5EF4-FFF2-40B4-BE49-F238E27FC236}">
                <a16:creationId xmlns:a16="http://schemas.microsoft.com/office/drawing/2014/main" id="{4C2B8638-F094-4A90-9BA4-E3A3B70FB8B1}"/>
              </a:ext>
            </a:extLst>
          </p:cNvPr>
          <p:cNvGrpSpPr/>
          <p:nvPr/>
        </p:nvGrpSpPr>
        <p:grpSpPr>
          <a:xfrm>
            <a:off x="5768754" y="3808131"/>
            <a:ext cx="4305971" cy="2880000"/>
            <a:chOff x="-76040" y="1682153"/>
            <a:chExt cx="4305971" cy="3483110"/>
          </a:xfrm>
        </p:grpSpPr>
        <p:grpSp>
          <p:nvGrpSpPr>
            <p:cNvPr id="82" name="Gruppo 81">
              <a:extLst>
                <a:ext uri="{FF2B5EF4-FFF2-40B4-BE49-F238E27FC236}">
                  <a16:creationId xmlns:a16="http://schemas.microsoft.com/office/drawing/2014/main" id="{9BC14F14-C350-46F4-8ACE-8E14CEC515A4}"/>
                </a:ext>
              </a:extLst>
            </p:cNvPr>
            <p:cNvGrpSpPr/>
            <p:nvPr/>
          </p:nvGrpSpPr>
          <p:grpSpPr>
            <a:xfrm>
              <a:off x="-76040" y="1682153"/>
              <a:ext cx="4305971" cy="3483110"/>
              <a:chOff x="-97160" y="1682153"/>
              <a:chExt cx="4305971" cy="3483110"/>
            </a:xfrm>
            <a:blipFill dpi="0" rotWithShape="1"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grpSpPr>
          <p:sp>
            <p:nvSpPr>
              <p:cNvPr id="86" name="CasellaDiTesto 85">
                <a:extLst>
                  <a:ext uri="{FF2B5EF4-FFF2-40B4-BE49-F238E27FC236}">
                    <a16:creationId xmlns:a16="http://schemas.microsoft.com/office/drawing/2014/main" id="{DA324970-393B-4637-AFDE-D070DE13A696}"/>
                  </a:ext>
                </a:extLst>
              </p:cNvPr>
              <p:cNvSpPr txBox="1"/>
              <p:nvPr/>
            </p:nvSpPr>
            <p:spPr>
              <a:xfrm>
                <a:off x="2023508" y="4477027"/>
                <a:ext cx="2185303" cy="688236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19050" tIns="19050" rIns="19050" bIns="19050" numCol="1" spcCol="1270" anchor="ctr" anchorCtr="0">
                <a:noAutofit/>
              </a:bodyPr>
              <a:lstStyle/>
              <a:p>
                <a:pPr marL="0" marR="0" lvl="0" indent="0" algn="l" defTabSz="666750" rtl="0" eaLnBrk="1" fontAlgn="auto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ct val="100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1100" b="1" i="0" u="none" strike="noStrike" kern="1200" cap="none" spc="0" normalizeH="0" baseline="0" noProof="0" dirty="0">
                  <a:ln>
                    <a:noFill/>
                  </a:ln>
                  <a:solidFill>
                    <a:srgbClr val="162B67">
                      <a:hueOff val="0"/>
                      <a:satOff val="0"/>
                      <a:lumOff val="0"/>
                      <a:alphaOff val="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aphicFrame>
            <p:nvGraphicFramePr>
              <p:cNvPr id="87" name="Content Placeholder 3">
                <a:extLst>
                  <a:ext uri="{FF2B5EF4-FFF2-40B4-BE49-F238E27FC236}">
                    <a16:creationId xmlns:a16="http://schemas.microsoft.com/office/drawing/2014/main" id="{4A182603-3B08-4E7D-BAF6-210DADD6A113}"/>
                  </a:ext>
                </a:extLst>
              </p:cNvPr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1480825321"/>
                  </p:ext>
                </p:extLst>
              </p:nvPr>
            </p:nvGraphicFramePr>
            <p:xfrm>
              <a:off x="-97160" y="1682153"/>
              <a:ext cx="3777909" cy="3031880"/>
            </p:xfrm>
            <a:graphic>
              <a:graphicData uri="http://schemas.openxmlformats.org/drawingml/2006/diagram">
                <dgm:relIds xmlns:dgm="http://schemas.openxmlformats.org/drawingml/2006/diagram" xmlns:r="http://schemas.openxmlformats.org/officeDocument/2006/relationships" r:dm="rId26" r:lo="rId27" r:qs="rId28" r:cs="rId29"/>
              </a:graphicData>
            </a:graphic>
          </p:graphicFrame>
        </p:grpSp>
        <p:grpSp>
          <p:nvGrpSpPr>
            <p:cNvPr id="83" name="Gruppo 82">
              <a:extLst>
                <a:ext uri="{FF2B5EF4-FFF2-40B4-BE49-F238E27FC236}">
                  <a16:creationId xmlns:a16="http://schemas.microsoft.com/office/drawing/2014/main" id="{159165E2-A11C-4D82-8D6C-633C587ED0B7}"/>
                </a:ext>
              </a:extLst>
            </p:cNvPr>
            <p:cNvGrpSpPr/>
            <p:nvPr/>
          </p:nvGrpSpPr>
          <p:grpSpPr>
            <a:xfrm>
              <a:off x="1157706" y="4089648"/>
              <a:ext cx="789305" cy="825872"/>
              <a:chOff x="9166596" y="5678055"/>
              <a:chExt cx="789305" cy="825872"/>
            </a:xfrm>
          </p:grpSpPr>
          <p:sp>
            <p:nvSpPr>
              <p:cNvPr id="84" name="Ovale 83">
                <a:extLst>
                  <a:ext uri="{FF2B5EF4-FFF2-40B4-BE49-F238E27FC236}">
                    <a16:creationId xmlns:a16="http://schemas.microsoft.com/office/drawing/2014/main" id="{1FA5EB45-EB7B-4EAB-95CA-C904CD982579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9166596" y="5720842"/>
                <a:ext cx="727315" cy="78308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5" name="Ovale 84">
                <a:extLst>
                  <a:ext uri="{FF2B5EF4-FFF2-40B4-BE49-F238E27FC236}">
                    <a16:creationId xmlns:a16="http://schemas.microsoft.com/office/drawing/2014/main" id="{569A338F-FB2F-46E0-AEAF-0297EC018B01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9228586" y="5678055"/>
                <a:ext cx="727315" cy="783085"/>
              </a:xfrm>
              <a:prstGeom prst="ellipse">
                <a:avLst/>
              </a:prstGeom>
              <a:blipFill dpi="0" rotWithShape="1"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55" name="Ovale 54">
            <a:extLst>
              <a:ext uri="{FF2B5EF4-FFF2-40B4-BE49-F238E27FC236}">
                <a16:creationId xmlns:a16="http://schemas.microsoft.com/office/drawing/2014/main" id="{DCC241C8-5399-4F62-8914-3D5EAB7F6D70}"/>
              </a:ext>
            </a:extLst>
          </p:cNvPr>
          <p:cNvSpPr>
            <a:spLocks/>
          </p:cNvSpPr>
          <p:nvPr/>
        </p:nvSpPr>
        <p:spPr>
          <a:xfrm>
            <a:off x="2124940" y="2124179"/>
            <a:ext cx="727315" cy="647492"/>
          </a:xfrm>
          <a:prstGeom prst="ellipse">
            <a:avLst/>
          </a:prstGeom>
          <a:blipFill dpi="0" rotWithShape="1">
            <a:blip r:embed="rId3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6" name="Ovale 55">
            <a:extLst>
              <a:ext uri="{FF2B5EF4-FFF2-40B4-BE49-F238E27FC236}">
                <a16:creationId xmlns:a16="http://schemas.microsoft.com/office/drawing/2014/main" id="{360A3BD2-AB9A-4845-AA5C-C0B4475CCAA7}"/>
              </a:ext>
            </a:extLst>
          </p:cNvPr>
          <p:cNvSpPr>
            <a:spLocks/>
          </p:cNvSpPr>
          <p:nvPr/>
        </p:nvSpPr>
        <p:spPr>
          <a:xfrm>
            <a:off x="5303698" y="3144395"/>
            <a:ext cx="727315" cy="647492"/>
          </a:xfrm>
          <a:prstGeom prst="ellipse">
            <a:avLst/>
          </a:prstGeom>
          <a:blipFill dpi="0" rotWithShape="1">
            <a:blip r:embed="rId3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7" name="Ovale 56">
            <a:extLst>
              <a:ext uri="{FF2B5EF4-FFF2-40B4-BE49-F238E27FC236}">
                <a16:creationId xmlns:a16="http://schemas.microsoft.com/office/drawing/2014/main" id="{16FBF5E1-AF0A-45AA-8D41-4986CFF1DE7F}"/>
              </a:ext>
            </a:extLst>
          </p:cNvPr>
          <p:cNvSpPr>
            <a:spLocks/>
          </p:cNvSpPr>
          <p:nvPr/>
        </p:nvSpPr>
        <p:spPr>
          <a:xfrm>
            <a:off x="9603133" y="2627169"/>
            <a:ext cx="727315" cy="647492"/>
          </a:xfrm>
          <a:prstGeom prst="ellipse">
            <a:avLst/>
          </a:prstGeom>
          <a:blipFill dpi="0" rotWithShape="1">
            <a:blip r:embed="rId3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8" name="Rettangolo 57">
            <a:extLst>
              <a:ext uri="{FF2B5EF4-FFF2-40B4-BE49-F238E27FC236}">
                <a16:creationId xmlns:a16="http://schemas.microsoft.com/office/drawing/2014/main" id="{BE5C7682-7D09-4690-8DB0-2A6E2027D5C5}"/>
              </a:ext>
            </a:extLst>
          </p:cNvPr>
          <p:cNvSpPr/>
          <p:nvPr/>
        </p:nvSpPr>
        <p:spPr>
          <a:xfrm>
            <a:off x="857702" y="619602"/>
            <a:ext cx="8619667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1100" dirty="0"/>
              <a:t>Turisti viaggio lungo italiani (che soggiornano nella città di riferimento per almeno tre giorni) per provincia di provenienza (Gennaio</a:t>
            </a:r>
            <a:r>
              <a:rPr lang="en-GB" sz="1100" dirty="0"/>
              <a:t>-</a:t>
            </a:r>
            <a:r>
              <a:rPr lang="it-IT" sz="1100" dirty="0"/>
              <a:t>Luglio 2022, %)</a:t>
            </a:r>
          </a:p>
        </p:txBody>
      </p:sp>
      <p:pic>
        <p:nvPicPr>
          <p:cNvPr id="52" name="Immagine 51" descr="Immagine che contiene testo&#10;&#10;Descrizione generata automaticamente">
            <a:extLst>
              <a:ext uri="{FF2B5EF4-FFF2-40B4-BE49-F238E27FC236}">
                <a16:creationId xmlns:a16="http://schemas.microsoft.com/office/drawing/2014/main" id="{0AAEF91B-79C0-4B95-BB43-FFAC265D403F}"/>
              </a:ext>
            </a:extLst>
          </p:cNvPr>
          <p:cNvPicPr>
            <a:picLocks noChangeAspect="1"/>
          </p:cNvPicPr>
          <p:nvPr/>
        </p:nvPicPr>
        <p:blipFill>
          <a:blip r:embed="rId33"/>
          <a:stretch>
            <a:fillRect/>
          </a:stretch>
        </p:blipFill>
        <p:spPr>
          <a:xfrm>
            <a:off x="10495922" y="5685016"/>
            <a:ext cx="1572059" cy="318192"/>
          </a:xfrm>
          <a:prstGeom prst="rect">
            <a:avLst/>
          </a:prstGeom>
        </p:spPr>
      </p:pic>
      <p:pic>
        <p:nvPicPr>
          <p:cNvPr id="59" name="Immagine 58">
            <a:extLst>
              <a:ext uri="{FF2B5EF4-FFF2-40B4-BE49-F238E27FC236}">
                <a16:creationId xmlns:a16="http://schemas.microsoft.com/office/drawing/2014/main" id="{4F71913B-17F9-48F4-A353-29D8748FC383}"/>
              </a:ext>
            </a:extLst>
          </p:cNvPr>
          <p:cNvPicPr>
            <a:picLocks noChangeAspect="1"/>
          </p:cNvPicPr>
          <p:nvPr/>
        </p:nvPicPr>
        <p:blipFill>
          <a:blip r:embed="rId34"/>
          <a:stretch>
            <a:fillRect/>
          </a:stretch>
        </p:blipFill>
        <p:spPr>
          <a:xfrm>
            <a:off x="10989432" y="949463"/>
            <a:ext cx="1108095" cy="653921"/>
          </a:xfrm>
          <a:prstGeom prst="rect">
            <a:avLst/>
          </a:prstGeom>
        </p:spPr>
      </p:pic>
      <p:pic>
        <p:nvPicPr>
          <p:cNvPr id="60" name="Immagine 59">
            <a:extLst>
              <a:ext uri="{FF2B5EF4-FFF2-40B4-BE49-F238E27FC236}">
                <a16:creationId xmlns:a16="http://schemas.microsoft.com/office/drawing/2014/main" id="{77F1BFB0-FE0B-4D29-9CC8-7B9B5C2FC0E6}"/>
              </a:ext>
            </a:extLst>
          </p:cNvPr>
          <p:cNvPicPr>
            <a:picLocks noChangeAspect="1"/>
          </p:cNvPicPr>
          <p:nvPr/>
        </p:nvPicPr>
        <p:blipFill rotWithShape="1">
          <a:blip r:embed="rId35"/>
          <a:srcRect t="11816" b="8226"/>
          <a:stretch/>
        </p:blipFill>
        <p:spPr>
          <a:xfrm>
            <a:off x="11010749" y="6058052"/>
            <a:ext cx="961606" cy="738665"/>
          </a:xfrm>
          <a:prstGeom prst="rect">
            <a:avLst/>
          </a:prstGeom>
        </p:spPr>
      </p:pic>
      <p:sp>
        <p:nvSpPr>
          <p:cNvPr id="61" name="CasellaDiTesto 60">
            <a:extLst>
              <a:ext uri="{FF2B5EF4-FFF2-40B4-BE49-F238E27FC236}">
                <a16:creationId xmlns:a16="http://schemas.microsoft.com/office/drawing/2014/main" id="{CCD58122-A6E2-4087-A8EF-33B6766625B7}"/>
              </a:ext>
            </a:extLst>
          </p:cNvPr>
          <p:cNvSpPr txBox="1"/>
          <p:nvPr/>
        </p:nvSpPr>
        <p:spPr>
          <a:xfrm>
            <a:off x="3208409" y="6611326"/>
            <a:ext cx="673765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Fonte: </a:t>
            </a:r>
            <a:r>
              <a:rPr lang="it-IT" sz="1100" i="1" dirty="0"/>
              <a:t>Confcommercio provincia di Varese-Vodafone Analytics</a:t>
            </a:r>
            <a:r>
              <a:rPr lang="en-GB" sz="1100" i="1" dirty="0"/>
              <a:t>. </a:t>
            </a:r>
            <a:r>
              <a:rPr lang="en-GB" sz="1100" i="1" dirty="0" err="1"/>
              <a:t>Rielaborazioni</a:t>
            </a:r>
            <a:r>
              <a:rPr lang="en-GB" sz="1100" i="1" dirty="0"/>
              <a:t> LIUC – </a:t>
            </a:r>
            <a:r>
              <a:rPr lang="en-GB" sz="1100" i="1" dirty="0" err="1"/>
              <a:t>Università</a:t>
            </a:r>
            <a:r>
              <a:rPr lang="en-GB" sz="1100" i="1" dirty="0"/>
              <a:t> </a:t>
            </a:r>
            <a:r>
              <a:rPr lang="en-GB" sz="1100" i="1" dirty="0" err="1"/>
              <a:t>Cattaneo</a:t>
            </a:r>
            <a:r>
              <a:rPr lang="en-GB" sz="1100" i="1" dirty="0"/>
              <a:t> </a:t>
            </a:r>
            <a:endParaRPr lang="en-GB" i="1" dirty="0"/>
          </a:p>
        </p:txBody>
      </p:sp>
      <p:sp>
        <p:nvSpPr>
          <p:cNvPr id="62" name="Ovale 61">
            <a:extLst>
              <a:ext uri="{FF2B5EF4-FFF2-40B4-BE49-F238E27FC236}">
                <a16:creationId xmlns:a16="http://schemas.microsoft.com/office/drawing/2014/main" id="{EA0435E6-9AA1-489A-BD40-534FA1B4AC26}"/>
              </a:ext>
            </a:extLst>
          </p:cNvPr>
          <p:cNvSpPr>
            <a:spLocks/>
          </p:cNvSpPr>
          <p:nvPr/>
        </p:nvSpPr>
        <p:spPr>
          <a:xfrm>
            <a:off x="674427" y="3311847"/>
            <a:ext cx="727315" cy="647492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3" name="CasellaDiTesto 62">
            <a:extLst>
              <a:ext uri="{FF2B5EF4-FFF2-40B4-BE49-F238E27FC236}">
                <a16:creationId xmlns:a16="http://schemas.microsoft.com/office/drawing/2014/main" id="{6141D19E-3456-40B1-B61E-3646974C6023}"/>
              </a:ext>
            </a:extLst>
          </p:cNvPr>
          <p:cNvSpPr txBox="1"/>
          <p:nvPr/>
        </p:nvSpPr>
        <p:spPr>
          <a:xfrm>
            <a:off x="1389607" y="3611029"/>
            <a:ext cx="2423089" cy="569066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9050" tIns="19050" rIns="19050" bIns="19050" numCol="1" spcCol="1270" anchor="ctr" anchorCtr="0">
            <a:noAutofit/>
          </a:bodyPr>
          <a:lstStyle/>
          <a:p>
            <a:pPr lvl="0" defTabSz="666750">
              <a:lnSpc>
                <a:spcPct val="90000"/>
              </a:lnSpc>
              <a:spcBef>
                <a:spcPct val="0"/>
              </a:spcBef>
              <a:spcAft>
                <a:spcPct val="10000"/>
              </a:spcAft>
              <a:defRPr/>
            </a:pPr>
            <a:r>
              <a:rPr lang="it-IT" sz="1100" b="1" dirty="0">
                <a:solidFill>
                  <a:srgbClr val="162B67">
                    <a:hueOff val="0"/>
                    <a:satOff val="0"/>
                    <a:lumOff val="0"/>
                    <a:alphaOff val="0"/>
                  </a:srgbClr>
                </a:solidFill>
              </a:rPr>
              <a:t>Altro 53,1%</a:t>
            </a:r>
          </a:p>
        </p:txBody>
      </p:sp>
      <p:sp>
        <p:nvSpPr>
          <p:cNvPr id="64" name="CasellaDiTesto 63">
            <a:extLst>
              <a:ext uri="{FF2B5EF4-FFF2-40B4-BE49-F238E27FC236}">
                <a16:creationId xmlns:a16="http://schemas.microsoft.com/office/drawing/2014/main" id="{392C95C8-A646-4E0E-9E10-A8B3E50CD4FD}"/>
              </a:ext>
            </a:extLst>
          </p:cNvPr>
          <p:cNvSpPr txBox="1"/>
          <p:nvPr/>
        </p:nvSpPr>
        <p:spPr>
          <a:xfrm>
            <a:off x="6012566" y="3298208"/>
            <a:ext cx="2423089" cy="569066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9050" tIns="19050" rIns="19050" bIns="19050" numCol="1" spcCol="1270" anchor="ctr" anchorCtr="0">
            <a:noAutofit/>
          </a:bodyPr>
          <a:lstStyle/>
          <a:p>
            <a:pPr marL="0" marR="0" lvl="0" indent="0" algn="l" defTabSz="6667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1000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100" b="1" i="0" u="none" strike="noStrike" kern="1200" cap="none" spc="0" normalizeH="0" baseline="0" noProof="0" dirty="0">
                <a:ln>
                  <a:noFill/>
                </a:ln>
                <a:solidFill>
                  <a:srgbClr val="162B67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Verona</a:t>
            </a:r>
          </a:p>
          <a:p>
            <a:pPr marL="0" marR="0" lvl="0" indent="0" algn="l" defTabSz="6667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10000"/>
              </a:spcAft>
              <a:buClrTx/>
              <a:buSzTx/>
              <a:buFontTx/>
              <a:buNone/>
              <a:tabLst/>
              <a:defRPr/>
            </a:pPr>
            <a:r>
              <a:rPr lang="it-IT" sz="1100" b="1" dirty="0">
                <a:solidFill>
                  <a:srgbClr val="162B67">
                    <a:hueOff val="0"/>
                    <a:satOff val="0"/>
                    <a:lumOff val="0"/>
                    <a:alphaOff val="0"/>
                  </a:srgbClr>
                </a:solidFill>
                <a:latin typeface="Calibri" panose="020F0502020204030204"/>
              </a:rPr>
              <a:t>2,8</a:t>
            </a:r>
            <a:r>
              <a:rPr kumimoji="0" lang="it-IT" sz="1100" b="1" i="0" u="none" strike="noStrike" kern="1200" cap="none" spc="0" normalizeH="0" baseline="0" noProof="0" dirty="0">
                <a:ln>
                  <a:noFill/>
                </a:ln>
                <a:solidFill>
                  <a:srgbClr val="162B67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%</a:t>
            </a:r>
          </a:p>
        </p:txBody>
      </p:sp>
      <p:sp>
        <p:nvSpPr>
          <p:cNvPr id="65" name="Ovale 64">
            <a:extLst>
              <a:ext uri="{FF2B5EF4-FFF2-40B4-BE49-F238E27FC236}">
                <a16:creationId xmlns:a16="http://schemas.microsoft.com/office/drawing/2014/main" id="{64D9DDFF-61DB-4F80-9C71-B094990145CD}"/>
              </a:ext>
            </a:extLst>
          </p:cNvPr>
          <p:cNvSpPr>
            <a:spLocks/>
          </p:cNvSpPr>
          <p:nvPr/>
        </p:nvSpPr>
        <p:spPr>
          <a:xfrm>
            <a:off x="4670546" y="3315379"/>
            <a:ext cx="727315" cy="647492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6" name="CasellaDiTesto 65">
            <a:extLst>
              <a:ext uri="{FF2B5EF4-FFF2-40B4-BE49-F238E27FC236}">
                <a16:creationId xmlns:a16="http://schemas.microsoft.com/office/drawing/2014/main" id="{DC125AE6-AF30-4A77-B7EE-C79EEDCA26BC}"/>
              </a:ext>
            </a:extLst>
          </p:cNvPr>
          <p:cNvSpPr txBox="1"/>
          <p:nvPr/>
        </p:nvSpPr>
        <p:spPr>
          <a:xfrm>
            <a:off x="5385726" y="3614561"/>
            <a:ext cx="2423089" cy="569066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9050" tIns="19050" rIns="19050" bIns="19050" numCol="1" spcCol="1270" anchor="ctr" anchorCtr="0">
            <a:noAutofit/>
          </a:bodyPr>
          <a:lstStyle/>
          <a:p>
            <a:pPr lvl="0" defTabSz="666750">
              <a:lnSpc>
                <a:spcPct val="90000"/>
              </a:lnSpc>
              <a:spcBef>
                <a:spcPct val="0"/>
              </a:spcBef>
              <a:spcAft>
                <a:spcPct val="10000"/>
              </a:spcAft>
              <a:defRPr/>
            </a:pPr>
            <a:r>
              <a:rPr lang="it-IT" sz="1100" b="1" dirty="0">
                <a:solidFill>
                  <a:srgbClr val="162B67">
                    <a:hueOff val="0"/>
                    <a:satOff val="0"/>
                    <a:lumOff val="0"/>
                    <a:alphaOff val="0"/>
                  </a:srgbClr>
                </a:solidFill>
              </a:rPr>
              <a:t>Altro 55,5%</a:t>
            </a:r>
          </a:p>
        </p:txBody>
      </p:sp>
      <p:sp>
        <p:nvSpPr>
          <p:cNvPr id="88" name="Ovale 87">
            <a:extLst>
              <a:ext uri="{FF2B5EF4-FFF2-40B4-BE49-F238E27FC236}">
                <a16:creationId xmlns:a16="http://schemas.microsoft.com/office/drawing/2014/main" id="{611172A5-22EB-415E-8593-F3D72F016A7B}"/>
              </a:ext>
            </a:extLst>
          </p:cNvPr>
          <p:cNvSpPr>
            <a:spLocks/>
          </p:cNvSpPr>
          <p:nvPr/>
        </p:nvSpPr>
        <p:spPr>
          <a:xfrm>
            <a:off x="8555760" y="3342251"/>
            <a:ext cx="727315" cy="647492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9" name="CasellaDiTesto 88">
            <a:extLst>
              <a:ext uri="{FF2B5EF4-FFF2-40B4-BE49-F238E27FC236}">
                <a16:creationId xmlns:a16="http://schemas.microsoft.com/office/drawing/2014/main" id="{873F41DF-CD80-4ED1-B39B-9EF2C778120E}"/>
              </a:ext>
            </a:extLst>
          </p:cNvPr>
          <p:cNvSpPr txBox="1"/>
          <p:nvPr/>
        </p:nvSpPr>
        <p:spPr>
          <a:xfrm>
            <a:off x="9284377" y="3537733"/>
            <a:ext cx="2423089" cy="569066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9050" tIns="19050" rIns="19050" bIns="19050" numCol="1" spcCol="1270" anchor="ctr" anchorCtr="0">
            <a:noAutofit/>
          </a:bodyPr>
          <a:lstStyle/>
          <a:p>
            <a:pPr lvl="0" defTabSz="666750">
              <a:lnSpc>
                <a:spcPct val="90000"/>
              </a:lnSpc>
              <a:spcBef>
                <a:spcPct val="0"/>
              </a:spcBef>
              <a:spcAft>
                <a:spcPct val="10000"/>
              </a:spcAft>
              <a:defRPr/>
            </a:pPr>
            <a:r>
              <a:rPr lang="it-IT" sz="1100" b="1" dirty="0">
                <a:solidFill>
                  <a:srgbClr val="162B67">
                    <a:hueOff val="0"/>
                    <a:satOff val="0"/>
                    <a:lumOff val="0"/>
                    <a:alphaOff val="0"/>
                  </a:srgbClr>
                </a:solidFill>
              </a:rPr>
              <a:t>Altro 31,0%</a:t>
            </a:r>
          </a:p>
        </p:txBody>
      </p:sp>
      <p:sp>
        <p:nvSpPr>
          <p:cNvPr id="91" name="CasellaDiTesto 90">
            <a:extLst>
              <a:ext uri="{FF2B5EF4-FFF2-40B4-BE49-F238E27FC236}">
                <a16:creationId xmlns:a16="http://schemas.microsoft.com/office/drawing/2014/main" id="{366DE7B5-2256-45B3-84F3-240FB6BFD860}"/>
              </a:ext>
            </a:extLst>
          </p:cNvPr>
          <p:cNvSpPr txBox="1"/>
          <p:nvPr/>
        </p:nvSpPr>
        <p:spPr>
          <a:xfrm>
            <a:off x="3134716" y="6107501"/>
            <a:ext cx="2423089" cy="569066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9050" tIns="19050" rIns="19050" bIns="19050" numCol="1" spcCol="1270" anchor="ctr" anchorCtr="0">
            <a:noAutofit/>
          </a:bodyPr>
          <a:lstStyle/>
          <a:p>
            <a:pPr marL="0" marR="0" lvl="0" indent="0" algn="l" defTabSz="6667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10000"/>
              </a:spcAft>
              <a:buClrTx/>
              <a:buSzTx/>
              <a:buFontTx/>
              <a:buNone/>
              <a:tabLst/>
              <a:defRPr/>
            </a:pPr>
            <a:r>
              <a:rPr lang="it-IT" sz="1100" b="1" dirty="0">
                <a:solidFill>
                  <a:srgbClr val="162B67">
                    <a:hueOff val="0"/>
                    <a:satOff val="0"/>
                    <a:lumOff val="0"/>
                    <a:alphaOff val="0"/>
                  </a:srgbClr>
                </a:solidFill>
                <a:latin typeface="Calibri" panose="020F0502020204030204"/>
              </a:rPr>
              <a:t>Caserta</a:t>
            </a:r>
            <a:endParaRPr kumimoji="0" lang="it-IT" sz="1100" b="1" i="0" u="none" strike="noStrike" kern="1200" cap="none" spc="0" normalizeH="0" baseline="0" noProof="0" dirty="0">
              <a:ln>
                <a:noFill/>
              </a:ln>
              <a:solidFill>
                <a:srgbClr val="162B67">
                  <a:hueOff val="0"/>
                  <a:satOff val="0"/>
                  <a:lumOff val="0"/>
                  <a:alphaOff val="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6667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10000"/>
              </a:spcAft>
              <a:buClrTx/>
              <a:buSzTx/>
              <a:buFontTx/>
              <a:buNone/>
              <a:tabLst/>
              <a:defRPr/>
            </a:pPr>
            <a:r>
              <a:rPr lang="it-IT" sz="1100" b="1" dirty="0">
                <a:solidFill>
                  <a:srgbClr val="162B67">
                    <a:hueOff val="0"/>
                    <a:satOff val="0"/>
                    <a:lumOff val="0"/>
                    <a:alphaOff val="0"/>
                  </a:srgbClr>
                </a:solidFill>
                <a:latin typeface="Calibri" panose="020F0502020204030204"/>
              </a:rPr>
              <a:t>3,4</a:t>
            </a:r>
            <a:r>
              <a:rPr kumimoji="0" lang="it-IT" sz="1100" b="1" i="0" u="none" strike="noStrike" kern="1200" cap="none" spc="0" normalizeH="0" baseline="0" noProof="0" dirty="0">
                <a:ln>
                  <a:noFill/>
                </a:ln>
                <a:solidFill>
                  <a:srgbClr val="162B67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%</a:t>
            </a:r>
          </a:p>
        </p:txBody>
      </p:sp>
      <p:sp>
        <p:nvSpPr>
          <p:cNvPr id="92" name="Ovale 91">
            <a:extLst>
              <a:ext uri="{FF2B5EF4-FFF2-40B4-BE49-F238E27FC236}">
                <a16:creationId xmlns:a16="http://schemas.microsoft.com/office/drawing/2014/main" id="{ACC444E2-7D01-494A-BFE1-66EF349C567E}"/>
              </a:ext>
            </a:extLst>
          </p:cNvPr>
          <p:cNvSpPr>
            <a:spLocks/>
          </p:cNvSpPr>
          <p:nvPr/>
        </p:nvSpPr>
        <p:spPr>
          <a:xfrm>
            <a:off x="1835028" y="6036532"/>
            <a:ext cx="727315" cy="647492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3" name="CasellaDiTesto 92">
            <a:extLst>
              <a:ext uri="{FF2B5EF4-FFF2-40B4-BE49-F238E27FC236}">
                <a16:creationId xmlns:a16="http://schemas.microsoft.com/office/drawing/2014/main" id="{1E25468B-A7AA-4E0F-862C-36822157D97D}"/>
              </a:ext>
            </a:extLst>
          </p:cNvPr>
          <p:cNvSpPr txBox="1"/>
          <p:nvPr/>
        </p:nvSpPr>
        <p:spPr>
          <a:xfrm>
            <a:off x="2550208" y="6335714"/>
            <a:ext cx="2423089" cy="569066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9050" tIns="19050" rIns="19050" bIns="19050" numCol="1" spcCol="1270" anchor="ctr" anchorCtr="0">
            <a:noAutofit/>
          </a:bodyPr>
          <a:lstStyle/>
          <a:p>
            <a:pPr lvl="0" defTabSz="666750">
              <a:lnSpc>
                <a:spcPct val="90000"/>
              </a:lnSpc>
              <a:spcBef>
                <a:spcPct val="0"/>
              </a:spcBef>
              <a:spcAft>
                <a:spcPct val="10000"/>
              </a:spcAft>
              <a:defRPr/>
            </a:pPr>
            <a:r>
              <a:rPr lang="it-IT" sz="1100" b="1" dirty="0">
                <a:solidFill>
                  <a:srgbClr val="162B67">
                    <a:hueOff val="0"/>
                    <a:satOff val="0"/>
                    <a:lumOff val="0"/>
                    <a:alphaOff val="0"/>
                  </a:srgbClr>
                </a:solidFill>
              </a:rPr>
              <a:t>Altro 56,3%</a:t>
            </a:r>
          </a:p>
        </p:txBody>
      </p:sp>
      <p:sp>
        <p:nvSpPr>
          <p:cNvPr id="94" name="CasellaDiTesto 93">
            <a:extLst>
              <a:ext uri="{FF2B5EF4-FFF2-40B4-BE49-F238E27FC236}">
                <a16:creationId xmlns:a16="http://schemas.microsoft.com/office/drawing/2014/main" id="{71593807-DBA0-4A74-967C-59A2EA312A0D}"/>
              </a:ext>
            </a:extLst>
          </p:cNvPr>
          <p:cNvSpPr txBox="1"/>
          <p:nvPr/>
        </p:nvSpPr>
        <p:spPr>
          <a:xfrm>
            <a:off x="7847420" y="6038390"/>
            <a:ext cx="2589731" cy="569066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9050" tIns="19050" rIns="19050" bIns="19050" numCol="1" spcCol="1270" anchor="ctr" anchorCtr="0">
            <a:noAutofit/>
          </a:bodyPr>
          <a:lstStyle/>
          <a:p>
            <a:pPr lvl="0"/>
            <a:r>
              <a:rPr lang="en-GB" sz="1100" b="1" dirty="0"/>
              <a:t>Monza e </a:t>
            </a:r>
            <a:r>
              <a:rPr lang="en-GB" sz="1100" b="1" dirty="0" err="1"/>
              <a:t>della</a:t>
            </a:r>
            <a:r>
              <a:rPr lang="en-GB" sz="1100" b="1" dirty="0"/>
              <a:t> Brianza</a:t>
            </a:r>
            <a:endParaRPr lang="it-IT" sz="1100" dirty="0"/>
          </a:p>
          <a:p>
            <a:pPr marL="0" marR="0" lvl="0" indent="0" algn="l" defTabSz="6667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10000"/>
              </a:spcAft>
              <a:buClrTx/>
              <a:buSzTx/>
              <a:buFontTx/>
              <a:buNone/>
              <a:tabLst/>
              <a:defRPr/>
            </a:pPr>
            <a:r>
              <a:rPr lang="it-IT" sz="1100" b="1" dirty="0">
                <a:solidFill>
                  <a:srgbClr val="162B67">
                    <a:hueOff val="0"/>
                    <a:satOff val="0"/>
                    <a:lumOff val="0"/>
                    <a:alphaOff val="0"/>
                  </a:srgbClr>
                </a:solidFill>
                <a:latin typeface="Calibri" panose="020F0502020204030204"/>
              </a:rPr>
              <a:t>2,0</a:t>
            </a:r>
            <a:r>
              <a:rPr kumimoji="0" lang="it-IT" sz="1100" b="1" i="0" u="none" strike="noStrike" kern="1200" cap="none" spc="0" normalizeH="0" baseline="0" noProof="0" dirty="0">
                <a:ln>
                  <a:noFill/>
                </a:ln>
                <a:solidFill>
                  <a:srgbClr val="162B67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%</a:t>
            </a:r>
          </a:p>
        </p:txBody>
      </p:sp>
      <p:sp>
        <p:nvSpPr>
          <p:cNvPr id="95" name="Ovale 94">
            <a:extLst>
              <a:ext uri="{FF2B5EF4-FFF2-40B4-BE49-F238E27FC236}">
                <a16:creationId xmlns:a16="http://schemas.microsoft.com/office/drawing/2014/main" id="{C6F81D0F-CC04-4011-AD16-DCF2287BDBD8}"/>
              </a:ext>
            </a:extLst>
          </p:cNvPr>
          <p:cNvSpPr>
            <a:spLocks/>
          </p:cNvSpPr>
          <p:nvPr/>
        </p:nvSpPr>
        <p:spPr>
          <a:xfrm>
            <a:off x="6338406" y="5979440"/>
            <a:ext cx="727315" cy="647492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6" name="CasellaDiTesto 95">
            <a:extLst>
              <a:ext uri="{FF2B5EF4-FFF2-40B4-BE49-F238E27FC236}">
                <a16:creationId xmlns:a16="http://schemas.microsoft.com/office/drawing/2014/main" id="{60920BB6-9BA4-4A6F-BC4C-C5D70358EF58}"/>
              </a:ext>
            </a:extLst>
          </p:cNvPr>
          <p:cNvSpPr txBox="1"/>
          <p:nvPr/>
        </p:nvSpPr>
        <p:spPr>
          <a:xfrm>
            <a:off x="7054280" y="6244257"/>
            <a:ext cx="2423089" cy="569066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9050" tIns="19050" rIns="19050" bIns="19050" numCol="1" spcCol="1270" anchor="ctr" anchorCtr="0">
            <a:noAutofit/>
          </a:bodyPr>
          <a:lstStyle/>
          <a:p>
            <a:pPr lvl="0" defTabSz="666750">
              <a:lnSpc>
                <a:spcPct val="90000"/>
              </a:lnSpc>
              <a:spcBef>
                <a:spcPct val="0"/>
              </a:spcBef>
              <a:spcAft>
                <a:spcPct val="10000"/>
              </a:spcAft>
              <a:defRPr/>
            </a:pPr>
            <a:r>
              <a:rPr lang="it-IT" sz="1100" b="1" dirty="0">
                <a:solidFill>
                  <a:srgbClr val="162B67">
                    <a:hueOff val="0"/>
                    <a:satOff val="0"/>
                    <a:lumOff val="0"/>
                    <a:alphaOff val="0"/>
                  </a:srgbClr>
                </a:solidFill>
              </a:rPr>
              <a:t>Altro 50,0%</a:t>
            </a:r>
          </a:p>
        </p:txBody>
      </p:sp>
    </p:spTree>
    <p:extLst>
      <p:ext uri="{BB962C8B-B14F-4D97-AF65-F5344CB8AC3E}">
        <p14:creationId xmlns:p14="http://schemas.microsoft.com/office/powerpoint/2010/main" val="38345288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ontent Placeholder 3">
            <a:extLst>
              <a:ext uri="{FF2B5EF4-FFF2-40B4-BE49-F238E27FC236}">
                <a16:creationId xmlns:a16="http://schemas.microsoft.com/office/drawing/2014/main" id="{253298E7-2CCA-4A8C-B853-738B90337CF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89631494"/>
              </p:ext>
            </p:extLst>
          </p:nvPr>
        </p:nvGraphicFramePr>
        <p:xfrm>
          <a:off x="195072" y="1260335"/>
          <a:ext cx="4044284" cy="23448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076F37C7-2698-44D8-81B2-82629B835BE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15778021"/>
              </p:ext>
            </p:extLst>
          </p:nvPr>
        </p:nvGraphicFramePr>
        <p:xfrm>
          <a:off x="3976792" y="1260335"/>
          <a:ext cx="4044284" cy="23448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5" name="Content Placeholder 3">
            <a:extLst>
              <a:ext uri="{FF2B5EF4-FFF2-40B4-BE49-F238E27FC236}">
                <a16:creationId xmlns:a16="http://schemas.microsoft.com/office/drawing/2014/main" id="{B221A11D-47A8-4DFB-8F73-3E742C7C330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48473637"/>
              </p:ext>
            </p:extLst>
          </p:nvPr>
        </p:nvGraphicFramePr>
        <p:xfrm>
          <a:off x="7514963" y="1284050"/>
          <a:ext cx="4044284" cy="23448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  <p:graphicFrame>
        <p:nvGraphicFramePr>
          <p:cNvPr id="6" name="Content Placeholder 3">
            <a:extLst>
              <a:ext uri="{FF2B5EF4-FFF2-40B4-BE49-F238E27FC236}">
                <a16:creationId xmlns:a16="http://schemas.microsoft.com/office/drawing/2014/main" id="{221652EF-5029-4824-A6D2-79D6CAFBEA4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03037346"/>
              </p:ext>
            </p:extLst>
          </p:nvPr>
        </p:nvGraphicFramePr>
        <p:xfrm>
          <a:off x="1309006" y="3977799"/>
          <a:ext cx="4044284" cy="23448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8" r:lo="rId19" r:qs="rId20" r:cs="rId21"/>
          </a:graphicData>
        </a:graphic>
      </p:graphicFrame>
      <p:graphicFrame>
        <p:nvGraphicFramePr>
          <p:cNvPr id="7" name="Content Placeholder 3">
            <a:extLst>
              <a:ext uri="{FF2B5EF4-FFF2-40B4-BE49-F238E27FC236}">
                <a16:creationId xmlns:a16="http://schemas.microsoft.com/office/drawing/2014/main" id="{44DB88EE-E453-45C2-84A6-CFA397972C5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36615503"/>
              </p:ext>
            </p:extLst>
          </p:nvPr>
        </p:nvGraphicFramePr>
        <p:xfrm>
          <a:off x="5816886" y="3889621"/>
          <a:ext cx="4044284" cy="23448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3" r:lo="rId24" r:qs="rId25" r:cs="rId26"/>
          </a:graphicData>
        </a:graphic>
      </p:graphicFrame>
      <p:sp>
        <p:nvSpPr>
          <p:cNvPr id="9" name="Titolo 2">
            <a:extLst>
              <a:ext uri="{FF2B5EF4-FFF2-40B4-BE49-F238E27FC236}">
                <a16:creationId xmlns:a16="http://schemas.microsoft.com/office/drawing/2014/main" id="{FBCEBB82-56D7-402D-B665-70F015F724BC}"/>
              </a:ext>
            </a:extLst>
          </p:cNvPr>
          <p:cNvSpPr txBox="1">
            <a:spLocks/>
          </p:cNvSpPr>
          <p:nvPr/>
        </p:nvSpPr>
        <p:spPr>
          <a:xfrm>
            <a:off x="857701" y="17135"/>
            <a:ext cx="109716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7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Turisti Viaggio Lungo nel 2022: un focus sugli stranieri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37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j-ea"/>
              <a:cs typeface="+mj-cs"/>
            </a:endParaRPr>
          </a:p>
        </p:txBody>
      </p:sp>
      <p:sp>
        <p:nvSpPr>
          <p:cNvPr id="10" name="Ovale 9">
            <a:extLst>
              <a:ext uri="{FF2B5EF4-FFF2-40B4-BE49-F238E27FC236}">
                <a16:creationId xmlns:a16="http://schemas.microsoft.com/office/drawing/2014/main" id="{40DAF5A7-6F34-4F8A-9ED8-EBB992D5AD7E}"/>
              </a:ext>
            </a:extLst>
          </p:cNvPr>
          <p:cNvSpPr>
            <a:spLocks/>
          </p:cNvSpPr>
          <p:nvPr/>
        </p:nvSpPr>
        <p:spPr>
          <a:xfrm>
            <a:off x="1700635" y="3257732"/>
            <a:ext cx="554400" cy="554400"/>
          </a:xfrm>
          <a:prstGeom prst="ellipse">
            <a:avLst/>
          </a:prstGeom>
          <a:blipFill dpi="0" rotWithShape="1">
            <a:blip r:embed="rId2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8F951172-4B06-459B-90B2-C634867CDB33}"/>
              </a:ext>
            </a:extLst>
          </p:cNvPr>
          <p:cNvSpPr txBox="1"/>
          <p:nvPr/>
        </p:nvSpPr>
        <p:spPr>
          <a:xfrm>
            <a:off x="2306405" y="3361931"/>
            <a:ext cx="2185303" cy="569066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9050" tIns="19050" rIns="19050" bIns="19050" numCol="1" spcCol="1270" anchor="ctr" anchorCtr="0">
            <a:noAutofit/>
          </a:bodyPr>
          <a:lstStyle/>
          <a:p>
            <a:pPr marL="0" marR="0" lvl="0" indent="0" algn="l" defTabSz="6667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10000"/>
              </a:spcAft>
              <a:buClrTx/>
              <a:buSzTx/>
              <a:buFontTx/>
              <a:buNone/>
              <a:tabLst/>
              <a:defRPr/>
            </a:pPr>
            <a:r>
              <a:rPr lang="it-IT" sz="1100" b="1" dirty="0">
                <a:solidFill>
                  <a:srgbClr val="162B67">
                    <a:hueOff val="0"/>
                    <a:satOff val="0"/>
                    <a:lumOff val="0"/>
                    <a:alphaOff val="0"/>
                  </a:srgbClr>
                </a:solidFill>
                <a:latin typeface="Calibri" panose="020F0502020204030204"/>
              </a:rPr>
              <a:t>Albania 6</a:t>
            </a:r>
            <a:r>
              <a:rPr kumimoji="0" lang="it-IT" sz="1100" b="1" i="0" u="none" strike="noStrike" kern="1200" cap="none" spc="0" normalizeH="0" baseline="0" noProof="0" dirty="0">
                <a:ln>
                  <a:noFill/>
                </a:ln>
                <a:solidFill>
                  <a:srgbClr val="162B67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,2%</a:t>
            </a:r>
          </a:p>
        </p:txBody>
      </p:sp>
      <p:sp>
        <p:nvSpPr>
          <p:cNvPr id="14" name="Ovale 13">
            <a:extLst>
              <a:ext uri="{FF2B5EF4-FFF2-40B4-BE49-F238E27FC236}">
                <a16:creationId xmlns:a16="http://schemas.microsoft.com/office/drawing/2014/main" id="{54A5AEE3-7FEE-4C5D-9DBE-1F29CC3B786F}"/>
              </a:ext>
            </a:extLst>
          </p:cNvPr>
          <p:cNvSpPr>
            <a:spLocks/>
          </p:cNvSpPr>
          <p:nvPr/>
        </p:nvSpPr>
        <p:spPr>
          <a:xfrm>
            <a:off x="5566308" y="3217507"/>
            <a:ext cx="554400" cy="554400"/>
          </a:xfrm>
          <a:prstGeom prst="ellipse">
            <a:avLst/>
          </a:prstGeom>
          <a:blipFill dpi="0" rotWithShape="1"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2D6B54A6-195D-494B-BF03-7F67F2DC4C0A}"/>
              </a:ext>
            </a:extLst>
          </p:cNvPr>
          <p:cNvSpPr txBox="1"/>
          <p:nvPr/>
        </p:nvSpPr>
        <p:spPr>
          <a:xfrm>
            <a:off x="6178053" y="3408577"/>
            <a:ext cx="2185303" cy="569066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9050" tIns="19050" rIns="19050" bIns="19050" numCol="1" spcCol="1270" anchor="ctr" anchorCtr="0">
            <a:noAutofit/>
          </a:bodyPr>
          <a:lstStyle/>
          <a:p>
            <a:pPr lvl="0"/>
            <a:r>
              <a:rPr lang="it-IT" sz="1100" b="1" dirty="0"/>
              <a:t>Ucraina 6,9%</a:t>
            </a:r>
          </a:p>
        </p:txBody>
      </p:sp>
      <p:sp>
        <p:nvSpPr>
          <p:cNvPr id="16" name="Ovale 15">
            <a:extLst>
              <a:ext uri="{FF2B5EF4-FFF2-40B4-BE49-F238E27FC236}">
                <a16:creationId xmlns:a16="http://schemas.microsoft.com/office/drawing/2014/main" id="{61AE85E4-82D4-4893-8877-12E52F15123C}"/>
              </a:ext>
            </a:extLst>
          </p:cNvPr>
          <p:cNvSpPr>
            <a:spLocks/>
          </p:cNvSpPr>
          <p:nvPr/>
        </p:nvSpPr>
        <p:spPr>
          <a:xfrm>
            <a:off x="9081740" y="3218203"/>
            <a:ext cx="554400" cy="554400"/>
          </a:xfrm>
          <a:prstGeom prst="ellipse">
            <a:avLst/>
          </a:prstGeom>
          <a:blipFill dpi="0" rotWithShape="1">
            <a:blip r:embed="rId3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1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3A5C091C-7473-4108-A69B-E34E297CD254}"/>
              </a:ext>
            </a:extLst>
          </p:cNvPr>
          <p:cNvSpPr txBox="1"/>
          <p:nvPr/>
        </p:nvSpPr>
        <p:spPr>
          <a:xfrm>
            <a:off x="9742833" y="3403999"/>
            <a:ext cx="2185303" cy="569066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9050" tIns="19050" rIns="19050" bIns="19050" numCol="1" spcCol="1270" anchor="ctr" anchorCtr="0">
            <a:noAutofit/>
          </a:bodyPr>
          <a:lstStyle/>
          <a:p>
            <a:pPr marL="0" marR="0" lvl="0" indent="0" algn="l" defTabSz="6667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10000"/>
              </a:spcAft>
              <a:buClrTx/>
              <a:buSzTx/>
              <a:buFontTx/>
              <a:buNone/>
              <a:tabLst/>
              <a:defRPr/>
            </a:pPr>
            <a:r>
              <a:rPr lang="it-IT" sz="1100" b="1" dirty="0">
                <a:solidFill>
                  <a:srgbClr val="162B67">
                    <a:hueOff val="0"/>
                    <a:satOff val="0"/>
                    <a:lumOff val="0"/>
                    <a:alphaOff val="0"/>
                  </a:srgbClr>
                </a:solidFill>
                <a:latin typeface="Calibri" panose="020F0502020204030204"/>
              </a:rPr>
              <a:t>Francia</a:t>
            </a:r>
            <a:endParaRPr kumimoji="0" lang="it-IT" sz="1100" b="1" i="0" u="none" strike="noStrike" kern="1200" cap="none" spc="0" normalizeH="0" baseline="0" noProof="0" dirty="0">
              <a:ln>
                <a:noFill/>
              </a:ln>
              <a:solidFill>
                <a:srgbClr val="162B67">
                  <a:hueOff val="0"/>
                  <a:satOff val="0"/>
                  <a:lumOff val="0"/>
                  <a:alphaOff val="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6667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10000"/>
              </a:spcAft>
              <a:buClrTx/>
              <a:buSzTx/>
              <a:buFontTx/>
              <a:buNone/>
              <a:tabLst/>
              <a:defRPr/>
            </a:pPr>
            <a:r>
              <a:rPr lang="it-IT" sz="1100" b="1" dirty="0">
                <a:solidFill>
                  <a:srgbClr val="162B67">
                    <a:hueOff val="0"/>
                    <a:satOff val="0"/>
                    <a:lumOff val="0"/>
                    <a:alphaOff val="0"/>
                  </a:srgbClr>
                </a:solidFill>
                <a:latin typeface="Calibri" panose="020F0502020204030204"/>
              </a:rPr>
              <a:t>2</a:t>
            </a:r>
            <a:r>
              <a:rPr kumimoji="0" lang="it-IT" sz="1100" b="1" i="0" u="none" strike="noStrike" kern="1200" cap="none" spc="0" normalizeH="0" baseline="0" noProof="0" dirty="0">
                <a:ln>
                  <a:noFill/>
                </a:ln>
                <a:solidFill>
                  <a:srgbClr val="162B67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,3%</a:t>
            </a:r>
          </a:p>
        </p:txBody>
      </p:sp>
      <p:sp>
        <p:nvSpPr>
          <p:cNvPr id="18" name="Ovale 17">
            <a:extLst>
              <a:ext uri="{FF2B5EF4-FFF2-40B4-BE49-F238E27FC236}">
                <a16:creationId xmlns:a16="http://schemas.microsoft.com/office/drawing/2014/main" id="{EBE5CAB7-8770-456F-8E44-8D94B1A82FED}"/>
              </a:ext>
            </a:extLst>
          </p:cNvPr>
          <p:cNvSpPr>
            <a:spLocks/>
          </p:cNvSpPr>
          <p:nvPr/>
        </p:nvSpPr>
        <p:spPr>
          <a:xfrm>
            <a:off x="2918658" y="5946120"/>
            <a:ext cx="554400" cy="554400"/>
          </a:xfrm>
          <a:prstGeom prst="ellipse">
            <a:avLst/>
          </a:prstGeom>
          <a:blipFill dpi="0" rotWithShape="1">
            <a:blip r:embed="rId2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CasellaDiTesto 18">
            <a:extLst>
              <a:ext uri="{FF2B5EF4-FFF2-40B4-BE49-F238E27FC236}">
                <a16:creationId xmlns:a16="http://schemas.microsoft.com/office/drawing/2014/main" id="{480FFC57-94F8-447A-B662-909855047985}"/>
              </a:ext>
            </a:extLst>
          </p:cNvPr>
          <p:cNvSpPr txBox="1"/>
          <p:nvPr/>
        </p:nvSpPr>
        <p:spPr>
          <a:xfrm>
            <a:off x="3675265" y="6126537"/>
            <a:ext cx="2185303" cy="569066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9050" tIns="19050" rIns="19050" bIns="19050" numCol="1" spcCol="1270" anchor="ctr" anchorCtr="0">
            <a:noAutofit/>
          </a:bodyPr>
          <a:lstStyle/>
          <a:p>
            <a:pPr marL="0" marR="0" lvl="0" indent="0" algn="l" defTabSz="6667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10000"/>
              </a:spcAft>
              <a:buClrTx/>
              <a:buSzTx/>
              <a:buFontTx/>
              <a:buNone/>
              <a:tabLst/>
              <a:defRPr/>
            </a:pPr>
            <a:r>
              <a:rPr lang="it-IT" sz="1100" b="1" dirty="0">
                <a:solidFill>
                  <a:srgbClr val="162B67">
                    <a:hueOff val="0"/>
                    <a:satOff val="0"/>
                    <a:lumOff val="0"/>
                    <a:alphaOff val="0"/>
                  </a:srgbClr>
                </a:solidFill>
                <a:latin typeface="Calibri" panose="020F0502020204030204"/>
              </a:rPr>
              <a:t>Albania</a:t>
            </a:r>
            <a:endParaRPr kumimoji="0" lang="it-IT" sz="1100" b="1" i="0" u="none" strike="noStrike" kern="1200" cap="none" spc="0" normalizeH="0" baseline="0" noProof="0" dirty="0">
              <a:ln>
                <a:noFill/>
              </a:ln>
              <a:solidFill>
                <a:srgbClr val="162B67">
                  <a:hueOff val="0"/>
                  <a:satOff val="0"/>
                  <a:lumOff val="0"/>
                  <a:alphaOff val="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6667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1000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100" b="1" i="0" u="none" strike="noStrike" kern="1200" cap="none" spc="0" normalizeH="0" baseline="0" noProof="0" dirty="0">
                <a:ln>
                  <a:noFill/>
                </a:ln>
                <a:solidFill>
                  <a:srgbClr val="162B67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5,9%</a:t>
            </a:r>
          </a:p>
        </p:txBody>
      </p:sp>
      <p:sp>
        <p:nvSpPr>
          <p:cNvPr id="20" name="Ovale 19">
            <a:extLst>
              <a:ext uri="{FF2B5EF4-FFF2-40B4-BE49-F238E27FC236}">
                <a16:creationId xmlns:a16="http://schemas.microsoft.com/office/drawing/2014/main" id="{4F32B311-93B7-47A3-8792-16B3BAC561C2}"/>
              </a:ext>
            </a:extLst>
          </p:cNvPr>
          <p:cNvSpPr>
            <a:spLocks/>
          </p:cNvSpPr>
          <p:nvPr/>
        </p:nvSpPr>
        <p:spPr>
          <a:xfrm>
            <a:off x="7374452" y="5854926"/>
            <a:ext cx="554400" cy="554400"/>
          </a:xfrm>
          <a:prstGeom prst="ellipse">
            <a:avLst/>
          </a:prstGeom>
          <a:blipFill dpi="0" rotWithShape="1">
            <a:blip r:embed="rId2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53DFE76E-59A4-4559-9D30-6F3C106199AC}"/>
              </a:ext>
            </a:extLst>
          </p:cNvPr>
          <p:cNvSpPr txBox="1"/>
          <p:nvPr/>
        </p:nvSpPr>
        <p:spPr>
          <a:xfrm>
            <a:off x="7974860" y="6034366"/>
            <a:ext cx="2185303" cy="569066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9050" tIns="19050" rIns="19050" bIns="19050" numCol="1" spcCol="1270" anchor="ctr" anchorCtr="0">
            <a:noAutofit/>
          </a:bodyPr>
          <a:lstStyle/>
          <a:p>
            <a:pPr marL="0" marR="0" lvl="0" indent="0" algn="l" defTabSz="6667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1000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100" b="1" i="0" u="none" strike="noStrike" kern="1200" cap="none" spc="0" normalizeH="0" baseline="0" noProof="0" dirty="0">
                <a:ln>
                  <a:noFill/>
                </a:ln>
                <a:solidFill>
                  <a:srgbClr val="162B67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Albania</a:t>
            </a:r>
          </a:p>
          <a:p>
            <a:pPr marL="0" marR="0" lvl="0" indent="0" algn="l" defTabSz="6667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1000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100" b="1" i="0" u="none" strike="noStrike" kern="1200" cap="none" spc="0" normalizeH="0" baseline="0" noProof="0" dirty="0">
                <a:ln>
                  <a:noFill/>
                </a:ln>
                <a:solidFill>
                  <a:srgbClr val="162B67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7,7%</a:t>
            </a:r>
          </a:p>
        </p:txBody>
      </p:sp>
      <p:sp>
        <p:nvSpPr>
          <p:cNvPr id="22" name="Rettangolo 21">
            <a:extLst>
              <a:ext uri="{FF2B5EF4-FFF2-40B4-BE49-F238E27FC236}">
                <a16:creationId xmlns:a16="http://schemas.microsoft.com/office/drawing/2014/main" id="{F37C10F5-4FF5-45DC-9BBF-9F6A03DA4308}"/>
              </a:ext>
            </a:extLst>
          </p:cNvPr>
          <p:cNvSpPr/>
          <p:nvPr/>
        </p:nvSpPr>
        <p:spPr>
          <a:xfrm>
            <a:off x="857702" y="619602"/>
            <a:ext cx="8491427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1100" dirty="0"/>
              <a:t>Turisti viaggio lungo stranieri (che soggiornano nella città di riferimento per almeno tre giorni) per paese di provenienza (Gennaio</a:t>
            </a:r>
            <a:r>
              <a:rPr lang="en-GB" sz="1100" dirty="0"/>
              <a:t>-</a:t>
            </a:r>
            <a:r>
              <a:rPr lang="it-IT" sz="1100" dirty="0"/>
              <a:t>Luglio 2022, %)</a:t>
            </a: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007A6FE5-FC02-4CE7-A756-F9F6478A9DD4}"/>
              </a:ext>
            </a:extLst>
          </p:cNvPr>
          <p:cNvSpPr/>
          <p:nvPr/>
        </p:nvSpPr>
        <p:spPr>
          <a:xfrm>
            <a:off x="2819870" y="1788597"/>
            <a:ext cx="643002" cy="452375"/>
          </a:xfrm>
          <a:prstGeom prst="rect">
            <a:avLst/>
          </a:prstGeom>
          <a:noFill/>
          <a:ln w="28575">
            <a:solidFill>
              <a:srgbClr val="F91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5" name="Rettangolo 24">
            <a:extLst>
              <a:ext uri="{FF2B5EF4-FFF2-40B4-BE49-F238E27FC236}">
                <a16:creationId xmlns:a16="http://schemas.microsoft.com/office/drawing/2014/main" id="{E963B012-2393-4B23-8AC9-934AE32D9F30}"/>
              </a:ext>
            </a:extLst>
          </p:cNvPr>
          <p:cNvSpPr/>
          <p:nvPr/>
        </p:nvSpPr>
        <p:spPr>
          <a:xfrm>
            <a:off x="3980436" y="5077969"/>
            <a:ext cx="643002" cy="452375"/>
          </a:xfrm>
          <a:prstGeom prst="rect">
            <a:avLst/>
          </a:prstGeom>
          <a:noFill/>
          <a:ln w="28575">
            <a:solidFill>
              <a:srgbClr val="F91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6" name="Rettangolo 25">
            <a:extLst>
              <a:ext uri="{FF2B5EF4-FFF2-40B4-BE49-F238E27FC236}">
                <a16:creationId xmlns:a16="http://schemas.microsoft.com/office/drawing/2014/main" id="{BAE7E3BB-B11B-4788-B4FC-E876A6CC5BF2}"/>
              </a:ext>
            </a:extLst>
          </p:cNvPr>
          <p:cNvSpPr/>
          <p:nvPr/>
        </p:nvSpPr>
        <p:spPr>
          <a:xfrm>
            <a:off x="8400944" y="4401484"/>
            <a:ext cx="643002" cy="452375"/>
          </a:xfrm>
          <a:prstGeom prst="rect">
            <a:avLst/>
          </a:prstGeom>
          <a:noFill/>
          <a:ln w="28575">
            <a:solidFill>
              <a:srgbClr val="F91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D17A4976-4A40-427E-8DE5-D49BB91B73DA}"/>
              </a:ext>
            </a:extLst>
          </p:cNvPr>
          <p:cNvSpPr/>
          <p:nvPr/>
        </p:nvSpPr>
        <p:spPr>
          <a:xfrm>
            <a:off x="9578496" y="5067201"/>
            <a:ext cx="2481899" cy="954107"/>
          </a:xfrm>
          <a:prstGeom prst="rect">
            <a:avLst/>
          </a:prstGeom>
          <a:ln w="28575">
            <a:solidFill>
              <a:srgbClr val="F91600"/>
            </a:solidFill>
          </a:ln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400" b="1" dirty="0">
                <a:solidFill>
                  <a:srgbClr val="1B2B67"/>
                </a:solidFill>
              </a:rPr>
              <a:t>Incidenza del turismo a corto-medio raggio. </a:t>
            </a:r>
            <a:endParaRPr lang="it-IT" sz="1400" dirty="0">
              <a:solidFill>
                <a:srgbClr val="1B2B67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400" dirty="0">
                <a:solidFill>
                  <a:srgbClr val="1B2B67"/>
                </a:solidFill>
              </a:rPr>
              <a:t>Evidenze della Guerra </a:t>
            </a:r>
            <a:r>
              <a:rPr lang="it-IT" sz="1400" b="1" dirty="0">
                <a:solidFill>
                  <a:srgbClr val="1B2B67"/>
                </a:solidFill>
              </a:rPr>
              <a:t>in Ucraina. </a:t>
            </a:r>
            <a:endParaRPr lang="it-IT" sz="1400" dirty="0"/>
          </a:p>
        </p:txBody>
      </p:sp>
      <p:pic>
        <p:nvPicPr>
          <p:cNvPr id="13" name="Elemento grafico 12" descr="Lampadina e matita">
            <a:extLst>
              <a:ext uri="{FF2B5EF4-FFF2-40B4-BE49-F238E27FC236}">
                <a16:creationId xmlns:a16="http://schemas.microsoft.com/office/drawing/2014/main" id="{AE5232BE-CA0D-4A55-AD40-75B11E9812CD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96DAC541-7B7A-43D3-8B79-37D633B846F1}">
                <asvg:svgBlip xmlns:asvg="http://schemas.microsoft.com/office/drawing/2016/SVG/main" r:embed="rId33"/>
              </a:ext>
            </a:extLst>
          </a:blip>
          <a:stretch>
            <a:fillRect/>
          </a:stretch>
        </p:blipFill>
        <p:spPr>
          <a:xfrm>
            <a:off x="9550995" y="4126041"/>
            <a:ext cx="914400" cy="914400"/>
          </a:xfrm>
          <a:prstGeom prst="rect">
            <a:avLst/>
          </a:prstGeom>
        </p:spPr>
      </p:pic>
      <p:pic>
        <p:nvPicPr>
          <p:cNvPr id="28" name="Immagine 27" descr="Immagine che contiene testo&#10;&#10;Descrizione generata automaticamente">
            <a:extLst>
              <a:ext uri="{FF2B5EF4-FFF2-40B4-BE49-F238E27FC236}">
                <a16:creationId xmlns:a16="http://schemas.microsoft.com/office/drawing/2014/main" id="{262537A9-95CF-48BA-9782-132505CB4F1E}"/>
              </a:ext>
            </a:extLst>
          </p:cNvPr>
          <p:cNvPicPr>
            <a:picLocks noChangeAspect="1"/>
          </p:cNvPicPr>
          <p:nvPr/>
        </p:nvPicPr>
        <p:blipFill>
          <a:blip r:embed="rId34"/>
          <a:stretch>
            <a:fillRect/>
          </a:stretch>
        </p:blipFill>
        <p:spPr>
          <a:xfrm>
            <a:off x="9352696" y="6435534"/>
            <a:ext cx="1572059" cy="318192"/>
          </a:xfrm>
          <a:prstGeom prst="rect">
            <a:avLst/>
          </a:prstGeom>
        </p:spPr>
      </p:pic>
      <p:pic>
        <p:nvPicPr>
          <p:cNvPr id="29" name="Immagine 28">
            <a:extLst>
              <a:ext uri="{FF2B5EF4-FFF2-40B4-BE49-F238E27FC236}">
                <a16:creationId xmlns:a16="http://schemas.microsoft.com/office/drawing/2014/main" id="{AFC69587-FBF2-49C3-946F-2B72F0398ED4}"/>
              </a:ext>
            </a:extLst>
          </p:cNvPr>
          <p:cNvPicPr>
            <a:picLocks noChangeAspect="1"/>
          </p:cNvPicPr>
          <p:nvPr/>
        </p:nvPicPr>
        <p:blipFill>
          <a:blip r:embed="rId35"/>
          <a:stretch>
            <a:fillRect/>
          </a:stretch>
        </p:blipFill>
        <p:spPr>
          <a:xfrm>
            <a:off x="10989432" y="949463"/>
            <a:ext cx="1108095" cy="653921"/>
          </a:xfrm>
          <a:prstGeom prst="rect">
            <a:avLst/>
          </a:prstGeom>
        </p:spPr>
      </p:pic>
      <p:pic>
        <p:nvPicPr>
          <p:cNvPr id="30" name="Immagine 29">
            <a:extLst>
              <a:ext uri="{FF2B5EF4-FFF2-40B4-BE49-F238E27FC236}">
                <a16:creationId xmlns:a16="http://schemas.microsoft.com/office/drawing/2014/main" id="{DA3C8F47-E79D-4357-9D30-265282DD3CD3}"/>
              </a:ext>
            </a:extLst>
          </p:cNvPr>
          <p:cNvPicPr>
            <a:picLocks noChangeAspect="1"/>
          </p:cNvPicPr>
          <p:nvPr/>
        </p:nvPicPr>
        <p:blipFill rotWithShape="1">
          <a:blip r:embed="rId36"/>
          <a:srcRect t="11816" b="8226"/>
          <a:stretch/>
        </p:blipFill>
        <p:spPr>
          <a:xfrm>
            <a:off x="11010749" y="6058052"/>
            <a:ext cx="961606" cy="738665"/>
          </a:xfrm>
          <a:prstGeom prst="rect">
            <a:avLst/>
          </a:prstGeom>
        </p:spPr>
      </p:pic>
      <p:sp>
        <p:nvSpPr>
          <p:cNvPr id="31" name="CasellaDiTesto 30">
            <a:extLst>
              <a:ext uri="{FF2B5EF4-FFF2-40B4-BE49-F238E27FC236}">
                <a16:creationId xmlns:a16="http://schemas.microsoft.com/office/drawing/2014/main" id="{70F83302-C872-4613-A62C-6784302C3C1C}"/>
              </a:ext>
            </a:extLst>
          </p:cNvPr>
          <p:cNvSpPr txBox="1"/>
          <p:nvPr/>
        </p:nvSpPr>
        <p:spPr>
          <a:xfrm>
            <a:off x="3208409" y="6611326"/>
            <a:ext cx="673765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Fonte: </a:t>
            </a:r>
            <a:r>
              <a:rPr lang="it-IT" sz="1100" i="1" dirty="0"/>
              <a:t>Confcommercio provincia di Varese-Vodafone Analytics</a:t>
            </a:r>
            <a:r>
              <a:rPr lang="en-GB" sz="1100" i="1" dirty="0"/>
              <a:t>. </a:t>
            </a:r>
            <a:r>
              <a:rPr lang="en-GB" sz="1100" i="1" dirty="0" err="1"/>
              <a:t>Rielaborazioni</a:t>
            </a:r>
            <a:r>
              <a:rPr lang="en-GB" sz="1100" i="1" dirty="0"/>
              <a:t> LIUC – </a:t>
            </a:r>
            <a:r>
              <a:rPr lang="en-GB" sz="1100" i="1" dirty="0" err="1"/>
              <a:t>Università</a:t>
            </a:r>
            <a:r>
              <a:rPr lang="en-GB" sz="1100" i="1" dirty="0"/>
              <a:t> </a:t>
            </a:r>
            <a:r>
              <a:rPr lang="en-GB" sz="1100" i="1" dirty="0" err="1"/>
              <a:t>Cattaneo</a:t>
            </a:r>
            <a:r>
              <a:rPr lang="en-GB" sz="1100" i="1" dirty="0"/>
              <a:t> </a:t>
            </a:r>
            <a:endParaRPr lang="en-GB" i="1" dirty="0"/>
          </a:p>
        </p:txBody>
      </p:sp>
      <p:sp>
        <p:nvSpPr>
          <p:cNvPr id="32" name="Ovale 31">
            <a:extLst>
              <a:ext uri="{FF2B5EF4-FFF2-40B4-BE49-F238E27FC236}">
                <a16:creationId xmlns:a16="http://schemas.microsoft.com/office/drawing/2014/main" id="{BFFC17C2-FCD2-4375-AD66-74AF938D2A43}"/>
              </a:ext>
            </a:extLst>
          </p:cNvPr>
          <p:cNvSpPr>
            <a:spLocks/>
          </p:cNvSpPr>
          <p:nvPr/>
        </p:nvSpPr>
        <p:spPr>
          <a:xfrm>
            <a:off x="1094865" y="3489943"/>
            <a:ext cx="554400" cy="55440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CasellaDiTesto 32">
            <a:extLst>
              <a:ext uri="{FF2B5EF4-FFF2-40B4-BE49-F238E27FC236}">
                <a16:creationId xmlns:a16="http://schemas.microsoft.com/office/drawing/2014/main" id="{99F7B0F1-24BB-4794-87A0-0FDF99F17D7C}"/>
              </a:ext>
            </a:extLst>
          </p:cNvPr>
          <p:cNvSpPr txBox="1"/>
          <p:nvPr/>
        </p:nvSpPr>
        <p:spPr>
          <a:xfrm>
            <a:off x="1617277" y="3628927"/>
            <a:ext cx="2185303" cy="569066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9050" tIns="19050" rIns="19050" bIns="19050" numCol="1" spcCol="1270" anchor="ctr" anchorCtr="0">
            <a:noAutofit/>
          </a:bodyPr>
          <a:lstStyle/>
          <a:p>
            <a:pPr marL="0" marR="0" lvl="0" indent="0" algn="l" defTabSz="6667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10000"/>
              </a:spcAft>
              <a:buClrTx/>
              <a:buSzTx/>
              <a:buFontTx/>
              <a:buNone/>
              <a:tabLst/>
              <a:defRPr/>
            </a:pPr>
            <a:r>
              <a:rPr lang="it-IT" sz="1100" b="1" dirty="0">
                <a:solidFill>
                  <a:srgbClr val="162B67">
                    <a:hueOff val="0"/>
                    <a:satOff val="0"/>
                    <a:lumOff val="0"/>
                    <a:alphaOff val="0"/>
                  </a:srgbClr>
                </a:solidFill>
                <a:latin typeface="Calibri" panose="020F0502020204030204"/>
              </a:rPr>
              <a:t>Altro 53</a:t>
            </a:r>
            <a:r>
              <a:rPr kumimoji="0" lang="it-IT" sz="1100" b="1" i="0" u="none" strike="noStrike" kern="1200" cap="none" spc="0" normalizeH="0" baseline="0" noProof="0" dirty="0">
                <a:ln>
                  <a:noFill/>
                </a:ln>
                <a:solidFill>
                  <a:srgbClr val="162B67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,1%</a:t>
            </a:r>
          </a:p>
        </p:txBody>
      </p:sp>
      <p:sp>
        <p:nvSpPr>
          <p:cNvPr id="34" name="Ovale 33">
            <a:extLst>
              <a:ext uri="{FF2B5EF4-FFF2-40B4-BE49-F238E27FC236}">
                <a16:creationId xmlns:a16="http://schemas.microsoft.com/office/drawing/2014/main" id="{E20F0AA7-A9AC-4AB8-879B-95A0FA810AD4}"/>
              </a:ext>
            </a:extLst>
          </p:cNvPr>
          <p:cNvSpPr>
            <a:spLocks/>
          </p:cNvSpPr>
          <p:nvPr/>
        </p:nvSpPr>
        <p:spPr>
          <a:xfrm>
            <a:off x="5053854" y="3478630"/>
            <a:ext cx="554400" cy="55440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CasellaDiTesto 34">
            <a:extLst>
              <a:ext uri="{FF2B5EF4-FFF2-40B4-BE49-F238E27FC236}">
                <a16:creationId xmlns:a16="http://schemas.microsoft.com/office/drawing/2014/main" id="{EA13A1D7-849D-4D76-B6EC-82D2AD2AD6DA}"/>
              </a:ext>
            </a:extLst>
          </p:cNvPr>
          <p:cNvSpPr txBox="1"/>
          <p:nvPr/>
        </p:nvSpPr>
        <p:spPr>
          <a:xfrm>
            <a:off x="5576266" y="3617614"/>
            <a:ext cx="2185303" cy="569066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9050" tIns="19050" rIns="19050" bIns="19050" numCol="1" spcCol="1270" anchor="ctr" anchorCtr="0">
            <a:noAutofit/>
          </a:bodyPr>
          <a:lstStyle/>
          <a:p>
            <a:pPr marL="0" marR="0" lvl="0" indent="0" algn="l" defTabSz="6667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10000"/>
              </a:spcAft>
              <a:buClrTx/>
              <a:buSzTx/>
              <a:buFontTx/>
              <a:buNone/>
              <a:tabLst/>
              <a:defRPr/>
            </a:pPr>
            <a:r>
              <a:rPr lang="it-IT" sz="1100" b="1" dirty="0">
                <a:solidFill>
                  <a:srgbClr val="162B67">
                    <a:hueOff val="0"/>
                    <a:satOff val="0"/>
                    <a:lumOff val="0"/>
                    <a:alphaOff val="0"/>
                  </a:srgbClr>
                </a:solidFill>
                <a:latin typeface="Calibri" panose="020F0502020204030204"/>
              </a:rPr>
              <a:t>Altro 60</a:t>
            </a:r>
            <a:r>
              <a:rPr kumimoji="0" lang="it-IT" sz="1100" b="1" i="0" u="none" strike="noStrike" kern="1200" cap="none" spc="0" normalizeH="0" baseline="0" noProof="0" dirty="0">
                <a:ln>
                  <a:noFill/>
                </a:ln>
                <a:solidFill>
                  <a:srgbClr val="162B67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,6%</a:t>
            </a:r>
          </a:p>
        </p:txBody>
      </p:sp>
      <p:sp>
        <p:nvSpPr>
          <p:cNvPr id="36" name="Ovale 35">
            <a:extLst>
              <a:ext uri="{FF2B5EF4-FFF2-40B4-BE49-F238E27FC236}">
                <a16:creationId xmlns:a16="http://schemas.microsoft.com/office/drawing/2014/main" id="{6DA1840A-94F8-4013-84D8-5191EE008461}"/>
              </a:ext>
            </a:extLst>
          </p:cNvPr>
          <p:cNvSpPr>
            <a:spLocks/>
          </p:cNvSpPr>
          <p:nvPr/>
        </p:nvSpPr>
        <p:spPr>
          <a:xfrm>
            <a:off x="8564335" y="3470256"/>
            <a:ext cx="554400" cy="55440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CasellaDiTesto 36">
            <a:extLst>
              <a:ext uri="{FF2B5EF4-FFF2-40B4-BE49-F238E27FC236}">
                <a16:creationId xmlns:a16="http://schemas.microsoft.com/office/drawing/2014/main" id="{609CB963-DD39-473D-B64C-C5A75810377F}"/>
              </a:ext>
            </a:extLst>
          </p:cNvPr>
          <p:cNvSpPr txBox="1"/>
          <p:nvPr/>
        </p:nvSpPr>
        <p:spPr>
          <a:xfrm>
            <a:off x="9086747" y="3609240"/>
            <a:ext cx="2185303" cy="569066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9050" tIns="19050" rIns="19050" bIns="19050" numCol="1" spcCol="1270" anchor="ctr" anchorCtr="0">
            <a:noAutofit/>
          </a:bodyPr>
          <a:lstStyle/>
          <a:p>
            <a:pPr marL="0" marR="0" lvl="0" indent="0" algn="l" defTabSz="6667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10000"/>
              </a:spcAft>
              <a:buClrTx/>
              <a:buSzTx/>
              <a:buFontTx/>
              <a:buNone/>
              <a:tabLst/>
              <a:defRPr/>
            </a:pPr>
            <a:r>
              <a:rPr lang="it-IT" sz="1100" b="1" dirty="0">
                <a:solidFill>
                  <a:srgbClr val="162B67">
                    <a:hueOff val="0"/>
                    <a:satOff val="0"/>
                    <a:lumOff val="0"/>
                    <a:alphaOff val="0"/>
                  </a:srgbClr>
                </a:solidFill>
                <a:latin typeface="Calibri" panose="020F0502020204030204"/>
              </a:rPr>
              <a:t>Altro 22</a:t>
            </a:r>
            <a:r>
              <a:rPr kumimoji="0" lang="it-IT" sz="1100" b="1" i="0" u="none" strike="noStrike" kern="1200" cap="none" spc="0" normalizeH="0" baseline="0" noProof="0" dirty="0">
                <a:ln>
                  <a:noFill/>
                </a:ln>
                <a:solidFill>
                  <a:srgbClr val="162B67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,3%</a:t>
            </a:r>
          </a:p>
        </p:txBody>
      </p:sp>
      <p:sp>
        <p:nvSpPr>
          <p:cNvPr id="38" name="Rettangolo 37">
            <a:extLst>
              <a:ext uri="{FF2B5EF4-FFF2-40B4-BE49-F238E27FC236}">
                <a16:creationId xmlns:a16="http://schemas.microsoft.com/office/drawing/2014/main" id="{CA5CCCE6-C4C5-46B3-BCA8-FB0361F8CA48}"/>
              </a:ext>
            </a:extLst>
          </p:cNvPr>
          <p:cNvSpPr/>
          <p:nvPr/>
        </p:nvSpPr>
        <p:spPr>
          <a:xfrm>
            <a:off x="6170400" y="3536915"/>
            <a:ext cx="900135" cy="291061"/>
          </a:xfrm>
          <a:prstGeom prst="rect">
            <a:avLst/>
          </a:prstGeom>
          <a:noFill/>
          <a:ln w="28575">
            <a:solidFill>
              <a:srgbClr val="F91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9" name="Ovale 38">
            <a:extLst>
              <a:ext uri="{FF2B5EF4-FFF2-40B4-BE49-F238E27FC236}">
                <a16:creationId xmlns:a16="http://schemas.microsoft.com/office/drawing/2014/main" id="{15E21867-B952-4C51-9458-DA7AB3AE04D9}"/>
              </a:ext>
            </a:extLst>
          </p:cNvPr>
          <p:cNvSpPr>
            <a:spLocks/>
          </p:cNvSpPr>
          <p:nvPr/>
        </p:nvSpPr>
        <p:spPr>
          <a:xfrm>
            <a:off x="2346139" y="6146355"/>
            <a:ext cx="554400" cy="55440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" name="CasellaDiTesto 39">
            <a:extLst>
              <a:ext uri="{FF2B5EF4-FFF2-40B4-BE49-F238E27FC236}">
                <a16:creationId xmlns:a16="http://schemas.microsoft.com/office/drawing/2014/main" id="{100CEBD7-503F-4AA9-9DBF-2F69C418F008}"/>
              </a:ext>
            </a:extLst>
          </p:cNvPr>
          <p:cNvSpPr txBox="1"/>
          <p:nvPr/>
        </p:nvSpPr>
        <p:spPr>
          <a:xfrm>
            <a:off x="2868551" y="6285339"/>
            <a:ext cx="2185303" cy="569066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9050" tIns="19050" rIns="19050" bIns="19050" numCol="1" spcCol="1270" anchor="ctr" anchorCtr="0">
            <a:noAutofit/>
          </a:bodyPr>
          <a:lstStyle/>
          <a:p>
            <a:pPr marL="0" marR="0" lvl="0" indent="0" algn="l" defTabSz="6667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10000"/>
              </a:spcAft>
              <a:buClrTx/>
              <a:buSzTx/>
              <a:buFontTx/>
              <a:buNone/>
              <a:tabLst/>
              <a:defRPr/>
            </a:pPr>
            <a:r>
              <a:rPr lang="it-IT" sz="1100" b="1" dirty="0">
                <a:solidFill>
                  <a:srgbClr val="162B67">
                    <a:hueOff val="0"/>
                    <a:satOff val="0"/>
                    <a:lumOff val="0"/>
                    <a:alphaOff val="0"/>
                  </a:srgbClr>
                </a:solidFill>
                <a:latin typeface="Calibri" panose="020F0502020204030204"/>
              </a:rPr>
              <a:t>Altro 51</a:t>
            </a:r>
            <a:r>
              <a:rPr kumimoji="0" lang="it-IT" sz="1100" b="1" i="0" u="none" strike="noStrike" kern="1200" cap="none" spc="0" normalizeH="0" baseline="0" noProof="0" dirty="0">
                <a:ln>
                  <a:noFill/>
                </a:ln>
                <a:solidFill>
                  <a:srgbClr val="162B67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,0%</a:t>
            </a:r>
          </a:p>
        </p:txBody>
      </p:sp>
      <p:sp>
        <p:nvSpPr>
          <p:cNvPr id="41" name="Ovale 40">
            <a:extLst>
              <a:ext uri="{FF2B5EF4-FFF2-40B4-BE49-F238E27FC236}">
                <a16:creationId xmlns:a16="http://schemas.microsoft.com/office/drawing/2014/main" id="{64E3DFEA-4EA8-4445-8CFE-457BBA02E52F}"/>
              </a:ext>
            </a:extLst>
          </p:cNvPr>
          <p:cNvSpPr>
            <a:spLocks/>
          </p:cNvSpPr>
          <p:nvPr/>
        </p:nvSpPr>
        <p:spPr>
          <a:xfrm>
            <a:off x="6830689" y="5965471"/>
            <a:ext cx="554400" cy="55440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2" name="CasellaDiTesto 41">
            <a:extLst>
              <a:ext uri="{FF2B5EF4-FFF2-40B4-BE49-F238E27FC236}">
                <a16:creationId xmlns:a16="http://schemas.microsoft.com/office/drawing/2014/main" id="{7B2A4E09-4864-462D-AD46-D3402B042D40}"/>
              </a:ext>
            </a:extLst>
          </p:cNvPr>
          <p:cNvSpPr txBox="1"/>
          <p:nvPr/>
        </p:nvSpPr>
        <p:spPr>
          <a:xfrm>
            <a:off x="7248839" y="6272806"/>
            <a:ext cx="2185303" cy="569066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9050" tIns="19050" rIns="19050" bIns="19050" numCol="1" spcCol="1270" anchor="ctr" anchorCtr="0">
            <a:noAutofit/>
          </a:bodyPr>
          <a:lstStyle/>
          <a:p>
            <a:pPr marL="0" marR="0" lvl="0" indent="0" algn="l" defTabSz="6667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10000"/>
              </a:spcAft>
              <a:buClrTx/>
              <a:buSzTx/>
              <a:buFontTx/>
              <a:buNone/>
              <a:tabLst/>
              <a:defRPr/>
            </a:pPr>
            <a:r>
              <a:rPr lang="it-IT" sz="1100" b="1" dirty="0">
                <a:solidFill>
                  <a:srgbClr val="162B67">
                    <a:hueOff val="0"/>
                    <a:satOff val="0"/>
                    <a:lumOff val="0"/>
                    <a:alphaOff val="0"/>
                  </a:srgbClr>
                </a:solidFill>
                <a:latin typeface="Calibri" panose="020F0502020204030204"/>
              </a:rPr>
              <a:t>Altro 51</a:t>
            </a:r>
            <a:r>
              <a:rPr kumimoji="0" lang="it-IT" sz="1100" b="1" i="0" u="none" strike="noStrike" kern="1200" cap="none" spc="0" normalizeH="0" baseline="0" noProof="0" dirty="0">
                <a:ln>
                  <a:noFill/>
                </a:ln>
                <a:solidFill>
                  <a:srgbClr val="162B67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,5%</a:t>
            </a:r>
          </a:p>
        </p:txBody>
      </p:sp>
    </p:spTree>
    <p:extLst>
      <p:ext uri="{BB962C8B-B14F-4D97-AF65-F5344CB8AC3E}">
        <p14:creationId xmlns:p14="http://schemas.microsoft.com/office/powerpoint/2010/main" val="41459769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2">
            <a:extLst>
              <a:ext uri="{FF2B5EF4-FFF2-40B4-BE49-F238E27FC236}">
                <a16:creationId xmlns:a16="http://schemas.microsoft.com/office/drawing/2014/main" id="{1AB36251-D1DA-4756-AEF1-10D8BCE8D57D}"/>
              </a:ext>
            </a:extLst>
          </p:cNvPr>
          <p:cNvSpPr txBox="1">
            <a:spLocks/>
          </p:cNvSpPr>
          <p:nvPr/>
        </p:nvSpPr>
        <p:spPr>
          <a:xfrm>
            <a:off x="857701" y="17135"/>
            <a:ext cx="109716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37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j-ea"/>
              <a:cs typeface="+mj-cs"/>
            </a:endParaRPr>
          </a:p>
        </p:txBody>
      </p:sp>
      <p:sp>
        <p:nvSpPr>
          <p:cNvPr id="4" name="Titolo 2">
            <a:extLst>
              <a:ext uri="{FF2B5EF4-FFF2-40B4-BE49-F238E27FC236}">
                <a16:creationId xmlns:a16="http://schemas.microsoft.com/office/drawing/2014/main" id="{0395C40A-64ED-413E-8A82-41F1FEC36A6A}"/>
              </a:ext>
            </a:extLst>
          </p:cNvPr>
          <p:cNvSpPr txBox="1">
            <a:spLocks/>
          </p:cNvSpPr>
          <p:nvPr/>
        </p:nvSpPr>
        <p:spPr>
          <a:xfrm>
            <a:off x="857702" y="17135"/>
            <a:ext cx="1041289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7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Qual è l’età dei turisti?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37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j-ea"/>
              <a:cs typeface="+mj-cs"/>
            </a:endParaRP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4E3C9941-9C84-4BDD-ADB6-4C5DDF2997E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960" r="12677"/>
          <a:stretch/>
        </p:blipFill>
        <p:spPr>
          <a:xfrm>
            <a:off x="2311326" y="1013701"/>
            <a:ext cx="3730128" cy="2755631"/>
          </a:xfrm>
          <a:prstGeom prst="rect">
            <a:avLst/>
          </a:prstGeom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12C0D83C-B7BD-4385-82ED-8BA98B6C79B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487" r="11038"/>
          <a:stretch/>
        </p:blipFill>
        <p:spPr>
          <a:xfrm>
            <a:off x="6212701" y="997463"/>
            <a:ext cx="3638747" cy="2755631"/>
          </a:xfrm>
          <a:prstGeom prst="rect">
            <a:avLst/>
          </a:prstGeom>
        </p:spPr>
      </p:pic>
      <p:pic>
        <p:nvPicPr>
          <p:cNvPr id="10" name="Immagine 9">
            <a:extLst>
              <a:ext uri="{FF2B5EF4-FFF2-40B4-BE49-F238E27FC236}">
                <a16:creationId xmlns:a16="http://schemas.microsoft.com/office/drawing/2014/main" id="{06CB29A0-F19C-4C8F-8494-86EAB85F54C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6284"/>
          <a:stretch/>
        </p:blipFill>
        <p:spPr>
          <a:xfrm>
            <a:off x="1034421" y="3878676"/>
            <a:ext cx="3832931" cy="2755631"/>
          </a:xfrm>
          <a:prstGeom prst="rect">
            <a:avLst/>
          </a:prstGeom>
        </p:spPr>
      </p:pic>
      <p:pic>
        <p:nvPicPr>
          <p:cNvPr id="14" name="Immagine 13">
            <a:extLst>
              <a:ext uri="{FF2B5EF4-FFF2-40B4-BE49-F238E27FC236}">
                <a16:creationId xmlns:a16="http://schemas.microsoft.com/office/drawing/2014/main" id="{A584747F-582E-43CD-B982-58DEA3EF563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20124"/>
          <a:stretch/>
        </p:blipFill>
        <p:spPr>
          <a:xfrm>
            <a:off x="7613507" y="3870557"/>
            <a:ext cx="3657091" cy="2755631"/>
          </a:xfrm>
          <a:prstGeom prst="rect">
            <a:avLst/>
          </a:prstGeom>
        </p:spPr>
      </p:pic>
      <p:pic>
        <p:nvPicPr>
          <p:cNvPr id="12" name="Immagine 11">
            <a:extLst>
              <a:ext uri="{FF2B5EF4-FFF2-40B4-BE49-F238E27FC236}">
                <a16:creationId xmlns:a16="http://schemas.microsoft.com/office/drawing/2014/main" id="{E7BA221B-7B1E-4986-A7F6-A74FD0143126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7701" r="11427"/>
          <a:stretch/>
        </p:blipFill>
        <p:spPr>
          <a:xfrm>
            <a:off x="4725018" y="3878676"/>
            <a:ext cx="3249182" cy="2755631"/>
          </a:xfrm>
          <a:prstGeom prst="rect">
            <a:avLst/>
          </a:prstGeom>
        </p:spPr>
      </p:pic>
      <p:sp>
        <p:nvSpPr>
          <p:cNvPr id="15" name="Rettangolo 14">
            <a:extLst>
              <a:ext uri="{FF2B5EF4-FFF2-40B4-BE49-F238E27FC236}">
                <a16:creationId xmlns:a16="http://schemas.microsoft.com/office/drawing/2014/main" id="{B4103D09-4AA7-457E-A6A1-A04B42AC9515}"/>
              </a:ext>
            </a:extLst>
          </p:cNvPr>
          <p:cNvSpPr/>
          <p:nvPr/>
        </p:nvSpPr>
        <p:spPr>
          <a:xfrm>
            <a:off x="1258071" y="1004010"/>
            <a:ext cx="9230508" cy="2749084"/>
          </a:xfrm>
          <a:prstGeom prst="rect">
            <a:avLst/>
          </a:prstGeom>
          <a:noFill/>
          <a:ln w="28575">
            <a:solidFill>
              <a:srgbClr val="F91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01C2DC6E-DED6-4D16-B3D2-C6C0F4C0E2AA}"/>
              </a:ext>
            </a:extLst>
          </p:cNvPr>
          <p:cNvSpPr/>
          <p:nvPr/>
        </p:nvSpPr>
        <p:spPr>
          <a:xfrm>
            <a:off x="816237" y="3862438"/>
            <a:ext cx="10852779" cy="2749084"/>
          </a:xfrm>
          <a:prstGeom prst="rect">
            <a:avLst/>
          </a:prstGeom>
          <a:noFill/>
          <a:ln w="28575">
            <a:solidFill>
              <a:srgbClr val="F91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25" name="Immagine 24" descr="Immagine che contiene testo&#10;&#10;Descrizione generata automaticamente">
            <a:extLst>
              <a:ext uri="{FF2B5EF4-FFF2-40B4-BE49-F238E27FC236}">
                <a16:creationId xmlns:a16="http://schemas.microsoft.com/office/drawing/2014/main" id="{703DAF5F-CB66-4B22-8830-AF15B30AEC2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591548" y="1742261"/>
            <a:ext cx="1572059" cy="318192"/>
          </a:xfrm>
          <a:prstGeom prst="rect">
            <a:avLst/>
          </a:prstGeom>
        </p:spPr>
      </p:pic>
      <p:pic>
        <p:nvPicPr>
          <p:cNvPr id="26" name="Immagine 25">
            <a:extLst>
              <a:ext uri="{FF2B5EF4-FFF2-40B4-BE49-F238E27FC236}">
                <a16:creationId xmlns:a16="http://schemas.microsoft.com/office/drawing/2014/main" id="{474DFAD5-257A-4FF3-A23B-832CD6A201F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989432" y="949463"/>
            <a:ext cx="1108095" cy="653921"/>
          </a:xfrm>
          <a:prstGeom prst="rect">
            <a:avLst/>
          </a:prstGeom>
        </p:spPr>
      </p:pic>
      <p:pic>
        <p:nvPicPr>
          <p:cNvPr id="27" name="Immagine 26">
            <a:extLst>
              <a:ext uri="{FF2B5EF4-FFF2-40B4-BE49-F238E27FC236}">
                <a16:creationId xmlns:a16="http://schemas.microsoft.com/office/drawing/2014/main" id="{4A062D51-6EA3-4CDE-A190-9F65394728B4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t="11816" b="8226"/>
          <a:stretch/>
        </p:blipFill>
        <p:spPr>
          <a:xfrm>
            <a:off x="11106375" y="2115297"/>
            <a:ext cx="961606" cy="738665"/>
          </a:xfrm>
          <a:prstGeom prst="rect">
            <a:avLst/>
          </a:prstGeom>
        </p:spPr>
      </p:pic>
      <p:sp>
        <p:nvSpPr>
          <p:cNvPr id="28" name="Rettangolo 27">
            <a:extLst>
              <a:ext uri="{FF2B5EF4-FFF2-40B4-BE49-F238E27FC236}">
                <a16:creationId xmlns:a16="http://schemas.microsoft.com/office/drawing/2014/main" id="{CCA62C42-5653-46A2-92EB-D9F18E4F5BB7}"/>
              </a:ext>
            </a:extLst>
          </p:cNvPr>
          <p:cNvSpPr/>
          <p:nvPr/>
        </p:nvSpPr>
        <p:spPr>
          <a:xfrm>
            <a:off x="857702" y="651811"/>
            <a:ext cx="4750018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1100" dirty="0"/>
              <a:t>Quote percentuali di turisti per fascia di età nei mesi da Gennaio</a:t>
            </a:r>
            <a:r>
              <a:rPr lang="en-GB" sz="1100" dirty="0"/>
              <a:t> a </a:t>
            </a:r>
            <a:r>
              <a:rPr lang="it-IT" sz="1100" dirty="0"/>
              <a:t>Luglio 2022. </a:t>
            </a:r>
          </a:p>
        </p:txBody>
      </p:sp>
      <p:sp>
        <p:nvSpPr>
          <p:cNvPr id="29" name="CasellaDiTesto 28">
            <a:extLst>
              <a:ext uri="{FF2B5EF4-FFF2-40B4-BE49-F238E27FC236}">
                <a16:creationId xmlns:a16="http://schemas.microsoft.com/office/drawing/2014/main" id="{39E72802-B23D-4352-AA67-3E7E4A38A7E0}"/>
              </a:ext>
            </a:extLst>
          </p:cNvPr>
          <p:cNvSpPr txBox="1"/>
          <p:nvPr/>
        </p:nvSpPr>
        <p:spPr>
          <a:xfrm>
            <a:off x="3208409" y="6611326"/>
            <a:ext cx="673765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Fonte: </a:t>
            </a:r>
            <a:r>
              <a:rPr lang="it-IT" sz="1100" i="1" dirty="0"/>
              <a:t>Confcommercio provincia di Varese-Vodafone Analytics</a:t>
            </a:r>
            <a:r>
              <a:rPr lang="en-GB" sz="1100" i="1" dirty="0"/>
              <a:t>. </a:t>
            </a:r>
            <a:r>
              <a:rPr lang="en-GB" sz="1100" i="1" dirty="0" err="1"/>
              <a:t>Rielaborazioni</a:t>
            </a:r>
            <a:r>
              <a:rPr lang="en-GB" sz="1100" i="1" dirty="0"/>
              <a:t> LIUC – </a:t>
            </a:r>
            <a:r>
              <a:rPr lang="en-GB" sz="1100" i="1" dirty="0" err="1"/>
              <a:t>Università</a:t>
            </a:r>
            <a:r>
              <a:rPr lang="en-GB" sz="1100" i="1" dirty="0"/>
              <a:t> </a:t>
            </a:r>
            <a:r>
              <a:rPr lang="en-GB" sz="1100" i="1" dirty="0" err="1"/>
              <a:t>Cattaneo</a:t>
            </a:r>
            <a:r>
              <a:rPr lang="en-GB" sz="1100" i="1" dirty="0"/>
              <a:t> </a:t>
            </a:r>
            <a:endParaRPr lang="en-GB" i="1" dirty="0"/>
          </a:p>
        </p:txBody>
      </p:sp>
    </p:spTree>
    <p:extLst>
      <p:ext uri="{BB962C8B-B14F-4D97-AF65-F5344CB8AC3E}">
        <p14:creationId xmlns:p14="http://schemas.microsoft.com/office/powerpoint/2010/main" val="39806510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9" name="Connettore 2 28">
            <a:extLst>
              <a:ext uri="{FF2B5EF4-FFF2-40B4-BE49-F238E27FC236}">
                <a16:creationId xmlns:a16="http://schemas.microsoft.com/office/drawing/2014/main" id="{E0A8E0E5-01AD-4F11-AD2B-B5C2D1C5E463}"/>
              </a:ext>
            </a:extLst>
          </p:cNvPr>
          <p:cNvCxnSpPr>
            <a:cxnSpLocks/>
            <a:endCxn id="48" idx="1"/>
          </p:cNvCxnSpPr>
          <p:nvPr/>
        </p:nvCxnSpPr>
        <p:spPr>
          <a:xfrm flipV="1">
            <a:off x="7697718" y="2709369"/>
            <a:ext cx="1304181" cy="8881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nettore 2 31">
            <a:extLst>
              <a:ext uri="{FF2B5EF4-FFF2-40B4-BE49-F238E27FC236}">
                <a16:creationId xmlns:a16="http://schemas.microsoft.com/office/drawing/2014/main" id="{CCDA6487-757E-41B2-B398-C041659C4EAF}"/>
              </a:ext>
            </a:extLst>
          </p:cNvPr>
          <p:cNvCxnSpPr>
            <a:cxnSpLocks/>
          </p:cNvCxnSpPr>
          <p:nvPr/>
        </p:nvCxnSpPr>
        <p:spPr>
          <a:xfrm flipV="1">
            <a:off x="7697717" y="3580212"/>
            <a:ext cx="1304182" cy="360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nettore 2 33">
            <a:extLst>
              <a:ext uri="{FF2B5EF4-FFF2-40B4-BE49-F238E27FC236}">
                <a16:creationId xmlns:a16="http://schemas.microsoft.com/office/drawing/2014/main" id="{759F865F-6C2E-4241-9B2A-119C87A96E6C}"/>
              </a:ext>
            </a:extLst>
          </p:cNvPr>
          <p:cNvCxnSpPr>
            <a:cxnSpLocks/>
          </p:cNvCxnSpPr>
          <p:nvPr/>
        </p:nvCxnSpPr>
        <p:spPr>
          <a:xfrm>
            <a:off x="7697716" y="3583813"/>
            <a:ext cx="1304183" cy="7275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nettore 2 36">
            <a:extLst>
              <a:ext uri="{FF2B5EF4-FFF2-40B4-BE49-F238E27FC236}">
                <a16:creationId xmlns:a16="http://schemas.microsoft.com/office/drawing/2014/main" id="{CB226432-DB59-4841-88C7-5BD1BE1B6DCC}"/>
              </a:ext>
            </a:extLst>
          </p:cNvPr>
          <p:cNvCxnSpPr>
            <a:cxnSpLocks/>
          </p:cNvCxnSpPr>
          <p:nvPr/>
        </p:nvCxnSpPr>
        <p:spPr>
          <a:xfrm>
            <a:off x="7697718" y="3617813"/>
            <a:ext cx="1236626" cy="140114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Connettore 2 39">
            <a:extLst>
              <a:ext uri="{FF2B5EF4-FFF2-40B4-BE49-F238E27FC236}">
                <a16:creationId xmlns:a16="http://schemas.microsoft.com/office/drawing/2014/main" id="{AD840D01-03E2-4BCD-B64F-35264E91C199}"/>
              </a:ext>
            </a:extLst>
          </p:cNvPr>
          <p:cNvCxnSpPr>
            <a:cxnSpLocks/>
            <a:stCxn id="20" idx="3"/>
            <a:endCxn id="44" idx="1"/>
          </p:cNvCxnSpPr>
          <p:nvPr/>
        </p:nvCxnSpPr>
        <p:spPr>
          <a:xfrm flipV="1">
            <a:off x="7697718" y="1853687"/>
            <a:ext cx="1305890" cy="168439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CasellaDiTesto 43">
            <a:extLst>
              <a:ext uri="{FF2B5EF4-FFF2-40B4-BE49-F238E27FC236}">
                <a16:creationId xmlns:a16="http://schemas.microsoft.com/office/drawing/2014/main" id="{93D87735-3604-407F-8535-A0D049F1A825}"/>
              </a:ext>
            </a:extLst>
          </p:cNvPr>
          <p:cNvSpPr txBox="1"/>
          <p:nvPr/>
        </p:nvSpPr>
        <p:spPr>
          <a:xfrm>
            <a:off x="9003608" y="1422800"/>
            <a:ext cx="280351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Aeroporto di Malpensa</a:t>
            </a:r>
            <a:r>
              <a:rPr lang="en-GB" dirty="0"/>
              <a:t>: </a:t>
            </a:r>
          </a:p>
          <a:p>
            <a:r>
              <a:rPr lang="it-IT" sz="1600" dirty="0"/>
              <a:t>Italiani</a:t>
            </a:r>
            <a:r>
              <a:rPr lang="it-IT" sz="1600" b="1" dirty="0"/>
              <a:t> 20,3%</a:t>
            </a:r>
          </a:p>
          <a:p>
            <a:r>
              <a:rPr lang="it-IT" sz="1600" dirty="0"/>
              <a:t>Stranieri </a:t>
            </a:r>
            <a:r>
              <a:rPr lang="it-IT" sz="1600" b="1" dirty="0"/>
              <a:t>51,2%</a:t>
            </a:r>
          </a:p>
        </p:txBody>
      </p:sp>
      <p:sp>
        <p:nvSpPr>
          <p:cNvPr id="45" name="CasellaDiTesto 44">
            <a:extLst>
              <a:ext uri="{FF2B5EF4-FFF2-40B4-BE49-F238E27FC236}">
                <a16:creationId xmlns:a16="http://schemas.microsoft.com/office/drawing/2014/main" id="{63D21BE7-A650-41B9-9285-CFB4FA7A03D6}"/>
              </a:ext>
            </a:extLst>
          </p:cNvPr>
          <p:cNvSpPr txBox="1"/>
          <p:nvPr/>
        </p:nvSpPr>
        <p:spPr>
          <a:xfrm>
            <a:off x="428975" y="2426114"/>
            <a:ext cx="402405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/>
              <a:t>Malpensa Fiere</a:t>
            </a:r>
            <a:r>
              <a:rPr lang="en-GB" dirty="0"/>
              <a:t>: </a:t>
            </a:r>
          </a:p>
          <a:p>
            <a:r>
              <a:rPr lang="it-IT" sz="1600" dirty="0"/>
              <a:t>Italiani</a:t>
            </a:r>
            <a:r>
              <a:rPr lang="it-IT" sz="1600" b="1" dirty="0"/>
              <a:t> 36,8%</a:t>
            </a:r>
          </a:p>
          <a:p>
            <a:r>
              <a:rPr lang="it-IT" sz="1600" dirty="0"/>
              <a:t>Stranieri </a:t>
            </a:r>
            <a:r>
              <a:rPr lang="it-IT" sz="1600" b="1" dirty="0"/>
              <a:t>6,9%</a:t>
            </a:r>
          </a:p>
        </p:txBody>
      </p:sp>
      <p:sp>
        <p:nvSpPr>
          <p:cNvPr id="46" name="CasellaDiTesto 45">
            <a:extLst>
              <a:ext uri="{FF2B5EF4-FFF2-40B4-BE49-F238E27FC236}">
                <a16:creationId xmlns:a16="http://schemas.microsoft.com/office/drawing/2014/main" id="{9328A78B-AD74-4983-9C16-2E72333ED9D7}"/>
              </a:ext>
            </a:extLst>
          </p:cNvPr>
          <p:cNvSpPr txBox="1"/>
          <p:nvPr/>
        </p:nvSpPr>
        <p:spPr>
          <a:xfrm>
            <a:off x="428975" y="4305264"/>
            <a:ext cx="382728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Lago Maggiore</a:t>
            </a:r>
            <a:r>
              <a:rPr lang="en-GB" dirty="0"/>
              <a:t>:</a:t>
            </a:r>
          </a:p>
          <a:p>
            <a:r>
              <a:rPr lang="it-IT" sz="1600" dirty="0"/>
              <a:t>Italiani</a:t>
            </a:r>
            <a:r>
              <a:rPr lang="it-IT" sz="1600" b="1" dirty="0"/>
              <a:t> 6,0%</a:t>
            </a:r>
          </a:p>
          <a:p>
            <a:r>
              <a:rPr lang="it-IT" sz="1600" dirty="0"/>
              <a:t>Stranieri </a:t>
            </a:r>
            <a:r>
              <a:rPr lang="it-IT" sz="1600" b="1" dirty="0"/>
              <a:t>9,6%</a:t>
            </a:r>
          </a:p>
        </p:txBody>
      </p:sp>
      <p:sp>
        <p:nvSpPr>
          <p:cNvPr id="47" name="CasellaDiTesto 46">
            <a:extLst>
              <a:ext uri="{FF2B5EF4-FFF2-40B4-BE49-F238E27FC236}">
                <a16:creationId xmlns:a16="http://schemas.microsoft.com/office/drawing/2014/main" id="{33014D68-489F-44EE-AC41-C7B9C96D4B9B}"/>
              </a:ext>
            </a:extLst>
          </p:cNvPr>
          <p:cNvSpPr txBox="1"/>
          <p:nvPr/>
        </p:nvSpPr>
        <p:spPr>
          <a:xfrm>
            <a:off x="428975" y="5228594"/>
            <a:ext cx="402405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Lago di Varese</a:t>
            </a:r>
            <a:r>
              <a:rPr lang="en-GB" dirty="0"/>
              <a:t>: </a:t>
            </a:r>
          </a:p>
          <a:p>
            <a:r>
              <a:rPr lang="it-IT" sz="1600" dirty="0"/>
              <a:t>Italiani</a:t>
            </a:r>
            <a:r>
              <a:rPr lang="it-IT" sz="1600" b="1" dirty="0"/>
              <a:t> 8,2%</a:t>
            </a:r>
          </a:p>
          <a:p>
            <a:r>
              <a:rPr lang="it-IT" sz="1600" dirty="0"/>
              <a:t>Stranieri </a:t>
            </a:r>
            <a:r>
              <a:rPr lang="it-IT" sz="1600" b="1" dirty="0"/>
              <a:t>0,8%</a:t>
            </a:r>
          </a:p>
        </p:txBody>
      </p:sp>
      <p:sp>
        <p:nvSpPr>
          <p:cNvPr id="48" name="CasellaDiTesto 47">
            <a:extLst>
              <a:ext uri="{FF2B5EF4-FFF2-40B4-BE49-F238E27FC236}">
                <a16:creationId xmlns:a16="http://schemas.microsoft.com/office/drawing/2014/main" id="{4B191026-DF90-4198-91C0-0AD21C7452D1}"/>
              </a:ext>
            </a:extLst>
          </p:cNvPr>
          <p:cNvSpPr txBox="1"/>
          <p:nvPr/>
        </p:nvSpPr>
        <p:spPr>
          <a:xfrm>
            <a:off x="9001899" y="2278482"/>
            <a:ext cx="411664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Milano Centrale</a:t>
            </a:r>
            <a:r>
              <a:rPr lang="en-GB" dirty="0"/>
              <a:t>: </a:t>
            </a:r>
          </a:p>
          <a:p>
            <a:r>
              <a:rPr lang="it-IT" sz="1600" dirty="0"/>
              <a:t>Italiani</a:t>
            </a:r>
            <a:r>
              <a:rPr lang="it-IT" sz="1600" b="1" dirty="0"/>
              <a:t> 12,4%</a:t>
            </a:r>
          </a:p>
          <a:p>
            <a:r>
              <a:rPr lang="it-IT" sz="1600" dirty="0"/>
              <a:t>Stranieri </a:t>
            </a:r>
            <a:r>
              <a:rPr lang="it-IT" sz="1600" b="1" dirty="0"/>
              <a:t>21,8%</a:t>
            </a:r>
          </a:p>
        </p:txBody>
      </p:sp>
      <p:sp>
        <p:nvSpPr>
          <p:cNvPr id="49" name="CasellaDiTesto 48">
            <a:extLst>
              <a:ext uri="{FF2B5EF4-FFF2-40B4-BE49-F238E27FC236}">
                <a16:creationId xmlns:a16="http://schemas.microsoft.com/office/drawing/2014/main" id="{067EAB01-1CB7-433C-AD0E-1CCFC11F05F9}"/>
              </a:ext>
            </a:extLst>
          </p:cNvPr>
          <p:cNvSpPr txBox="1"/>
          <p:nvPr/>
        </p:nvSpPr>
        <p:spPr>
          <a:xfrm>
            <a:off x="9025810" y="3171500"/>
            <a:ext cx="448703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Milano Porta Garibaldi</a:t>
            </a:r>
            <a:r>
              <a:rPr lang="en-GB" dirty="0"/>
              <a:t>: </a:t>
            </a:r>
          </a:p>
          <a:p>
            <a:r>
              <a:rPr lang="it-IT" sz="1600" dirty="0"/>
              <a:t>Italiani</a:t>
            </a:r>
            <a:r>
              <a:rPr lang="it-IT" sz="1600" b="1" dirty="0"/>
              <a:t> 7,8%</a:t>
            </a:r>
          </a:p>
          <a:p>
            <a:r>
              <a:rPr lang="it-IT" sz="1600" dirty="0"/>
              <a:t>Stranieri </a:t>
            </a:r>
            <a:r>
              <a:rPr lang="it-IT" sz="1600" b="1" dirty="0"/>
              <a:t>4,4%</a:t>
            </a:r>
          </a:p>
        </p:txBody>
      </p:sp>
      <p:sp>
        <p:nvSpPr>
          <p:cNvPr id="50" name="CasellaDiTesto 49">
            <a:extLst>
              <a:ext uri="{FF2B5EF4-FFF2-40B4-BE49-F238E27FC236}">
                <a16:creationId xmlns:a16="http://schemas.microsoft.com/office/drawing/2014/main" id="{6F728160-F3E5-4A5E-B683-73763DB999F5}"/>
              </a:ext>
            </a:extLst>
          </p:cNvPr>
          <p:cNvSpPr txBox="1"/>
          <p:nvPr/>
        </p:nvSpPr>
        <p:spPr>
          <a:xfrm>
            <a:off x="9001899" y="4041363"/>
            <a:ext cx="354949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Milano Cadorna</a:t>
            </a:r>
            <a:r>
              <a:rPr lang="en-GB" dirty="0"/>
              <a:t>: </a:t>
            </a:r>
          </a:p>
          <a:p>
            <a:r>
              <a:rPr lang="it-IT" sz="1600" dirty="0"/>
              <a:t>Italiani</a:t>
            </a:r>
            <a:r>
              <a:rPr lang="it-IT" sz="1600" b="1" dirty="0"/>
              <a:t> 5,2%</a:t>
            </a:r>
          </a:p>
          <a:p>
            <a:r>
              <a:rPr lang="it-IT" sz="1600" dirty="0"/>
              <a:t>Stranieri </a:t>
            </a:r>
            <a:r>
              <a:rPr lang="it-IT" sz="1600" b="1" dirty="0"/>
              <a:t>5,3%</a:t>
            </a:r>
          </a:p>
        </p:txBody>
      </p:sp>
      <p:sp>
        <p:nvSpPr>
          <p:cNvPr id="51" name="CasellaDiTesto 50">
            <a:extLst>
              <a:ext uri="{FF2B5EF4-FFF2-40B4-BE49-F238E27FC236}">
                <a16:creationId xmlns:a16="http://schemas.microsoft.com/office/drawing/2014/main" id="{99BCE7F7-DC9B-4498-9CC1-8719AA713C57}"/>
              </a:ext>
            </a:extLst>
          </p:cNvPr>
          <p:cNvSpPr txBox="1"/>
          <p:nvPr/>
        </p:nvSpPr>
        <p:spPr>
          <a:xfrm>
            <a:off x="9001899" y="4903268"/>
            <a:ext cx="382728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/>
              <a:t>Gaggiolo Dogana</a:t>
            </a:r>
            <a:r>
              <a:rPr lang="it-IT" dirty="0"/>
              <a:t>: </a:t>
            </a:r>
          </a:p>
          <a:p>
            <a:r>
              <a:rPr lang="it-IT" sz="1600" dirty="0"/>
              <a:t>Italiani</a:t>
            </a:r>
            <a:r>
              <a:rPr lang="it-IT" sz="1600" b="1" dirty="0"/>
              <a:t> 2,3%</a:t>
            </a:r>
          </a:p>
          <a:p>
            <a:r>
              <a:rPr lang="it-IT" sz="1600" dirty="0"/>
              <a:t>Stranieri /</a:t>
            </a:r>
          </a:p>
        </p:txBody>
      </p:sp>
      <p:cxnSp>
        <p:nvCxnSpPr>
          <p:cNvPr id="22" name="Connettore 2 21">
            <a:extLst>
              <a:ext uri="{FF2B5EF4-FFF2-40B4-BE49-F238E27FC236}">
                <a16:creationId xmlns:a16="http://schemas.microsoft.com/office/drawing/2014/main" id="{6E198F34-0BF2-494A-B7EF-370E44CBB165}"/>
              </a:ext>
            </a:extLst>
          </p:cNvPr>
          <p:cNvCxnSpPr>
            <a:cxnSpLocks/>
          </p:cNvCxnSpPr>
          <p:nvPr/>
        </p:nvCxnSpPr>
        <p:spPr>
          <a:xfrm>
            <a:off x="7731495" y="3682161"/>
            <a:ext cx="1122655" cy="21683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CasellaDiTesto 24">
            <a:extLst>
              <a:ext uri="{FF2B5EF4-FFF2-40B4-BE49-F238E27FC236}">
                <a16:creationId xmlns:a16="http://schemas.microsoft.com/office/drawing/2014/main" id="{A86F5430-F547-4D0F-9BA4-01CCEF5E672E}"/>
              </a:ext>
            </a:extLst>
          </p:cNvPr>
          <p:cNvSpPr txBox="1"/>
          <p:nvPr/>
        </p:nvSpPr>
        <p:spPr>
          <a:xfrm>
            <a:off x="9001899" y="5773131"/>
            <a:ext cx="382728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/>
              <a:t>Ponte Tresa Dogana</a:t>
            </a:r>
            <a:r>
              <a:rPr lang="en-GB" dirty="0"/>
              <a:t>: </a:t>
            </a:r>
          </a:p>
          <a:p>
            <a:r>
              <a:rPr lang="it-IT" sz="1600" dirty="0"/>
              <a:t>Italiani</a:t>
            </a:r>
            <a:r>
              <a:rPr lang="it-IT" sz="1600" b="1" dirty="0"/>
              <a:t> 1,0%</a:t>
            </a:r>
          </a:p>
          <a:p>
            <a:r>
              <a:rPr lang="it-IT" sz="1600" dirty="0"/>
              <a:t>Stranieri /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663DFFB0-ABC5-48A9-AD97-8A0A1585DB71}"/>
              </a:ext>
            </a:extLst>
          </p:cNvPr>
          <p:cNvSpPr txBox="1"/>
          <p:nvPr/>
        </p:nvSpPr>
        <p:spPr>
          <a:xfrm>
            <a:off x="8585200" y="1196263"/>
            <a:ext cx="34848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PORTE DI ACCESSO AL TERRITORIO </a:t>
            </a:r>
            <a:endParaRPr lang="it-IT" b="1" dirty="0"/>
          </a:p>
        </p:txBody>
      </p:sp>
      <p:sp>
        <p:nvSpPr>
          <p:cNvPr id="36" name="CasellaDiTesto 35">
            <a:extLst>
              <a:ext uri="{FF2B5EF4-FFF2-40B4-BE49-F238E27FC236}">
                <a16:creationId xmlns:a16="http://schemas.microsoft.com/office/drawing/2014/main" id="{38E9ED50-3031-4463-9445-1EF4F39E2079}"/>
              </a:ext>
            </a:extLst>
          </p:cNvPr>
          <p:cNvSpPr txBox="1"/>
          <p:nvPr/>
        </p:nvSpPr>
        <p:spPr>
          <a:xfrm>
            <a:off x="2909002" y="1631234"/>
            <a:ext cx="200970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1400" dirty="0">
                <a:solidFill>
                  <a:srgbClr val="1B2B67"/>
                </a:solidFill>
              </a:rPr>
              <a:t>La </a:t>
            </a:r>
            <a:r>
              <a:rPr lang="it-IT" sz="1400" b="1" dirty="0">
                <a:solidFill>
                  <a:srgbClr val="1B2B67"/>
                </a:solidFill>
              </a:rPr>
              <a:t>vocazione </a:t>
            </a:r>
            <a:r>
              <a:rPr lang="it-IT" sz="1400" b="1" i="1" dirty="0">
                <a:solidFill>
                  <a:srgbClr val="1B2B67"/>
                </a:solidFill>
              </a:rPr>
              <a:t>business </a:t>
            </a:r>
            <a:r>
              <a:rPr lang="it-IT" sz="1400" dirty="0">
                <a:solidFill>
                  <a:srgbClr val="1B2B67"/>
                </a:solidFill>
              </a:rPr>
              <a:t>del territorio è evidenziata dalla quota di </a:t>
            </a:r>
            <a:r>
              <a:rPr lang="it-IT" sz="1400" dirty="0" err="1">
                <a:solidFill>
                  <a:srgbClr val="1B2B67"/>
                </a:solidFill>
              </a:rPr>
              <a:t>covisite</a:t>
            </a:r>
            <a:r>
              <a:rPr lang="it-IT" sz="1400" dirty="0">
                <a:solidFill>
                  <a:srgbClr val="1B2B67"/>
                </a:solidFill>
              </a:rPr>
              <a:t> a Malpensa Fiere. </a:t>
            </a:r>
          </a:p>
        </p:txBody>
      </p:sp>
      <p:cxnSp>
        <p:nvCxnSpPr>
          <p:cNvPr id="41" name="Connettore 2 40">
            <a:extLst>
              <a:ext uri="{FF2B5EF4-FFF2-40B4-BE49-F238E27FC236}">
                <a16:creationId xmlns:a16="http://schemas.microsoft.com/office/drawing/2014/main" id="{05E625DD-7B70-496B-B1E3-9999875A8C4F}"/>
              </a:ext>
            </a:extLst>
          </p:cNvPr>
          <p:cNvCxnSpPr>
            <a:cxnSpLocks/>
          </p:cNvCxnSpPr>
          <p:nvPr/>
        </p:nvCxnSpPr>
        <p:spPr>
          <a:xfrm flipH="1" flipV="1">
            <a:off x="2441001" y="2944865"/>
            <a:ext cx="1902345" cy="59979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Connettore 2 42">
            <a:extLst>
              <a:ext uri="{FF2B5EF4-FFF2-40B4-BE49-F238E27FC236}">
                <a16:creationId xmlns:a16="http://schemas.microsoft.com/office/drawing/2014/main" id="{1EB34796-BB12-49DC-BBA7-4F8AFEAB843D}"/>
              </a:ext>
            </a:extLst>
          </p:cNvPr>
          <p:cNvCxnSpPr>
            <a:cxnSpLocks/>
          </p:cNvCxnSpPr>
          <p:nvPr/>
        </p:nvCxnSpPr>
        <p:spPr>
          <a:xfrm flipH="1">
            <a:off x="2168470" y="3544662"/>
            <a:ext cx="2189644" cy="191673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Connettore 2 52">
            <a:extLst>
              <a:ext uri="{FF2B5EF4-FFF2-40B4-BE49-F238E27FC236}">
                <a16:creationId xmlns:a16="http://schemas.microsoft.com/office/drawing/2014/main" id="{F36CB8FC-D86E-41EE-9892-7F43B057054A}"/>
              </a:ext>
            </a:extLst>
          </p:cNvPr>
          <p:cNvCxnSpPr>
            <a:cxnSpLocks/>
            <a:stCxn id="20" idx="1"/>
          </p:cNvCxnSpPr>
          <p:nvPr/>
        </p:nvCxnSpPr>
        <p:spPr>
          <a:xfrm flipH="1">
            <a:off x="2168471" y="3538081"/>
            <a:ext cx="2223420" cy="115588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Immagine 19">
            <a:extLst>
              <a:ext uri="{FF2B5EF4-FFF2-40B4-BE49-F238E27FC236}">
                <a16:creationId xmlns:a16="http://schemas.microsoft.com/office/drawing/2014/main" id="{12495EB9-D84F-4CA5-9830-D1897415ABF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2777" t="26305" r="50000" b="42679"/>
          <a:stretch/>
        </p:blipFill>
        <p:spPr>
          <a:xfrm>
            <a:off x="4391891" y="2768392"/>
            <a:ext cx="3305827" cy="153937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5" name="CasellaDiTesto 34">
            <a:extLst>
              <a:ext uri="{FF2B5EF4-FFF2-40B4-BE49-F238E27FC236}">
                <a16:creationId xmlns:a16="http://schemas.microsoft.com/office/drawing/2014/main" id="{36CFC93A-BBA6-4909-BF6E-D4CE91406E29}"/>
              </a:ext>
            </a:extLst>
          </p:cNvPr>
          <p:cNvSpPr txBox="1"/>
          <p:nvPr/>
        </p:nvSpPr>
        <p:spPr>
          <a:xfrm>
            <a:off x="-83203" y="3682161"/>
            <a:ext cx="34848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/>
              <a:t>LUOGHI A VOCAZIONE</a:t>
            </a:r>
          </a:p>
          <a:p>
            <a:pPr algn="ctr"/>
            <a:r>
              <a:rPr lang="en-GB" b="1" dirty="0"/>
              <a:t> </a:t>
            </a:r>
            <a:r>
              <a:rPr lang="en-GB" b="1" i="1" dirty="0"/>
              <a:t>LEISURE</a:t>
            </a:r>
            <a:endParaRPr lang="it-IT" b="1" i="1" dirty="0"/>
          </a:p>
        </p:txBody>
      </p:sp>
      <p:sp>
        <p:nvSpPr>
          <p:cNvPr id="26" name="Titolo 2">
            <a:extLst>
              <a:ext uri="{FF2B5EF4-FFF2-40B4-BE49-F238E27FC236}">
                <a16:creationId xmlns:a16="http://schemas.microsoft.com/office/drawing/2014/main" id="{6AFB1EF6-1F23-4B69-A867-02FD63981AC7}"/>
              </a:ext>
            </a:extLst>
          </p:cNvPr>
          <p:cNvSpPr txBox="1">
            <a:spLocks/>
          </p:cNvSpPr>
          <p:nvPr/>
        </p:nvSpPr>
        <p:spPr>
          <a:xfrm>
            <a:off x="857701" y="17135"/>
            <a:ext cx="109716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it-IT" sz="4000" b="1" dirty="0">
                <a:solidFill>
                  <a:srgbClr val="FF0000"/>
                </a:solidFill>
              </a:rPr>
              <a:t>Busto Arsizio: «</a:t>
            </a:r>
            <a:r>
              <a:rPr lang="it-IT" sz="4000" b="1" dirty="0" err="1">
                <a:solidFill>
                  <a:srgbClr val="FF0000"/>
                </a:solidFill>
              </a:rPr>
              <a:t>Covisite</a:t>
            </a:r>
            <a:r>
              <a:rPr lang="it-IT" sz="4000" b="1" dirty="0">
                <a:solidFill>
                  <a:srgbClr val="FF0000"/>
                </a:solidFill>
              </a:rPr>
              <a:t>» dei turisti nel 2022</a:t>
            </a:r>
            <a:br>
              <a:rPr lang="it-IT" sz="4000" b="1" dirty="0">
                <a:solidFill>
                  <a:srgbClr val="FF0000"/>
                </a:solidFill>
                <a:highlight>
                  <a:srgbClr val="FFFF00"/>
                </a:highlight>
              </a:rPr>
            </a:br>
            <a:endParaRPr kumimoji="0" lang="it-IT" sz="37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86D3F34D-905B-4C18-B75E-8E3F404E807E}"/>
              </a:ext>
            </a:extLst>
          </p:cNvPr>
          <p:cNvSpPr/>
          <p:nvPr/>
        </p:nvSpPr>
        <p:spPr>
          <a:xfrm>
            <a:off x="626167" y="701972"/>
            <a:ext cx="1078026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 parla di «</a:t>
            </a:r>
            <a:r>
              <a:rPr lang="it-IT" sz="1400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covisite</a:t>
            </a:r>
            <a:r>
              <a:rPr lang="it-IT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» quando viene rilevata la presenza della stessa persona in due punti di interesse differenti nell’arco delle 24 ore.</a:t>
            </a:r>
          </a:p>
          <a:p>
            <a:pPr algn="just"/>
            <a:r>
              <a:rPr lang="it-IT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 percentuali riportate ineriscono la quota rispettivamente di turisti italiani e stranieri che è stata nell’arco delle 24 ore a Busto Arsizio e in un altro dei luoghi indicati. </a:t>
            </a:r>
            <a:endParaRPr lang="en-GB" sz="1400" dirty="0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048EE944-A15D-48C5-BC8E-CD339C4AA3CC}"/>
              </a:ext>
            </a:extLst>
          </p:cNvPr>
          <p:cNvSpPr/>
          <p:nvPr/>
        </p:nvSpPr>
        <p:spPr>
          <a:xfrm>
            <a:off x="5353100" y="1299631"/>
            <a:ext cx="3080840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1400" dirty="0">
                <a:solidFill>
                  <a:srgbClr val="1B2B67"/>
                </a:solidFill>
              </a:rPr>
              <a:t>L’</a:t>
            </a:r>
            <a:r>
              <a:rPr lang="it-IT" sz="1400" b="1" dirty="0">
                <a:solidFill>
                  <a:srgbClr val="1B2B67"/>
                </a:solidFill>
              </a:rPr>
              <a:t>Aeroporto di Malpensa</a:t>
            </a:r>
            <a:r>
              <a:rPr lang="it-IT" sz="1400" dirty="0">
                <a:solidFill>
                  <a:srgbClr val="1B2B67"/>
                </a:solidFill>
              </a:rPr>
              <a:t> risulta la principale porta di accesso al territorio sia per i turisti italiani che soprattutto per gli stranieri, seguito dalle </a:t>
            </a:r>
            <a:r>
              <a:rPr lang="it-IT" sz="1400" b="1" dirty="0">
                <a:solidFill>
                  <a:srgbClr val="1B2B67"/>
                </a:solidFill>
              </a:rPr>
              <a:t>stazioni milanesi</a:t>
            </a:r>
            <a:r>
              <a:rPr lang="it-IT" sz="1400" dirty="0">
                <a:solidFill>
                  <a:srgbClr val="1B2B67"/>
                </a:solidFill>
              </a:rPr>
              <a:t>. </a:t>
            </a:r>
          </a:p>
        </p:txBody>
      </p:sp>
      <p:pic>
        <p:nvPicPr>
          <p:cNvPr id="13" name="Elemento grafico 12" descr="Freccia linea, curva oraria">
            <a:extLst>
              <a:ext uri="{FF2B5EF4-FFF2-40B4-BE49-F238E27FC236}">
                <a16:creationId xmlns:a16="http://schemas.microsoft.com/office/drawing/2014/main" id="{902B7340-BF19-473A-875F-86FCF2E9B21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5151525">
            <a:off x="1953235" y="2197726"/>
            <a:ext cx="914400" cy="914400"/>
          </a:xfrm>
          <a:prstGeom prst="rect">
            <a:avLst/>
          </a:prstGeom>
        </p:spPr>
      </p:pic>
      <p:pic>
        <p:nvPicPr>
          <p:cNvPr id="38" name="Elemento grafico 37" descr="Freccia linea, curva oraria">
            <a:extLst>
              <a:ext uri="{FF2B5EF4-FFF2-40B4-BE49-F238E27FC236}">
                <a16:creationId xmlns:a16="http://schemas.microsoft.com/office/drawing/2014/main" id="{FDD9A299-B9A1-4713-A051-0C205E2218C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3874720" flipV="1">
            <a:off x="7798612" y="1914256"/>
            <a:ext cx="914400" cy="914400"/>
          </a:xfrm>
          <a:prstGeom prst="rect">
            <a:avLst/>
          </a:prstGeom>
        </p:spPr>
      </p:pic>
      <p:pic>
        <p:nvPicPr>
          <p:cNvPr id="42" name="Immagine 41" descr="Immagine che contiene testo&#10;&#10;Descrizione generata automaticamente">
            <a:extLst>
              <a:ext uri="{FF2B5EF4-FFF2-40B4-BE49-F238E27FC236}">
                <a16:creationId xmlns:a16="http://schemas.microsoft.com/office/drawing/2014/main" id="{92A59B17-CEB4-47F7-8DD1-566A85E790A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498021" y="5504746"/>
            <a:ext cx="1572059" cy="318192"/>
          </a:xfrm>
          <a:prstGeom prst="rect">
            <a:avLst/>
          </a:prstGeom>
        </p:spPr>
      </p:pic>
      <p:pic>
        <p:nvPicPr>
          <p:cNvPr id="52" name="Immagine 51">
            <a:extLst>
              <a:ext uri="{FF2B5EF4-FFF2-40B4-BE49-F238E27FC236}">
                <a16:creationId xmlns:a16="http://schemas.microsoft.com/office/drawing/2014/main" id="{11E98992-86A8-4B2A-A6DD-8DDE0A6E8C7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886193" y="4765709"/>
            <a:ext cx="1108095" cy="653921"/>
          </a:xfrm>
          <a:prstGeom prst="rect">
            <a:avLst/>
          </a:prstGeom>
        </p:spPr>
      </p:pic>
      <p:pic>
        <p:nvPicPr>
          <p:cNvPr id="54" name="Immagine 53">
            <a:extLst>
              <a:ext uri="{FF2B5EF4-FFF2-40B4-BE49-F238E27FC236}">
                <a16:creationId xmlns:a16="http://schemas.microsoft.com/office/drawing/2014/main" id="{0635748F-D60F-49BA-BE3D-EDAF64701FB0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t="11816" b="8226"/>
          <a:stretch/>
        </p:blipFill>
        <p:spPr>
          <a:xfrm>
            <a:off x="11003136" y="5931543"/>
            <a:ext cx="961606" cy="738665"/>
          </a:xfrm>
          <a:prstGeom prst="rect">
            <a:avLst/>
          </a:prstGeom>
        </p:spPr>
      </p:pic>
      <p:sp>
        <p:nvSpPr>
          <p:cNvPr id="55" name="CasellaDiTesto 54">
            <a:extLst>
              <a:ext uri="{FF2B5EF4-FFF2-40B4-BE49-F238E27FC236}">
                <a16:creationId xmlns:a16="http://schemas.microsoft.com/office/drawing/2014/main" id="{286115EE-2754-4AF2-A44D-52A6A74C9F99}"/>
              </a:ext>
            </a:extLst>
          </p:cNvPr>
          <p:cNvSpPr txBox="1"/>
          <p:nvPr/>
        </p:nvSpPr>
        <p:spPr>
          <a:xfrm>
            <a:off x="3208409" y="6611326"/>
            <a:ext cx="673765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Fonte: </a:t>
            </a:r>
            <a:r>
              <a:rPr lang="it-IT" sz="1100" i="1" dirty="0"/>
              <a:t>Confcommercio provincia di Varese-Vodafone Analytics</a:t>
            </a:r>
            <a:r>
              <a:rPr lang="en-GB" sz="1100" i="1" dirty="0"/>
              <a:t>. </a:t>
            </a:r>
            <a:r>
              <a:rPr lang="en-GB" sz="1100" i="1" dirty="0" err="1"/>
              <a:t>Rielaborazioni</a:t>
            </a:r>
            <a:r>
              <a:rPr lang="en-GB" sz="1100" i="1" dirty="0"/>
              <a:t> LIUC – </a:t>
            </a:r>
            <a:r>
              <a:rPr lang="en-GB" sz="1100" i="1" dirty="0" err="1"/>
              <a:t>Università</a:t>
            </a:r>
            <a:r>
              <a:rPr lang="en-GB" sz="1100" i="1" dirty="0"/>
              <a:t> </a:t>
            </a:r>
            <a:r>
              <a:rPr lang="en-GB" sz="1100" i="1" dirty="0" err="1"/>
              <a:t>Cattaneo</a:t>
            </a:r>
            <a:r>
              <a:rPr lang="en-GB" sz="1100" i="1" dirty="0"/>
              <a:t> </a:t>
            </a:r>
            <a:endParaRPr lang="en-GB" i="1" dirty="0"/>
          </a:p>
        </p:txBody>
      </p:sp>
      <p:sp>
        <p:nvSpPr>
          <p:cNvPr id="56" name="CasellaDiTesto 55">
            <a:extLst>
              <a:ext uri="{FF2B5EF4-FFF2-40B4-BE49-F238E27FC236}">
                <a16:creationId xmlns:a16="http://schemas.microsoft.com/office/drawing/2014/main" id="{697355EA-3E86-4310-AB33-409B3BE5E40D}"/>
              </a:ext>
            </a:extLst>
          </p:cNvPr>
          <p:cNvSpPr txBox="1"/>
          <p:nvPr/>
        </p:nvSpPr>
        <p:spPr>
          <a:xfrm>
            <a:off x="-83203" y="1811458"/>
            <a:ext cx="34848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62B6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LUOGHI A VOCAZIONE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1" u="none" strike="noStrike" kern="1200" cap="none" spc="0" normalizeH="0" baseline="0" noProof="0" dirty="0">
                <a:ln>
                  <a:noFill/>
                </a:ln>
                <a:solidFill>
                  <a:srgbClr val="162B6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BUSINESS</a:t>
            </a:r>
            <a:endParaRPr kumimoji="0" lang="it-IT" sz="1800" b="1" i="1" u="none" strike="noStrike" kern="1200" cap="none" spc="0" normalizeH="0" baseline="0" noProof="0" dirty="0">
              <a:ln>
                <a:noFill/>
              </a:ln>
              <a:solidFill>
                <a:srgbClr val="162B67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706608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9" name="Connettore 2 28">
            <a:extLst>
              <a:ext uri="{FF2B5EF4-FFF2-40B4-BE49-F238E27FC236}">
                <a16:creationId xmlns:a16="http://schemas.microsoft.com/office/drawing/2014/main" id="{E0A8E0E5-01AD-4F11-AD2B-B5C2D1C5E463}"/>
              </a:ext>
            </a:extLst>
          </p:cNvPr>
          <p:cNvCxnSpPr>
            <a:cxnSpLocks/>
            <a:endCxn id="48" idx="1"/>
          </p:cNvCxnSpPr>
          <p:nvPr/>
        </p:nvCxnSpPr>
        <p:spPr>
          <a:xfrm flipV="1">
            <a:off x="7707145" y="2341175"/>
            <a:ext cx="1304181" cy="8881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nettore 2 31">
            <a:extLst>
              <a:ext uri="{FF2B5EF4-FFF2-40B4-BE49-F238E27FC236}">
                <a16:creationId xmlns:a16="http://schemas.microsoft.com/office/drawing/2014/main" id="{CCDA6487-757E-41B2-B398-C041659C4EAF}"/>
              </a:ext>
            </a:extLst>
          </p:cNvPr>
          <p:cNvCxnSpPr>
            <a:cxnSpLocks/>
            <a:endCxn id="49" idx="1"/>
          </p:cNvCxnSpPr>
          <p:nvPr/>
        </p:nvCxnSpPr>
        <p:spPr>
          <a:xfrm flipV="1">
            <a:off x="7697717" y="3186926"/>
            <a:ext cx="1328093" cy="39688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nettore 2 33">
            <a:extLst>
              <a:ext uri="{FF2B5EF4-FFF2-40B4-BE49-F238E27FC236}">
                <a16:creationId xmlns:a16="http://schemas.microsoft.com/office/drawing/2014/main" id="{759F865F-6C2E-4241-9B2A-119C87A96E6C}"/>
              </a:ext>
            </a:extLst>
          </p:cNvPr>
          <p:cNvCxnSpPr>
            <a:cxnSpLocks/>
            <a:endCxn id="50" idx="1"/>
          </p:cNvCxnSpPr>
          <p:nvPr/>
        </p:nvCxnSpPr>
        <p:spPr>
          <a:xfrm>
            <a:off x="7697716" y="3583813"/>
            <a:ext cx="1313610" cy="47370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nettore 2 36">
            <a:extLst>
              <a:ext uri="{FF2B5EF4-FFF2-40B4-BE49-F238E27FC236}">
                <a16:creationId xmlns:a16="http://schemas.microsoft.com/office/drawing/2014/main" id="{CB226432-DB59-4841-88C7-5BD1BE1B6DCC}"/>
              </a:ext>
            </a:extLst>
          </p:cNvPr>
          <p:cNvCxnSpPr>
            <a:cxnSpLocks/>
          </p:cNvCxnSpPr>
          <p:nvPr/>
        </p:nvCxnSpPr>
        <p:spPr>
          <a:xfrm>
            <a:off x="7707145" y="3461011"/>
            <a:ext cx="1236626" cy="140114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Connettore 2 39">
            <a:extLst>
              <a:ext uri="{FF2B5EF4-FFF2-40B4-BE49-F238E27FC236}">
                <a16:creationId xmlns:a16="http://schemas.microsoft.com/office/drawing/2014/main" id="{AD840D01-03E2-4BCD-B64F-35264E91C199}"/>
              </a:ext>
            </a:extLst>
          </p:cNvPr>
          <p:cNvCxnSpPr>
            <a:cxnSpLocks/>
            <a:endCxn id="44" idx="1"/>
          </p:cNvCxnSpPr>
          <p:nvPr/>
        </p:nvCxnSpPr>
        <p:spPr>
          <a:xfrm flipV="1">
            <a:off x="7687848" y="1523845"/>
            <a:ext cx="1304185" cy="179198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CasellaDiTesto 43">
            <a:extLst>
              <a:ext uri="{FF2B5EF4-FFF2-40B4-BE49-F238E27FC236}">
                <a16:creationId xmlns:a16="http://schemas.microsoft.com/office/drawing/2014/main" id="{93D87735-3604-407F-8535-A0D049F1A825}"/>
              </a:ext>
            </a:extLst>
          </p:cNvPr>
          <p:cNvSpPr txBox="1"/>
          <p:nvPr/>
        </p:nvSpPr>
        <p:spPr>
          <a:xfrm>
            <a:off x="8992033" y="1092958"/>
            <a:ext cx="280351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62B6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Aeroporto di Malpensa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162B6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>
                  <a:noFill/>
                </a:ln>
                <a:solidFill>
                  <a:srgbClr val="162B6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Italiani</a:t>
            </a:r>
            <a:r>
              <a:rPr kumimoji="0" lang="it-IT" sz="1600" b="1" i="0" u="none" strike="noStrike" kern="1200" cap="none" spc="0" normalizeH="0" baseline="0" noProof="0" dirty="0">
                <a:ln>
                  <a:noFill/>
                </a:ln>
                <a:solidFill>
                  <a:srgbClr val="162B6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21,1%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>
                  <a:noFill/>
                </a:ln>
                <a:solidFill>
                  <a:srgbClr val="162B6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Stranieri </a:t>
            </a:r>
            <a:r>
              <a:rPr kumimoji="0" lang="it-IT" sz="1600" b="1" i="0" u="none" strike="noStrike" kern="1200" cap="none" spc="0" normalizeH="0" baseline="0" noProof="0" dirty="0">
                <a:ln>
                  <a:noFill/>
                </a:ln>
                <a:solidFill>
                  <a:srgbClr val="162B6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58,1%</a:t>
            </a:r>
          </a:p>
        </p:txBody>
      </p:sp>
      <p:sp>
        <p:nvSpPr>
          <p:cNvPr id="45" name="CasellaDiTesto 44">
            <a:extLst>
              <a:ext uri="{FF2B5EF4-FFF2-40B4-BE49-F238E27FC236}">
                <a16:creationId xmlns:a16="http://schemas.microsoft.com/office/drawing/2014/main" id="{63D21BE7-A650-41B9-9285-CFB4FA7A03D6}"/>
              </a:ext>
            </a:extLst>
          </p:cNvPr>
          <p:cNvSpPr txBox="1"/>
          <p:nvPr/>
        </p:nvSpPr>
        <p:spPr>
          <a:xfrm>
            <a:off x="428975" y="2426114"/>
            <a:ext cx="402405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srgbClr val="162B6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Malpensa Fiere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162B6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>
                  <a:noFill/>
                </a:ln>
                <a:solidFill>
                  <a:srgbClr val="162B6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Italiani</a:t>
            </a:r>
            <a:r>
              <a:rPr kumimoji="0" lang="it-IT" sz="1600" b="1" i="0" u="none" strike="noStrike" kern="1200" cap="none" spc="0" normalizeH="0" baseline="0" noProof="0" dirty="0">
                <a:ln>
                  <a:noFill/>
                </a:ln>
                <a:solidFill>
                  <a:srgbClr val="162B6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33,5%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>
                  <a:noFill/>
                </a:ln>
                <a:solidFill>
                  <a:srgbClr val="162B6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Stranieri </a:t>
            </a:r>
            <a:r>
              <a:rPr kumimoji="0" lang="it-IT" sz="1600" b="1" i="0" u="none" strike="noStrike" kern="1200" cap="none" spc="0" normalizeH="0" baseline="0" noProof="0" dirty="0">
                <a:ln>
                  <a:noFill/>
                </a:ln>
                <a:solidFill>
                  <a:srgbClr val="162B6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6,5%</a:t>
            </a:r>
          </a:p>
        </p:txBody>
      </p:sp>
      <p:sp>
        <p:nvSpPr>
          <p:cNvPr id="46" name="CasellaDiTesto 45">
            <a:extLst>
              <a:ext uri="{FF2B5EF4-FFF2-40B4-BE49-F238E27FC236}">
                <a16:creationId xmlns:a16="http://schemas.microsoft.com/office/drawing/2014/main" id="{9328A78B-AD74-4983-9C16-2E72333ED9D7}"/>
              </a:ext>
            </a:extLst>
          </p:cNvPr>
          <p:cNvSpPr txBox="1"/>
          <p:nvPr/>
        </p:nvSpPr>
        <p:spPr>
          <a:xfrm>
            <a:off x="428975" y="4305264"/>
            <a:ext cx="382728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62B6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Lago Maggiore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162B6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>
                  <a:noFill/>
                </a:ln>
                <a:solidFill>
                  <a:srgbClr val="162B6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Italiani</a:t>
            </a:r>
            <a:r>
              <a:rPr kumimoji="0" lang="it-IT" sz="1600" b="1" i="0" u="none" strike="noStrike" kern="1200" cap="none" spc="0" normalizeH="0" baseline="0" noProof="0" dirty="0">
                <a:ln>
                  <a:noFill/>
                </a:ln>
                <a:solidFill>
                  <a:srgbClr val="162B6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lang="it-IT" sz="1600" b="1" dirty="0">
                <a:solidFill>
                  <a:srgbClr val="162B67"/>
                </a:solidFill>
                <a:latin typeface="Calibri" panose="020F0502020204030204"/>
              </a:rPr>
              <a:t>7</a:t>
            </a:r>
            <a:r>
              <a:rPr kumimoji="0" lang="it-IT" sz="1600" b="1" i="0" u="none" strike="noStrike" kern="1200" cap="none" spc="0" normalizeH="0" baseline="0" noProof="0" dirty="0">
                <a:ln>
                  <a:noFill/>
                </a:ln>
                <a:solidFill>
                  <a:srgbClr val="162B6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,8%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>
                  <a:noFill/>
                </a:ln>
                <a:solidFill>
                  <a:srgbClr val="162B6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Stranieri </a:t>
            </a:r>
            <a:r>
              <a:rPr kumimoji="0" lang="it-IT" sz="1600" b="1" i="0" u="none" strike="noStrike" kern="1200" cap="none" spc="0" normalizeH="0" baseline="0" noProof="0" dirty="0">
                <a:ln>
                  <a:noFill/>
                </a:ln>
                <a:solidFill>
                  <a:srgbClr val="162B6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6,3%</a:t>
            </a:r>
          </a:p>
        </p:txBody>
      </p:sp>
      <p:sp>
        <p:nvSpPr>
          <p:cNvPr id="47" name="CasellaDiTesto 46">
            <a:extLst>
              <a:ext uri="{FF2B5EF4-FFF2-40B4-BE49-F238E27FC236}">
                <a16:creationId xmlns:a16="http://schemas.microsoft.com/office/drawing/2014/main" id="{33014D68-489F-44EE-AC41-C7B9C96D4B9B}"/>
              </a:ext>
            </a:extLst>
          </p:cNvPr>
          <p:cNvSpPr txBox="1"/>
          <p:nvPr/>
        </p:nvSpPr>
        <p:spPr>
          <a:xfrm>
            <a:off x="428975" y="5228594"/>
            <a:ext cx="402405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62B6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Lago di Varese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162B6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>
                  <a:noFill/>
                </a:ln>
                <a:solidFill>
                  <a:srgbClr val="162B6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Italiani</a:t>
            </a:r>
            <a:r>
              <a:rPr kumimoji="0" lang="it-IT" sz="1600" b="1" i="0" u="none" strike="noStrike" kern="1200" cap="none" spc="0" normalizeH="0" baseline="0" noProof="0" dirty="0">
                <a:ln>
                  <a:noFill/>
                </a:ln>
                <a:solidFill>
                  <a:srgbClr val="162B6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lang="it-IT" sz="1600" b="1" dirty="0">
                <a:solidFill>
                  <a:srgbClr val="162B67"/>
                </a:solidFill>
                <a:latin typeface="Calibri" panose="020F0502020204030204"/>
              </a:rPr>
              <a:t>13</a:t>
            </a:r>
            <a:r>
              <a:rPr kumimoji="0" lang="it-IT" sz="1600" b="1" i="0" u="none" strike="noStrike" kern="1200" cap="none" spc="0" normalizeH="0" baseline="0" noProof="0" dirty="0">
                <a:ln>
                  <a:noFill/>
                </a:ln>
                <a:solidFill>
                  <a:srgbClr val="162B6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,6%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>
                  <a:noFill/>
                </a:ln>
                <a:solidFill>
                  <a:srgbClr val="162B6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Stranieri </a:t>
            </a:r>
            <a:r>
              <a:rPr kumimoji="0" lang="it-IT" sz="1600" b="1" i="0" u="none" strike="noStrike" kern="1200" cap="none" spc="0" normalizeH="0" baseline="0" noProof="0" dirty="0">
                <a:ln>
                  <a:noFill/>
                </a:ln>
                <a:solidFill>
                  <a:srgbClr val="162B6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5,1%</a:t>
            </a:r>
          </a:p>
        </p:txBody>
      </p:sp>
      <p:sp>
        <p:nvSpPr>
          <p:cNvPr id="48" name="CasellaDiTesto 47">
            <a:extLst>
              <a:ext uri="{FF2B5EF4-FFF2-40B4-BE49-F238E27FC236}">
                <a16:creationId xmlns:a16="http://schemas.microsoft.com/office/drawing/2014/main" id="{4B191026-DF90-4198-91C0-0AD21C7452D1}"/>
              </a:ext>
            </a:extLst>
          </p:cNvPr>
          <p:cNvSpPr txBox="1"/>
          <p:nvPr/>
        </p:nvSpPr>
        <p:spPr>
          <a:xfrm>
            <a:off x="9011326" y="1910288"/>
            <a:ext cx="411664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62B6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Milano Centrale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162B6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>
                  <a:noFill/>
                </a:ln>
                <a:solidFill>
                  <a:srgbClr val="162B6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Italiani</a:t>
            </a:r>
            <a:r>
              <a:rPr kumimoji="0" lang="it-IT" sz="1600" b="1" i="0" u="none" strike="noStrike" kern="1200" cap="none" spc="0" normalizeH="0" baseline="0" noProof="0" dirty="0">
                <a:ln>
                  <a:noFill/>
                </a:ln>
                <a:solidFill>
                  <a:srgbClr val="162B6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lang="it-IT" sz="1600" b="1" dirty="0">
                <a:solidFill>
                  <a:srgbClr val="162B67"/>
                </a:solidFill>
                <a:latin typeface="Calibri" panose="020F0502020204030204"/>
              </a:rPr>
              <a:t>7</a:t>
            </a:r>
            <a:r>
              <a:rPr kumimoji="0" lang="it-IT" sz="1600" b="1" i="0" u="none" strike="noStrike" kern="1200" cap="none" spc="0" normalizeH="0" baseline="0" noProof="0" dirty="0">
                <a:ln>
                  <a:noFill/>
                </a:ln>
                <a:solidFill>
                  <a:srgbClr val="162B6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,7%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>
                  <a:noFill/>
                </a:ln>
                <a:solidFill>
                  <a:srgbClr val="162B6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Stranieri </a:t>
            </a:r>
            <a:r>
              <a:rPr kumimoji="0" lang="it-IT" sz="1600" b="1" i="0" u="none" strike="noStrike" kern="1200" cap="none" spc="0" normalizeH="0" baseline="0" noProof="0" dirty="0">
                <a:ln>
                  <a:noFill/>
                </a:ln>
                <a:solidFill>
                  <a:srgbClr val="162B6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10,1%</a:t>
            </a:r>
          </a:p>
        </p:txBody>
      </p:sp>
      <p:sp>
        <p:nvSpPr>
          <p:cNvPr id="49" name="CasellaDiTesto 48">
            <a:extLst>
              <a:ext uri="{FF2B5EF4-FFF2-40B4-BE49-F238E27FC236}">
                <a16:creationId xmlns:a16="http://schemas.microsoft.com/office/drawing/2014/main" id="{067EAB01-1CB7-433C-AD0E-1CCFC11F05F9}"/>
              </a:ext>
            </a:extLst>
          </p:cNvPr>
          <p:cNvSpPr txBox="1"/>
          <p:nvPr/>
        </p:nvSpPr>
        <p:spPr>
          <a:xfrm>
            <a:off x="9025810" y="2756039"/>
            <a:ext cx="448703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62B6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Milano Porta Garibaldi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162B6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>
                  <a:noFill/>
                </a:ln>
                <a:solidFill>
                  <a:srgbClr val="162B6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Italiani</a:t>
            </a:r>
            <a:r>
              <a:rPr kumimoji="0" lang="it-IT" sz="1600" b="1" i="0" u="none" strike="noStrike" kern="1200" cap="none" spc="0" normalizeH="0" baseline="0" noProof="0" dirty="0">
                <a:ln>
                  <a:noFill/>
                </a:ln>
                <a:solidFill>
                  <a:srgbClr val="162B6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lang="it-IT" sz="1600" b="1" dirty="0">
                <a:solidFill>
                  <a:srgbClr val="162B67"/>
                </a:solidFill>
                <a:latin typeface="Calibri" panose="020F0502020204030204"/>
              </a:rPr>
              <a:t>6</a:t>
            </a:r>
            <a:r>
              <a:rPr kumimoji="0" lang="it-IT" sz="1600" b="1" i="0" u="none" strike="noStrike" kern="1200" cap="none" spc="0" normalizeH="0" baseline="0" noProof="0" dirty="0">
                <a:ln>
                  <a:noFill/>
                </a:ln>
                <a:solidFill>
                  <a:srgbClr val="162B6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,5%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>
                  <a:noFill/>
                </a:ln>
                <a:solidFill>
                  <a:srgbClr val="162B6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Stranieri </a:t>
            </a:r>
            <a:r>
              <a:rPr kumimoji="0" lang="it-IT" sz="1600" b="1" i="0" u="none" strike="noStrike" kern="1200" cap="none" spc="0" normalizeH="0" baseline="0" noProof="0" dirty="0">
                <a:ln>
                  <a:noFill/>
                </a:ln>
                <a:solidFill>
                  <a:srgbClr val="162B6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11,3</a:t>
            </a: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162B6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%</a:t>
            </a:r>
            <a:endParaRPr kumimoji="0" lang="it-IT" sz="1600" b="1" i="0" u="none" strike="noStrike" kern="1200" cap="none" spc="0" normalizeH="0" baseline="0" noProof="0" dirty="0">
              <a:ln>
                <a:noFill/>
              </a:ln>
              <a:solidFill>
                <a:srgbClr val="162B67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0" name="CasellaDiTesto 49">
            <a:extLst>
              <a:ext uri="{FF2B5EF4-FFF2-40B4-BE49-F238E27FC236}">
                <a16:creationId xmlns:a16="http://schemas.microsoft.com/office/drawing/2014/main" id="{6F728160-F3E5-4A5E-B683-73763DB999F5}"/>
              </a:ext>
            </a:extLst>
          </p:cNvPr>
          <p:cNvSpPr txBox="1"/>
          <p:nvPr/>
        </p:nvSpPr>
        <p:spPr>
          <a:xfrm>
            <a:off x="9011326" y="3626630"/>
            <a:ext cx="354949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62B6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Milano Cadorna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162B6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>
                  <a:noFill/>
                </a:ln>
                <a:solidFill>
                  <a:srgbClr val="162B6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Italiani</a:t>
            </a:r>
            <a:r>
              <a:rPr kumimoji="0" lang="it-IT" sz="1600" b="1" i="0" u="none" strike="noStrike" kern="1200" cap="none" spc="0" normalizeH="0" baseline="0" noProof="0" dirty="0">
                <a:ln>
                  <a:noFill/>
                </a:ln>
                <a:solidFill>
                  <a:srgbClr val="162B6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lang="it-IT" sz="1600" b="1" dirty="0">
                <a:solidFill>
                  <a:srgbClr val="162B67"/>
                </a:solidFill>
                <a:latin typeface="Calibri" panose="020F0502020204030204"/>
              </a:rPr>
              <a:t>6,0</a:t>
            </a:r>
            <a:r>
              <a:rPr kumimoji="0" lang="it-IT" sz="1600" b="1" i="0" u="none" strike="noStrike" kern="1200" cap="none" spc="0" normalizeH="0" baseline="0" noProof="0" dirty="0">
                <a:ln>
                  <a:noFill/>
                </a:ln>
                <a:solidFill>
                  <a:srgbClr val="162B6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%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>
                  <a:noFill/>
                </a:ln>
                <a:solidFill>
                  <a:srgbClr val="162B6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Stranieri </a:t>
            </a:r>
            <a:r>
              <a:rPr kumimoji="0" lang="it-IT" sz="1600" b="1" i="0" u="none" strike="noStrike" kern="1200" cap="none" spc="0" normalizeH="0" baseline="0" noProof="0" dirty="0">
                <a:ln>
                  <a:noFill/>
                </a:ln>
                <a:solidFill>
                  <a:srgbClr val="162B6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1,9%</a:t>
            </a:r>
          </a:p>
        </p:txBody>
      </p:sp>
      <p:sp>
        <p:nvSpPr>
          <p:cNvPr id="51" name="CasellaDiTesto 50">
            <a:extLst>
              <a:ext uri="{FF2B5EF4-FFF2-40B4-BE49-F238E27FC236}">
                <a16:creationId xmlns:a16="http://schemas.microsoft.com/office/drawing/2014/main" id="{99BCE7F7-DC9B-4498-9CC1-8719AA713C57}"/>
              </a:ext>
            </a:extLst>
          </p:cNvPr>
          <p:cNvSpPr txBox="1"/>
          <p:nvPr/>
        </p:nvSpPr>
        <p:spPr>
          <a:xfrm>
            <a:off x="9001899" y="4459409"/>
            <a:ext cx="382728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srgbClr val="162B6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Gaggiolo Dogana</a:t>
            </a: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rgbClr val="162B6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>
                  <a:noFill/>
                </a:ln>
                <a:solidFill>
                  <a:srgbClr val="162B6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Italiani</a:t>
            </a:r>
            <a:r>
              <a:rPr kumimoji="0" lang="it-IT" sz="1600" b="1" i="0" u="none" strike="noStrike" kern="1200" cap="none" spc="0" normalizeH="0" baseline="0" noProof="0" dirty="0">
                <a:ln>
                  <a:noFill/>
                </a:ln>
                <a:solidFill>
                  <a:srgbClr val="162B6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2,5%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>
                  <a:noFill/>
                </a:ln>
                <a:solidFill>
                  <a:srgbClr val="162B6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Stranieri </a:t>
            </a:r>
            <a:r>
              <a:rPr kumimoji="0" lang="it-IT" sz="1600" b="1" i="0" u="none" strike="noStrike" kern="1200" cap="none" spc="0" normalizeH="0" baseline="0" noProof="0" dirty="0">
                <a:ln>
                  <a:noFill/>
                </a:ln>
                <a:solidFill>
                  <a:srgbClr val="162B6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0,7%</a:t>
            </a:r>
          </a:p>
        </p:txBody>
      </p:sp>
      <p:cxnSp>
        <p:nvCxnSpPr>
          <p:cNvPr id="22" name="Connettore 2 21">
            <a:extLst>
              <a:ext uri="{FF2B5EF4-FFF2-40B4-BE49-F238E27FC236}">
                <a16:creationId xmlns:a16="http://schemas.microsoft.com/office/drawing/2014/main" id="{6E198F34-0BF2-494A-B7EF-370E44CBB165}"/>
              </a:ext>
            </a:extLst>
          </p:cNvPr>
          <p:cNvCxnSpPr>
            <a:cxnSpLocks/>
          </p:cNvCxnSpPr>
          <p:nvPr/>
        </p:nvCxnSpPr>
        <p:spPr>
          <a:xfrm>
            <a:off x="7758852" y="3349339"/>
            <a:ext cx="1122655" cy="21683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CasellaDiTesto 24">
            <a:extLst>
              <a:ext uri="{FF2B5EF4-FFF2-40B4-BE49-F238E27FC236}">
                <a16:creationId xmlns:a16="http://schemas.microsoft.com/office/drawing/2014/main" id="{A86F5430-F547-4D0F-9BA4-01CCEF5E672E}"/>
              </a:ext>
            </a:extLst>
          </p:cNvPr>
          <p:cNvSpPr txBox="1"/>
          <p:nvPr/>
        </p:nvSpPr>
        <p:spPr>
          <a:xfrm>
            <a:off x="8992033" y="5255459"/>
            <a:ext cx="382728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srgbClr val="162B6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Ponte Tresa Dogana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162B6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>
                  <a:noFill/>
                </a:ln>
                <a:solidFill>
                  <a:srgbClr val="162B6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Italiani</a:t>
            </a:r>
            <a:r>
              <a:rPr kumimoji="0" lang="it-IT" sz="1600" b="1" i="0" u="none" strike="noStrike" kern="1200" cap="none" spc="0" normalizeH="0" baseline="0" noProof="0" dirty="0">
                <a:ln>
                  <a:noFill/>
                </a:ln>
                <a:solidFill>
                  <a:srgbClr val="162B6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1,2%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>
                  <a:noFill/>
                </a:ln>
                <a:solidFill>
                  <a:srgbClr val="162B6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Stranieri /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663DFFB0-ABC5-48A9-AD97-8A0A1585DB71}"/>
              </a:ext>
            </a:extLst>
          </p:cNvPr>
          <p:cNvSpPr txBox="1"/>
          <p:nvPr/>
        </p:nvSpPr>
        <p:spPr>
          <a:xfrm>
            <a:off x="8585200" y="788567"/>
            <a:ext cx="34848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62B6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PORTE DI ACCESSO AL TERRITORIO </a:t>
            </a:r>
            <a:endParaRPr kumimoji="0" lang="it-IT" sz="1800" b="1" i="0" u="none" strike="noStrike" kern="1200" cap="none" spc="0" normalizeH="0" baseline="0" noProof="0" dirty="0">
              <a:ln>
                <a:noFill/>
              </a:ln>
              <a:solidFill>
                <a:srgbClr val="162B67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CasellaDiTesto 35">
            <a:extLst>
              <a:ext uri="{FF2B5EF4-FFF2-40B4-BE49-F238E27FC236}">
                <a16:creationId xmlns:a16="http://schemas.microsoft.com/office/drawing/2014/main" id="{38E9ED50-3031-4463-9445-1EF4F39E2079}"/>
              </a:ext>
            </a:extLst>
          </p:cNvPr>
          <p:cNvSpPr txBox="1"/>
          <p:nvPr/>
        </p:nvSpPr>
        <p:spPr>
          <a:xfrm>
            <a:off x="-83203" y="1811458"/>
            <a:ext cx="34848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62B6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LUOGHI A VOCAZIONE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1" u="none" strike="noStrike" kern="1200" cap="none" spc="0" normalizeH="0" baseline="0" noProof="0" dirty="0">
                <a:ln>
                  <a:noFill/>
                </a:ln>
                <a:solidFill>
                  <a:srgbClr val="162B6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BUSINESS</a:t>
            </a:r>
            <a:endParaRPr kumimoji="0" lang="it-IT" sz="1800" b="1" i="1" u="none" strike="noStrike" kern="1200" cap="none" spc="0" normalizeH="0" baseline="0" noProof="0" dirty="0">
              <a:ln>
                <a:noFill/>
              </a:ln>
              <a:solidFill>
                <a:srgbClr val="162B67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41" name="Connettore 2 40">
            <a:extLst>
              <a:ext uri="{FF2B5EF4-FFF2-40B4-BE49-F238E27FC236}">
                <a16:creationId xmlns:a16="http://schemas.microsoft.com/office/drawing/2014/main" id="{05E625DD-7B70-496B-B1E3-9999875A8C4F}"/>
              </a:ext>
            </a:extLst>
          </p:cNvPr>
          <p:cNvCxnSpPr>
            <a:cxnSpLocks/>
          </p:cNvCxnSpPr>
          <p:nvPr/>
        </p:nvCxnSpPr>
        <p:spPr>
          <a:xfrm flipH="1" flipV="1">
            <a:off x="2460010" y="2731155"/>
            <a:ext cx="1883335" cy="81350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Connettore 2 42">
            <a:extLst>
              <a:ext uri="{FF2B5EF4-FFF2-40B4-BE49-F238E27FC236}">
                <a16:creationId xmlns:a16="http://schemas.microsoft.com/office/drawing/2014/main" id="{1EB34796-BB12-49DC-BBA7-4F8AFEAB843D}"/>
              </a:ext>
            </a:extLst>
          </p:cNvPr>
          <p:cNvCxnSpPr>
            <a:cxnSpLocks/>
          </p:cNvCxnSpPr>
          <p:nvPr/>
        </p:nvCxnSpPr>
        <p:spPr>
          <a:xfrm flipH="1">
            <a:off x="2168470" y="3544662"/>
            <a:ext cx="2189644" cy="191673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Connettore 2 52">
            <a:extLst>
              <a:ext uri="{FF2B5EF4-FFF2-40B4-BE49-F238E27FC236}">
                <a16:creationId xmlns:a16="http://schemas.microsoft.com/office/drawing/2014/main" id="{F36CB8FC-D86E-41EE-9892-7F43B057054A}"/>
              </a:ext>
            </a:extLst>
          </p:cNvPr>
          <p:cNvCxnSpPr>
            <a:cxnSpLocks/>
          </p:cNvCxnSpPr>
          <p:nvPr/>
        </p:nvCxnSpPr>
        <p:spPr>
          <a:xfrm flipH="1">
            <a:off x="2168471" y="3538081"/>
            <a:ext cx="2223420" cy="115588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CasellaDiTesto 34">
            <a:extLst>
              <a:ext uri="{FF2B5EF4-FFF2-40B4-BE49-F238E27FC236}">
                <a16:creationId xmlns:a16="http://schemas.microsoft.com/office/drawing/2014/main" id="{36CFC93A-BBA6-4909-BF6E-D4CE91406E29}"/>
              </a:ext>
            </a:extLst>
          </p:cNvPr>
          <p:cNvSpPr txBox="1"/>
          <p:nvPr/>
        </p:nvSpPr>
        <p:spPr>
          <a:xfrm>
            <a:off x="-83203" y="3682161"/>
            <a:ext cx="34848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62B6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LUOGHI A VOCAZIONE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62B6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800" b="1" i="1" u="none" strike="noStrike" kern="1200" cap="none" spc="0" normalizeH="0" baseline="0" noProof="0" dirty="0">
                <a:ln>
                  <a:noFill/>
                </a:ln>
                <a:solidFill>
                  <a:srgbClr val="162B6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LEISURE</a:t>
            </a:r>
            <a:endParaRPr kumimoji="0" lang="it-IT" sz="1800" b="1" i="1" u="none" strike="noStrike" kern="1200" cap="none" spc="0" normalizeH="0" baseline="0" noProof="0" dirty="0">
              <a:ln>
                <a:noFill/>
              </a:ln>
              <a:solidFill>
                <a:srgbClr val="162B67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Titolo 2">
            <a:extLst>
              <a:ext uri="{FF2B5EF4-FFF2-40B4-BE49-F238E27FC236}">
                <a16:creationId xmlns:a16="http://schemas.microsoft.com/office/drawing/2014/main" id="{6AFB1EF6-1F23-4B69-A867-02FD63981AC7}"/>
              </a:ext>
            </a:extLst>
          </p:cNvPr>
          <p:cNvSpPr txBox="1">
            <a:spLocks/>
          </p:cNvSpPr>
          <p:nvPr/>
        </p:nvSpPr>
        <p:spPr>
          <a:xfrm>
            <a:off x="857701" y="17135"/>
            <a:ext cx="109716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Gallarate: «</a:t>
            </a:r>
            <a:r>
              <a:rPr kumimoji="0" lang="it-IT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Covisite</a:t>
            </a:r>
            <a:r>
              <a:rPr kumimoji="0" lang="it-IT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» dei turisti nel 2022</a:t>
            </a:r>
            <a:br>
              <a:rPr kumimoji="0" lang="it-IT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highlight>
                  <a:srgbClr val="FFFF00"/>
                </a:highlight>
                <a:uLnTx/>
                <a:uFillTx/>
                <a:latin typeface="Calibri" panose="020F0502020204030204"/>
                <a:ea typeface="+mj-ea"/>
                <a:cs typeface="+mj-cs"/>
              </a:rPr>
            </a:br>
            <a:endParaRPr kumimoji="0" lang="it-IT" sz="37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j-ea"/>
              <a:cs typeface="+mj-cs"/>
            </a:endParaRPr>
          </a:p>
        </p:txBody>
      </p:sp>
      <p:pic>
        <p:nvPicPr>
          <p:cNvPr id="27" name="Immagine 26">
            <a:extLst>
              <a:ext uri="{FF2B5EF4-FFF2-40B4-BE49-F238E27FC236}">
                <a16:creationId xmlns:a16="http://schemas.microsoft.com/office/drawing/2014/main" id="{6B3FE087-8C80-4588-BA7F-B657E5B4F9B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2838" t="26203" r="49721" b="42349"/>
          <a:stretch/>
        </p:blipFill>
        <p:spPr>
          <a:xfrm>
            <a:off x="4333799" y="2743412"/>
            <a:ext cx="3524401" cy="165630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0" name="CasellaDiTesto 29">
            <a:extLst>
              <a:ext uri="{FF2B5EF4-FFF2-40B4-BE49-F238E27FC236}">
                <a16:creationId xmlns:a16="http://schemas.microsoft.com/office/drawing/2014/main" id="{CA57B6ED-2A65-48DF-A1AD-3B58ABB7E704}"/>
              </a:ext>
            </a:extLst>
          </p:cNvPr>
          <p:cNvSpPr txBox="1"/>
          <p:nvPr/>
        </p:nvSpPr>
        <p:spPr>
          <a:xfrm>
            <a:off x="8982167" y="6059243"/>
            <a:ext cx="382728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srgbClr val="162B6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Zenna Dogana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162B6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>
                  <a:noFill/>
                </a:ln>
                <a:solidFill>
                  <a:srgbClr val="162B6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Italiani</a:t>
            </a:r>
            <a:r>
              <a:rPr kumimoji="0" lang="it-IT" sz="1600" b="1" i="0" u="none" strike="noStrike" kern="1200" cap="none" spc="0" normalizeH="0" baseline="0" noProof="0" dirty="0">
                <a:ln>
                  <a:noFill/>
                </a:ln>
                <a:solidFill>
                  <a:srgbClr val="162B6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lang="it-IT" sz="1600" b="1" dirty="0">
                <a:solidFill>
                  <a:srgbClr val="162B67"/>
                </a:solidFill>
                <a:latin typeface="Calibri" panose="020F0502020204030204"/>
              </a:rPr>
              <a:t>0</a:t>
            </a:r>
            <a:r>
              <a:rPr kumimoji="0" lang="it-IT" sz="1600" b="1" i="0" u="none" strike="noStrike" kern="1200" cap="none" spc="0" normalizeH="0" baseline="0" noProof="0" dirty="0">
                <a:ln>
                  <a:noFill/>
                </a:ln>
                <a:solidFill>
                  <a:srgbClr val="162B6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,1%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>
                  <a:noFill/>
                </a:ln>
                <a:solidFill>
                  <a:srgbClr val="162B6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Stranieri /</a:t>
            </a:r>
          </a:p>
        </p:txBody>
      </p:sp>
      <p:cxnSp>
        <p:nvCxnSpPr>
          <p:cNvPr id="31" name="Connettore 2 30">
            <a:extLst>
              <a:ext uri="{FF2B5EF4-FFF2-40B4-BE49-F238E27FC236}">
                <a16:creationId xmlns:a16="http://schemas.microsoft.com/office/drawing/2014/main" id="{76FE1D62-BF19-4E95-829C-9B035F3FBBF1}"/>
              </a:ext>
            </a:extLst>
          </p:cNvPr>
          <p:cNvCxnSpPr>
            <a:cxnSpLocks/>
            <a:endCxn id="30" idx="1"/>
          </p:cNvCxnSpPr>
          <p:nvPr/>
        </p:nvCxnSpPr>
        <p:spPr>
          <a:xfrm>
            <a:off x="7881312" y="3682161"/>
            <a:ext cx="1100855" cy="280796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ettangolo 32">
            <a:extLst>
              <a:ext uri="{FF2B5EF4-FFF2-40B4-BE49-F238E27FC236}">
                <a16:creationId xmlns:a16="http://schemas.microsoft.com/office/drawing/2014/main" id="{FA75C735-EF38-40F9-A7A9-D723026AC3C6}"/>
              </a:ext>
            </a:extLst>
          </p:cNvPr>
          <p:cNvSpPr/>
          <p:nvPr/>
        </p:nvSpPr>
        <p:spPr>
          <a:xfrm>
            <a:off x="626167" y="730030"/>
            <a:ext cx="738661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 parla di «</a:t>
            </a:r>
            <a:r>
              <a:rPr lang="it-IT" sz="1400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covisite</a:t>
            </a:r>
            <a:r>
              <a:rPr lang="it-IT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» quando viene rilevata la presenza della stessa persona in due punti di interesse differenti nell’arco delle 24 ore.</a:t>
            </a:r>
          </a:p>
          <a:p>
            <a:pPr algn="just"/>
            <a:r>
              <a:rPr lang="it-IT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 percentuali riportate ineriscono la quota rispettivamente di turisti italiani e stranieri che è stata nell’arco delle 24 ore a Gallarate e in un altro dei luoghi indicati. </a:t>
            </a:r>
            <a:endParaRPr lang="en-GB" sz="1400" dirty="0"/>
          </a:p>
        </p:txBody>
      </p:sp>
      <p:sp>
        <p:nvSpPr>
          <p:cNvPr id="39" name="Rettangolo 38">
            <a:extLst>
              <a:ext uri="{FF2B5EF4-FFF2-40B4-BE49-F238E27FC236}">
                <a16:creationId xmlns:a16="http://schemas.microsoft.com/office/drawing/2014/main" id="{581BFE68-88A9-4DDC-8063-3542AF18F6EB}"/>
              </a:ext>
            </a:extLst>
          </p:cNvPr>
          <p:cNvSpPr/>
          <p:nvPr/>
        </p:nvSpPr>
        <p:spPr>
          <a:xfrm>
            <a:off x="5985101" y="1452569"/>
            <a:ext cx="2803515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1400" dirty="0">
                <a:solidFill>
                  <a:srgbClr val="1B2B67"/>
                </a:solidFill>
              </a:rPr>
              <a:t>Da evidenziare la </a:t>
            </a:r>
            <a:r>
              <a:rPr lang="it-IT" sz="1400" b="1" dirty="0">
                <a:solidFill>
                  <a:srgbClr val="1B2B67"/>
                </a:solidFill>
              </a:rPr>
              <a:t>forte rilevanza </a:t>
            </a:r>
            <a:r>
              <a:rPr lang="it-IT" sz="1400" dirty="0">
                <a:solidFill>
                  <a:srgbClr val="1B2B67"/>
                </a:solidFill>
              </a:rPr>
              <a:t>per il territorio </a:t>
            </a:r>
            <a:r>
              <a:rPr lang="it-IT" sz="1400" b="1" dirty="0">
                <a:solidFill>
                  <a:srgbClr val="1B2B67"/>
                </a:solidFill>
              </a:rPr>
              <a:t>dell’Aeroporto di Malpensa</a:t>
            </a:r>
            <a:r>
              <a:rPr lang="it-IT" sz="1400" dirty="0">
                <a:solidFill>
                  <a:srgbClr val="1B2B67"/>
                </a:solidFill>
              </a:rPr>
              <a:t>. </a:t>
            </a:r>
          </a:p>
        </p:txBody>
      </p:sp>
      <p:sp>
        <p:nvSpPr>
          <p:cNvPr id="42" name="CasellaDiTesto 41">
            <a:extLst>
              <a:ext uri="{FF2B5EF4-FFF2-40B4-BE49-F238E27FC236}">
                <a16:creationId xmlns:a16="http://schemas.microsoft.com/office/drawing/2014/main" id="{6C3C789C-9D06-478F-8082-6DECA467DDEA}"/>
              </a:ext>
            </a:extLst>
          </p:cNvPr>
          <p:cNvSpPr txBox="1"/>
          <p:nvPr/>
        </p:nvSpPr>
        <p:spPr>
          <a:xfrm>
            <a:off x="2810632" y="1779237"/>
            <a:ext cx="234330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1400" dirty="0">
                <a:solidFill>
                  <a:srgbClr val="1B2B67"/>
                </a:solidFill>
              </a:rPr>
              <a:t>La </a:t>
            </a:r>
            <a:r>
              <a:rPr lang="it-IT" sz="1400" b="1" dirty="0">
                <a:solidFill>
                  <a:srgbClr val="1B2B67"/>
                </a:solidFill>
              </a:rPr>
              <a:t>vocazione </a:t>
            </a:r>
            <a:r>
              <a:rPr lang="it-IT" sz="1400" b="1" i="1" dirty="0">
                <a:solidFill>
                  <a:srgbClr val="1B2B67"/>
                </a:solidFill>
              </a:rPr>
              <a:t>business </a:t>
            </a:r>
            <a:r>
              <a:rPr lang="it-IT" sz="1400" dirty="0">
                <a:solidFill>
                  <a:srgbClr val="1B2B67"/>
                </a:solidFill>
              </a:rPr>
              <a:t>del territorio è evidenziata dalla quota di </a:t>
            </a:r>
            <a:r>
              <a:rPr lang="it-IT" sz="1400" dirty="0" err="1">
                <a:solidFill>
                  <a:srgbClr val="1B2B67"/>
                </a:solidFill>
              </a:rPr>
              <a:t>covisite</a:t>
            </a:r>
            <a:r>
              <a:rPr lang="it-IT" sz="1400" dirty="0">
                <a:solidFill>
                  <a:srgbClr val="1B2B67"/>
                </a:solidFill>
              </a:rPr>
              <a:t> a Malpensa Fiere. </a:t>
            </a:r>
          </a:p>
        </p:txBody>
      </p:sp>
      <p:pic>
        <p:nvPicPr>
          <p:cNvPr id="54" name="Elemento grafico 53" descr="Freccia linea, curva oraria">
            <a:extLst>
              <a:ext uri="{FF2B5EF4-FFF2-40B4-BE49-F238E27FC236}">
                <a16:creationId xmlns:a16="http://schemas.microsoft.com/office/drawing/2014/main" id="{47AA40AA-BBF8-4AE2-AB4E-25E4A2EEBC3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3874720" flipV="1">
            <a:off x="7832977" y="1660389"/>
            <a:ext cx="914400" cy="914400"/>
          </a:xfrm>
          <a:prstGeom prst="rect">
            <a:avLst/>
          </a:prstGeom>
        </p:spPr>
      </p:pic>
      <p:pic>
        <p:nvPicPr>
          <p:cNvPr id="55" name="Elemento grafico 54" descr="Freccia linea, curva oraria">
            <a:extLst>
              <a:ext uri="{FF2B5EF4-FFF2-40B4-BE49-F238E27FC236}">
                <a16:creationId xmlns:a16="http://schemas.microsoft.com/office/drawing/2014/main" id="{4D924819-9834-49E9-A6B6-2DD81AA8CF3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5910366">
            <a:off x="2057328" y="2518630"/>
            <a:ext cx="914400" cy="914400"/>
          </a:xfrm>
          <a:prstGeom prst="rect">
            <a:avLst/>
          </a:prstGeom>
        </p:spPr>
      </p:pic>
      <p:pic>
        <p:nvPicPr>
          <p:cNvPr id="58" name="Immagine 57" descr="Immagine che contiene testo&#10;&#10;Descrizione generata automaticamente">
            <a:extLst>
              <a:ext uri="{FF2B5EF4-FFF2-40B4-BE49-F238E27FC236}">
                <a16:creationId xmlns:a16="http://schemas.microsoft.com/office/drawing/2014/main" id="{A6379B07-403C-4775-B745-2ECF36A1138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615273" y="5648337"/>
            <a:ext cx="1572059" cy="318192"/>
          </a:xfrm>
          <a:prstGeom prst="rect">
            <a:avLst/>
          </a:prstGeom>
        </p:spPr>
      </p:pic>
      <p:pic>
        <p:nvPicPr>
          <p:cNvPr id="59" name="Immagine 58">
            <a:extLst>
              <a:ext uri="{FF2B5EF4-FFF2-40B4-BE49-F238E27FC236}">
                <a16:creationId xmlns:a16="http://schemas.microsoft.com/office/drawing/2014/main" id="{B7768CB2-6FD7-4C7B-9804-53910991E62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046500" y="4899503"/>
            <a:ext cx="1108095" cy="653921"/>
          </a:xfrm>
          <a:prstGeom prst="rect">
            <a:avLst/>
          </a:prstGeom>
        </p:spPr>
      </p:pic>
      <p:pic>
        <p:nvPicPr>
          <p:cNvPr id="60" name="Immagine 59">
            <a:extLst>
              <a:ext uri="{FF2B5EF4-FFF2-40B4-BE49-F238E27FC236}">
                <a16:creationId xmlns:a16="http://schemas.microsoft.com/office/drawing/2014/main" id="{79F57787-D17E-4DD2-9AD4-8E04EB76D36F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t="11816" b="8226"/>
          <a:stretch/>
        </p:blipFill>
        <p:spPr>
          <a:xfrm>
            <a:off x="11120388" y="6075134"/>
            <a:ext cx="961606" cy="738665"/>
          </a:xfrm>
          <a:prstGeom prst="rect">
            <a:avLst/>
          </a:prstGeom>
        </p:spPr>
      </p:pic>
      <p:sp>
        <p:nvSpPr>
          <p:cNvPr id="61" name="CasellaDiTesto 60">
            <a:extLst>
              <a:ext uri="{FF2B5EF4-FFF2-40B4-BE49-F238E27FC236}">
                <a16:creationId xmlns:a16="http://schemas.microsoft.com/office/drawing/2014/main" id="{0E8054BE-FA50-47DC-ACD8-0634AB84DEEF}"/>
              </a:ext>
            </a:extLst>
          </p:cNvPr>
          <p:cNvSpPr txBox="1"/>
          <p:nvPr/>
        </p:nvSpPr>
        <p:spPr>
          <a:xfrm>
            <a:off x="2976916" y="6611326"/>
            <a:ext cx="673765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Fonte: </a:t>
            </a:r>
            <a:r>
              <a:rPr lang="it-IT" sz="1100" i="1" dirty="0"/>
              <a:t>Confcommercio provincia di Varese-Vodafone Analytics</a:t>
            </a:r>
            <a:r>
              <a:rPr lang="en-GB" sz="1100" i="1" dirty="0"/>
              <a:t>. </a:t>
            </a:r>
            <a:r>
              <a:rPr lang="en-GB" sz="1100" i="1" dirty="0" err="1"/>
              <a:t>Rielaborazioni</a:t>
            </a:r>
            <a:r>
              <a:rPr lang="en-GB" sz="1100" i="1" dirty="0"/>
              <a:t> LIUC – </a:t>
            </a:r>
            <a:r>
              <a:rPr lang="en-GB" sz="1100" i="1" dirty="0" err="1"/>
              <a:t>Università</a:t>
            </a:r>
            <a:r>
              <a:rPr lang="en-GB" sz="1100" i="1" dirty="0"/>
              <a:t> </a:t>
            </a:r>
            <a:r>
              <a:rPr lang="en-GB" sz="1100" i="1" dirty="0" err="1"/>
              <a:t>Cattaneo</a:t>
            </a:r>
            <a:r>
              <a:rPr lang="en-GB" sz="1100" i="1" dirty="0"/>
              <a:t> </a:t>
            </a:r>
            <a:endParaRPr lang="en-GB" i="1" dirty="0"/>
          </a:p>
        </p:txBody>
      </p:sp>
    </p:spTree>
    <p:extLst>
      <p:ext uri="{BB962C8B-B14F-4D97-AF65-F5344CB8AC3E}">
        <p14:creationId xmlns:p14="http://schemas.microsoft.com/office/powerpoint/2010/main" val="35107113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9" name="Connettore 2 28">
            <a:extLst>
              <a:ext uri="{FF2B5EF4-FFF2-40B4-BE49-F238E27FC236}">
                <a16:creationId xmlns:a16="http://schemas.microsoft.com/office/drawing/2014/main" id="{E0A8E0E5-01AD-4F11-AD2B-B5C2D1C5E463}"/>
              </a:ext>
            </a:extLst>
          </p:cNvPr>
          <p:cNvCxnSpPr>
            <a:cxnSpLocks/>
            <a:endCxn id="48" idx="1"/>
          </p:cNvCxnSpPr>
          <p:nvPr/>
        </p:nvCxnSpPr>
        <p:spPr>
          <a:xfrm flipV="1">
            <a:off x="7707145" y="2341175"/>
            <a:ext cx="1304181" cy="8881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nettore 2 31">
            <a:extLst>
              <a:ext uri="{FF2B5EF4-FFF2-40B4-BE49-F238E27FC236}">
                <a16:creationId xmlns:a16="http://schemas.microsoft.com/office/drawing/2014/main" id="{CCDA6487-757E-41B2-B398-C041659C4EAF}"/>
              </a:ext>
            </a:extLst>
          </p:cNvPr>
          <p:cNvCxnSpPr>
            <a:cxnSpLocks/>
            <a:endCxn id="49" idx="1"/>
          </p:cNvCxnSpPr>
          <p:nvPr/>
        </p:nvCxnSpPr>
        <p:spPr>
          <a:xfrm flipV="1">
            <a:off x="7697717" y="3186926"/>
            <a:ext cx="1328093" cy="39688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nettore 2 33">
            <a:extLst>
              <a:ext uri="{FF2B5EF4-FFF2-40B4-BE49-F238E27FC236}">
                <a16:creationId xmlns:a16="http://schemas.microsoft.com/office/drawing/2014/main" id="{759F865F-6C2E-4241-9B2A-119C87A96E6C}"/>
              </a:ext>
            </a:extLst>
          </p:cNvPr>
          <p:cNvCxnSpPr>
            <a:cxnSpLocks/>
            <a:endCxn id="50" idx="1"/>
          </p:cNvCxnSpPr>
          <p:nvPr/>
        </p:nvCxnSpPr>
        <p:spPr>
          <a:xfrm>
            <a:off x="7697716" y="3583813"/>
            <a:ext cx="1313610" cy="47370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nettore 2 36">
            <a:extLst>
              <a:ext uri="{FF2B5EF4-FFF2-40B4-BE49-F238E27FC236}">
                <a16:creationId xmlns:a16="http://schemas.microsoft.com/office/drawing/2014/main" id="{CB226432-DB59-4841-88C7-5BD1BE1B6DCC}"/>
              </a:ext>
            </a:extLst>
          </p:cNvPr>
          <p:cNvCxnSpPr>
            <a:cxnSpLocks/>
            <a:stCxn id="28" idx="3"/>
          </p:cNvCxnSpPr>
          <p:nvPr/>
        </p:nvCxnSpPr>
        <p:spPr>
          <a:xfrm>
            <a:off x="7772267" y="3613622"/>
            <a:ext cx="1171504" cy="136165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Connettore 2 39">
            <a:extLst>
              <a:ext uri="{FF2B5EF4-FFF2-40B4-BE49-F238E27FC236}">
                <a16:creationId xmlns:a16="http://schemas.microsoft.com/office/drawing/2014/main" id="{AD840D01-03E2-4BCD-B64F-35264E91C199}"/>
              </a:ext>
            </a:extLst>
          </p:cNvPr>
          <p:cNvCxnSpPr>
            <a:cxnSpLocks/>
            <a:endCxn id="44" idx="1"/>
          </p:cNvCxnSpPr>
          <p:nvPr/>
        </p:nvCxnSpPr>
        <p:spPr>
          <a:xfrm flipV="1">
            <a:off x="7687848" y="1523845"/>
            <a:ext cx="1304185" cy="179198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CasellaDiTesto 43">
            <a:extLst>
              <a:ext uri="{FF2B5EF4-FFF2-40B4-BE49-F238E27FC236}">
                <a16:creationId xmlns:a16="http://schemas.microsoft.com/office/drawing/2014/main" id="{93D87735-3604-407F-8535-A0D049F1A825}"/>
              </a:ext>
            </a:extLst>
          </p:cNvPr>
          <p:cNvSpPr txBox="1"/>
          <p:nvPr/>
        </p:nvSpPr>
        <p:spPr>
          <a:xfrm>
            <a:off x="8992033" y="1092958"/>
            <a:ext cx="280351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62B6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Aeroporto di Malpensa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162B6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>
                  <a:noFill/>
                </a:ln>
                <a:solidFill>
                  <a:srgbClr val="162B6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Italiani </a:t>
            </a:r>
            <a:r>
              <a:rPr kumimoji="0" lang="it-IT" sz="1600" b="1" i="0" u="none" strike="noStrike" kern="1200" cap="none" spc="0" normalizeH="0" baseline="0" noProof="0" dirty="0">
                <a:ln>
                  <a:noFill/>
                </a:ln>
                <a:solidFill>
                  <a:srgbClr val="162B6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2,7%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>
                  <a:noFill/>
                </a:ln>
                <a:solidFill>
                  <a:srgbClr val="162B6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Stranieri </a:t>
            </a:r>
            <a:r>
              <a:rPr kumimoji="0" lang="it-IT" sz="1600" b="1" i="0" u="none" strike="noStrike" kern="1200" cap="none" spc="0" normalizeH="0" baseline="0" noProof="0" dirty="0">
                <a:ln>
                  <a:noFill/>
                </a:ln>
                <a:solidFill>
                  <a:srgbClr val="162B6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2,8%</a:t>
            </a:r>
          </a:p>
        </p:txBody>
      </p:sp>
      <p:sp>
        <p:nvSpPr>
          <p:cNvPr id="45" name="CasellaDiTesto 44">
            <a:extLst>
              <a:ext uri="{FF2B5EF4-FFF2-40B4-BE49-F238E27FC236}">
                <a16:creationId xmlns:a16="http://schemas.microsoft.com/office/drawing/2014/main" id="{63D21BE7-A650-41B9-9285-CFB4FA7A03D6}"/>
              </a:ext>
            </a:extLst>
          </p:cNvPr>
          <p:cNvSpPr txBox="1"/>
          <p:nvPr/>
        </p:nvSpPr>
        <p:spPr>
          <a:xfrm>
            <a:off x="428975" y="2426114"/>
            <a:ext cx="402405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srgbClr val="162B6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Malpensa Fiere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162B6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>
                  <a:noFill/>
                </a:ln>
                <a:solidFill>
                  <a:srgbClr val="162B6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Italiani </a:t>
            </a:r>
            <a:r>
              <a:rPr kumimoji="0" lang="it-IT" sz="1600" b="1" i="0" u="none" strike="noStrike" kern="1200" cap="none" spc="0" normalizeH="0" baseline="0" noProof="0" dirty="0">
                <a:ln>
                  <a:noFill/>
                </a:ln>
                <a:solidFill>
                  <a:srgbClr val="162B6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1,5%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>
                  <a:noFill/>
                </a:ln>
                <a:solidFill>
                  <a:srgbClr val="162B6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Stranieri /</a:t>
            </a:r>
            <a:endParaRPr kumimoji="0" lang="it-IT" sz="1600" b="1" i="0" u="none" strike="noStrike" kern="1200" cap="none" spc="0" normalizeH="0" baseline="0" noProof="0" dirty="0">
              <a:ln>
                <a:noFill/>
              </a:ln>
              <a:solidFill>
                <a:srgbClr val="162B67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6" name="CasellaDiTesto 45">
            <a:extLst>
              <a:ext uri="{FF2B5EF4-FFF2-40B4-BE49-F238E27FC236}">
                <a16:creationId xmlns:a16="http://schemas.microsoft.com/office/drawing/2014/main" id="{9328A78B-AD74-4983-9C16-2E72333ED9D7}"/>
              </a:ext>
            </a:extLst>
          </p:cNvPr>
          <p:cNvSpPr txBox="1"/>
          <p:nvPr/>
        </p:nvSpPr>
        <p:spPr>
          <a:xfrm>
            <a:off x="428975" y="4305264"/>
            <a:ext cx="382728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62B6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Lago Maggiore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162B6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>
                  <a:noFill/>
                </a:ln>
                <a:solidFill>
                  <a:srgbClr val="162B6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Italiani </a:t>
            </a:r>
            <a:r>
              <a:rPr kumimoji="0" lang="it-IT" sz="1600" b="1" i="0" u="none" strike="noStrike" kern="1200" cap="none" spc="0" normalizeH="0" baseline="0" noProof="0" dirty="0">
                <a:ln>
                  <a:noFill/>
                </a:ln>
                <a:solidFill>
                  <a:srgbClr val="162B6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77,4%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>
                  <a:noFill/>
                </a:ln>
                <a:solidFill>
                  <a:srgbClr val="162B6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Stranieri </a:t>
            </a:r>
            <a:r>
              <a:rPr kumimoji="0" lang="it-IT" sz="1600" b="1" i="0" u="none" strike="noStrike" kern="1200" cap="none" spc="0" normalizeH="0" baseline="0" noProof="0" dirty="0">
                <a:ln>
                  <a:noFill/>
                </a:ln>
                <a:solidFill>
                  <a:srgbClr val="162B6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87,5%</a:t>
            </a:r>
          </a:p>
        </p:txBody>
      </p:sp>
      <p:sp>
        <p:nvSpPr>
          <p:cNvPr id="47" name="CasellaDiTesto 46">
            <a:extLst>
              <a:ext uri="{FF2B5EF4-FFF2-40B4-BE49-F238E27FC236}">
                <a16:creationId xmlns:a16="http://schemas.microsoft.com/office/drawing/2014/main" id="{33014D68-489F-44EE-AC41-C7B9C96D4B9B}"/>
              </a:ext>
            </a:extLst>
          </p:cNvPr>
          <p:cNvSpPr txBox="1"/>
          <p:nvPr/>
        </p:nvSpPr>
        <p:spPr>
          <a:xfrm>
            <a:off x="428975" y="5228594"/>
            <a:ext cx="402405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62B6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Lago di Varese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162B6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>
                  <a:noFill/>
                </a:ln>
                <a:solidFill>
                  <a:srgbClr val="162B6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Italiani </a:t>
            </a:r>
            <a:r>
              <a:rPr kumimoji="0" lang="it-IT" sz="1600" b="1" i="0" u="none" strike="noStrike" kern="1200" cap="none" spc="0" normalizeH="0" baseline="0" noProof="0" dirty="0">
                <a:ln>
                  <a:noFill/>
                </a:ln>
                <a:solidFill>
                  <a:srgbClr val="162B6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4,9%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>
                  <a:noFill/>
                </a:ln>
                <a:solidFill>
                  <a:srgbClr val="162B6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Stranieri </a:t>
            </a:r>
            <a:r>
              <a:rPr kumimoji="0" lang="it-IT" sz="1600" b="1" i="0" u="none" strike="noStrike" kern="1200" cap="none" spc="0" normalizeH="0" baseline="0" noProof="0" dirty="0">
                <a:ln>
                  <a:noFill/>
                </a:ln>
                <a:solidFill>
                  <a:srgbClr val="162B6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0,9%</a:t>
            </a:r>
          </a:p>
        </p:txBody>
      </p:sp>
      <p:sp>
        <p:nvSpPr>
          <p:cNvPr id="48" name="CasellaDiTesto 47">
            <a:extLst>
              <a:ext uri="{FF2B5EF4-FFF2-40B4-BE49-F238E27FC236}">
                <a16:creationId xmlns:a16="http://schemas.microsoft.com/office/drawing/2014/main" id="{4B191026-DF90-4198-91C0-0AD21C7452D1}"/>
              </a:ext>
            </a:extLst>
          </p:cNvPr>
          <p:cNvSpPr txBox="1"/>
          <p:nvPr/>
        </p:nvSpPr>
        <p:spPr>
          <a:xfrm>
            <a:off x="9011326" y="1910288"/>
            <a:ext cx="411664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62B6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Milano Centrale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162B6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>
                  <a:noFill/>
                </a:ln>
                <a:solidFill>
                  <a:srgbClr val="162B6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Italiani</a:t>
            </a:r>
            <a:r>
              <a:rPr kumimoji="0" lang="it-IT" sz="1600" b="1" i="0" u="none" strike="noStrike" kern="1200" cap="none" spc="0" normalizeH="0" baseline="0" noProof="0" dirty="0">
                <a:ln>
                  <a:noFill/>
                </a:ln>
                <a:solidFill>
                  <a:srgbClr val="162B6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2,2%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>
                  <a:noFill/>
                </a:ln>
                <a:solidFill>
                  <a:srgbClr val="162B6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Stranieri </a:t>
            </a:r>
            <a:r>
              <a:rPr kumimoji="0" lang="it-IT" sz="1600" b="1" i="0" u="none" strike="noStrike" kern="1200" cap="none" spc="0" normalizeH="0" baseline="0" noProof="0" dirty="0">
                <a:ln>
                  <a:noFill/>
                </a:ln>
                <a:solidFill>
                  <a:srgbClr val="162B6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0,7%</a:t>
            </a:r>
          </a:p>
        </p:txBody>
      </p:sp>
      <p:sp>
        <p:nvSpPr>
          <p:cNvPr id="49" name="CasellaDiTesto 48">
            <a:extLst>
              <a:ext uri="{FF2B5EF4-FFF2-40B4-BE49-F238E27FC236}">
                <a16:creationId xmlns:a16="http://schemas.microsoft.com/office/drawing/2014/main" id="{067EAB01-1CB7-433C-AD0E-1CCFC11F05F9}"/>
              </a:ext>
            </a:extLst>
          </p:cNvPr>
          <p:cNvSpPr txBox="1"/>
          <p:nvPr/>
        </p:nvSpPr>
        <p:spPr>
          <a:xfrm>
            <a:off x="9025810" y="2756039"/>
            <a:ext cx="448703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62B6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Milano Porta Garibaldi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162B6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>
                  <a:noFill/>
                </a:ln>
                <a:solidFill>
                  <a:srgbClr val="162B6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Italiani</a:t>
            </a:r>
            <a:r>
              <a:rPr kumimoji="0" lang="it-IT" sz="1600" b="1" i="0" u="none" strike="noStrike" kern="1200" cap="none" spc="0" normalizeH="0" baseline="0" noProof="0" dirty="0">
                <a:ln>
                  <a:noFill/>
                </a:ln>
                <a:solidFill>
                  <a:srgbClr val="162B6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1,2%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>
                  <a:noFill/>
                </a:ln>
                <a:solidFill>
                  <a:srgbClr val="162B6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Stranieri </a:t>
            </a:r>
            <a:r>
              <a:rPr kumimoji="0" lang="it-IT" sz="1600" b="1" i="0" u="none" strike="noStrike" kern="1200" cap="none" spc="0" normalizeH="0" baseline="0" noProof="0" dirty="0">
                <a:ln>
                  <a:noFill/>
                </a:ln>
                <a:solidFill>
                  <a:srgbClr val="162B6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0,4%</a:t>
            </a:r>
          </a:p>
        </p:txBody>
      </p:sp>
      <p:sp>
        <p:nvSpPr>
          <p:cNvPr id="50" name="CasellaDiTesto 49">
            <a:extLst>
              <a:ext uri="{FF2B5EF4-FFF2-40B4-BE49-F238E27FC236}">
                <a16:creationId xmlns:a16="http://schemas.microsoft.com/office/drawing/2014/main" id="{6F728160-F3E5-4A5E-B683-73763DB999F5}"/>
              </a:ext>
            </a:extLst>
          </p:cNvPr>
          <p:cNvSpPr txBox="1"/>
          <p:nvPr/>
        </p:nvSpPr>
        <p:spPr>
          <a:xfrm>
            <a:off x="9011326" y="3626630"/>
            <a:ext cx="354949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62B6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Milano Cadorna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162B6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>
                  <a:noFill/>
                </a:ln>
                <a:solidFill>
                  <a:srgbClr val="162B6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Italiani</a:t>
            </a:r>
            <a:r>
              <a:rPr kumimoji="0" lang="it-IT" sz="1600" b="1" i="0" u="none" strike="noStrike" kern="1200" cap="none" spc="0" normalizeH="0" baseline="0" noProof="0" dirty="0">
                <a:ln>
                  <a:noFill/>
                </a:ln>
                <a:solidFill>
                  <a:srgbClr val="162B6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0,9</a:t>
            </a: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162B6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%</a:t>
            </a:r>
            <a:endParaRPr kumimoji="0" lang="it-IT" sz="1600" b="1" i="0" u="none" strike="noStrike" kern="1200" cap="none" spc="0" normalizeH="0" baseline="0" noProof="0" dirty="0">
              <a:ln>
                <a:noFill/>
              </a:ln>
              <a:solidFill>
                <a:srgbClr val="162B67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>
                  <a:noFill/>
                </a:ln>
                <a:solidFill>
                  <a:srgbClr val="162B6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Stranieri </a:t>
            </a:r>
            <a:r>
              <a:rPr kumimoji="0" lang="it-IT" sz="1600" b="1" i="0" u="none" strike="noStrike" kern="1200" cap="none" spc="0" normalizeH="0" baseline="0" noProof="0" dirty="0">
                <a:ln>
                  <a:noFill/>
                </a:ln>
                <a:solidFill>
                  <a:srgbClr val="162B6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0,4%</a:t>
            </a:r>
          </a:p>
        </p:txBody>
      </p:sp>
      <p:sp>
        <p:nvSpPr>
          <p:cNvPr id="51" name="CasellaDiTesto 50">
            <a:extLst>
              <a:ext uri="{FF2B5EF4-FFF2-40B4-BE49-F238E27FC236}">
                <a16:creationId xmlns:a16="http://schemas.microsoft.com/office/drawing/2014/main" id="{99BCE7F7-DC9B-4498-9CC1-8719AA713C57}"/>
              </a:ext>
            </a:extLst>
          </p:cNvPr>
          <p:cNvSpPr txBox="1"/>
          <p:nvPr/>
        </p:nvSpPr>
        <p:spPr>
          <a:xfrm>
            <a:off x="9001899" y="4459409"/>
            <a:ext cx="382728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srgbClr val="162B6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Gaggiolo Dogana</a:t>
            </a: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rgbClr val="162B6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>
                  <a:noFill/>
                </a:ln>
                <a:solidFill>
                  <a:srgbClr val="162B6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Italiani</a:t>
            </a:r>
            <a:r>
              <a:rPr kumimoji="0" lang="it-IT" sz="1600" b="1" i="0" u="none" strike="noStrike" kern="1200" cap="none" spc="0" normalizeH="0" baseline="0" noProof="0" dirty="0">
                <a:ln>
                  <a:noFill/>
                </a:ln>
                <a:solidFill>
                  <a:srgbClr val="162B6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1,3%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>
                  <a:noFill/>
                </a:ln>
                <a:solidFill>
                  <a:srgbClr val="162B6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Stranieri </a:t>
            </a:r>
            <a:r>
              <a:rPr kumimoji="0" lang="it-IT" sz="1600" b="1" i="0" u="none" strike="noStrike" kern="1200" cap="none" spc="0" normalizeH="0" baseline="0" noProof="0" dirty="0">
                <a:ln>
                  <a:noFill/>
                </a:ln>
                <a:solidFill>
                  <a:srgbClr val="162B6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0,1%</a:t>
            </a:r>
          </a:p>
        </p:txBody>
      </p:sp>
      <p:cxnSp>
        <p:nvCxnSpPr>
          <p:cNvPr id="22" name="Connettore 2 21">
            <a:extLst>
              <a:ext uri="{FF2B5EF4-FFF2-40B4-BE49-F238E27FC236}">
                <a16:creationId xmlns:a16="http://schemas.microsoft.com/office/drawing/2014/main" id="{6E198F34-0BF2-494A-B7EF-370E44CBB165}"/>
              </a:ext>
            </a:extLst>
          </p:cNvPr>
          <p:cNvCxnSpPr>
            <a:cxnSpLocks/>
          </p:cNvCxnSpPr>
          <p:nvPr/>
        </p:nvCxnSpPr>
        <p:spPr>
          <a:xfrm>
            <a:off x="7729883" y="3468359"/>
            <a:ext cx="1223315" cy="21120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CasellaDiTesto 24">
            <a:extLst>
              <a:ext uri="{FF2B5EF4-FFF2-40B4-BE49-F238E27FC236}">
                <a16:creationId xmlns:a16="http://schemas.microsoft.com/office/drawing/2014/main" id="{A86F5430-F547-4D0F-9BA4-01CCEF5E672E}"/>
              </a:ext>
            </a:extLst>
          </p:cNvPr>
          <p:cNvSpPr txBox="1"/>
          <p:nvPr/>
        </p:nvSpPr>
        <p:spPr>
          <a:xfrm>
            <a:off x="8992033" y="5255459"/>
            <a:ext cx="382728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srgbClr val="162B6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Ponte Tresa Dogana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162B6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>
                  <a:noFill/>
                </a:ln>
                <a:solidFill>
                  <a:srgbClr val="162B6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Italiani</a:t>
            </a:r>
            <a:r>
              <a:rPr kumimoji="0" lang="it-IT" sz="1600" b="1" i="0" u="none" strike="noStrike" kern="1200" cap="none" spc="0" normalizeH="0" baseline="0" noProof="0" dirty="0">
                <a:ln>
                  <a:noFill/>
                </a:ln>
                <a:solidFill>
                  <a:srgbClr val="162B6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4,2%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>
                  <a:noFill/>
                </a:ln>
                <a:solidFill>
                  <a:srgbClr val="162B6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Stranieri </a:t>
            </a:r>
            <a:r>
              <a:rPr kumimoji="0" lang="it-IT" sz="1600" b="1" i="0" u="none" strike="noStrike" kern="1200" cap="none" spc="0" normalizeH="0" baseline="0" noProof="0" dirty="0">
                <a:ln>
                  <a:noFill/>
                </a:ln>
                <a:solidFill>
                  <a:srgbClr val="162B6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1,2%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663DFFB0-ABC5-48A9-AD97-8A0A1585DB71}"/>
              </a:ext>
            </a:extLst>
          </p:cNvPr>
          <p:cNvSpPr txBox="1"/>
          <p:nvPr/>
        </p:nvSpPr>
        <p:spPr>
          <a:xfrm>
            <a:off x="8585200" y="788567"/>
            <a:ext cx="34848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62B6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PORTE DI ACCESSO AL TERRITORIO </a:t>
            </a:r>
            <a:endParaRPr kumimoji="0" lang="it-IT" sz="1800" b="1" i="0" u="none" strike="noStrike" kern="1200" cap="none" spc="0" normalizeH="0" baseline="0" noProof="0" dirty="0">
              <a:ln>
                <a:noFill/>
              </a:ln>
              <a:solidFill>
                <a:srgbClr val="162B67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CasellaDiTesto 35">
            <a:extLst>
              <a:ext uri="{FF2B5EF4-FFF2-40B4-BE49-F238E27FC236}">
                <a16:creationId xmlns:a16="http://schemas.microsoft.com/office/drawing/2014/main" id="{38E9ED50-3031-4463-9445-1EF4F39E2079}"/>
              </a:ext>
            </a:extLst>
          </p:cNvPr>
          <p:cNvSpPr txBox="1"/>
          <p:nvPr/>
        </p:nvSpPr>
        <p:spPr>
          <a:xfrm>
            <a:off x="-83203" y="1811458"/>
            <a:ext cx="34848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62B6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LUOGHI A VOCAZIONE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1" u="none" strike="noStrike" kern="1200" cap="none" spc="0" normalizeH="0" baseline="0" noProof="0" dirty="0">
                <a:ln>
                  <a:noFill/>
                </a:ln>
                <a:solidFill>
                  <a:srgbClr val="162B6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BUSINESS</a:t>
            </a:r>
            <a:endParaRPr kumimoji="0" lang="it-IT" sz="1800" b="1" i="1" u="none" strike="noStrike" kern="1200" cap="none" spc="0" normalizeH="0" baseline="0" noProof="0" dirty="0">
              <a:ln>
                <a:noFill/>
              </a:ln>
              <a:solidFill>
                <a:srgbClr val="162B67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41" name="Connettore 2 40">
            <a:extLst>
              <a:ext uri="{FF2B5EF4-FFF2-40B4-BE49-F238E27FC236}">
                <a16:creationId xmlns:a16="http://schemas.microsoft.com/office/drawing/2014/main" id="{05E625DD-7B70-496B-B1E3-9999875A8C4F}"/>
              </a:ext>
            </a:extLst>
          </p:cNvPr>
          <p:cNvCxnSpPr>
            <a:cxnSpLocks/>
          </p:cNvCxnSpPr>
          <p:nvPr/>
        </p:nvCxnSpPr>
        <p:spPr>
          <a:xfrm flipH="1" flipV="1">
            <a:off x="2460010" y="2731155"/>
            <a:ext cx="1883335" cy="81350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Connettore 2 42">
            <a:extLst>
              <a:ext uri="{FF2B5EF4-FFF2-40B4-BE49-F238E27FC236}">
                <a16:creationId xmlns:a16="http://schemas.microsoft.com/office/drawing/2014/main" id="{1EB34796-BB12-49DC-BBA7-4F8AFEAB843D}"/>
              </a:ext>
            </a:extLst>
          </p:cNvPr>
          <p:cNvCxnSpPr>
            <a:cxnSpLocks/>
          </p:cNvCxnSpPr>
          <p:nvPr/>
        </p:nvCxnSpPr>
        <p:spPr>
          <a:xfrm flipH="1">
            <a:off x="2168470" y="3544662"/>
            <a:ext cx="2189644" cy="191673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Connettore 2 52">
            <a:extLst>
              <a:ext uri="{FF2B5EF4-FFF2-40B4-BE49-F238E27FC236}">
                <a16:creationId xmlns:a16="http://schemas.microsoft.com/office/drawing/2014/main" id="{F36CB8FC-D86E-41EE-9892-7F43B057054A}"/>
              </a:ext>
            </a:extLst>
          </p:cNvPr>
          <p:cNvCxnSpPr>
            <a:cxnSpLocks/>
          </p:cNvCxnSpPr>
          <p:nvPr/>
        </p:nvCxnSpPr>
        <p:spPr>
          <a:xfrm flipH="1">
            <a:off x="2168471" y="3538081"/>
            <a:ext cx="2223420" cy="115588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CasellaDiTesto 34">
            <a:extLst>
              <a:ext uri="{FF2B5EF4-FFF2-40B4-BE49-F238E27FC236}">
                <a16:creationId xmlns:a16="http://schemas.microsoft.com/office/drawing/2014/main" id="{36CFC93A-BBA6-4909-BF6E-D4CE91406E29}"/>
              </a:ext>
            </a:extLst>
          </p:cNvPr>
          <p:cNvSpPr txBox="1"/>
          <p:nvPr/>
        </p:nvSpPr>
        <p:spPr>
          <a:xfrm>
            <a:off x="-83203" y="3682161"/>
            <a:ext cx="34848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62B6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LUOGHI A VOCAZIONE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62B6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800" b="1" i="1" u="none" strike="noStrike" kern="1200" cap="none" spc="0" normalizeH="0" baseline="0" noProof="0" dirty="0">
                <a:ln>
                  <a:noFill/>
                </a:ln>
                <a:solidFill>
                  <a:srgbClr val="162B6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LEISURE</a:t>
            </a:r>
            <a:endParaRPr kumimoji="0" lang="it-IT" sz="1800" b="1" i="1" u="none" strike="noStrike" kern="1200" cap="none" spc="0" normalizeH="0" baseline="0" noProof="0" dirty="0">
              <a:ln>
                <a:noFill/>
              </a:ln>
              <a:solidFill>
                <a:srgbClr val="162B67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Titolo 2">
            <a:extLst>
              <a:ext uri="{FF2B5EF4-FFF2-40B4-BE49-F238E27FC236}">
                <a16:creationId xmlns:a16="http://schemas.microsoft.com/office/drawing/2014/main" id="{6AFB1EF6-1F23-4B69-A867-02FD63981AC7}"/>
              </a:ext>
            </a:extLst>
          </p:cNvPr>
          <p:cNvSpPr txBox="1">
            <a:spLocks/>
          </p:cNvSpPr>
          <p:nvPr/>
        </p:nvSpPr>
        <p:spPr>
          <a:xfrm>
            <a:off x="857701" y="17135"/>
            <a:ext cx="109716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Luino: «</a:t>
            </a:r>
            <a:r>
              <a:rPr kumimoji="0" lang="it-IT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Covisite</a:t>
            </a:r>
            <a:r>
              <a:rPr kumimoji="0" lang="it-IT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» dei turisti nel 2022</a:t>
            </a:r>
            <a:br>
              <a:rPr kumimoji="0" lang="it-IT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highlight>
                  <a:srgbClr val="FFFF00"/>
                </a:highlight>
                <a:uLnTx/>
                <a:uFillTx/>
                <a:latin typeface="Calibri" panose="020F0502020204030204"/>
                <a:ea typeface="+mj-ea"/>
                <a:cs typeface="+mj-cs"/>
              </a:rPr>
            </a:br>
            <a:endParaRPr kumimoji="0" lang="it-IT" sz="37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j-ea"/>
              <a:cs typeface="+mj-cs"/>
            </a:endParaRPr>
          </a:p>
        </p:txBody>
      </p:sp>
      <p:sp>
        <p:nvSpPr>
          <p:cNvPr id="30" name="CasellaDiTesto 29">
            <a:extLst>
              <a:ext uri="{FF2B5EF4-FFF2-40B4-BE49-F238E27FC236}">
                <a16:creationId xmlns:a16="http://schemas.microsoft.com/office/drawing/2014/main" id="{CA57B6ED-2A65-48DF-A1AD-3B58ABB7E704}"/>
              </a:ext>
            </a:extLst>
          </p:cNvPr>
          <p:cNvSpPr txBox="1"/>
          <p:nvPr/>
        </p:nvSpPr>
        <p:spPr>
          <a:xfrm>
            <a:off x="8982167" y="6059243"/>
            <a:ext cx="382728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srgbClr val="162B6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Zenna Dogana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162B6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>
                  <a:noFill/>
                </a:ln>
                <a:solidFill>
                  <a:srgbClr val="162B6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Italiani</a:t>
            </a:r>
            <a:r>
              <a:rPr kumimoji="0" lang="it-IT" sz="1600" b="1" i="0" u="none" strike="noStrike" kern="1200" cap="none" spc="0" normalizeH="0" baseline="0" noProof="0" dirty="0">
                <a:ln>
                  <a:noFill/>
                </a:ln>
                <a:solidFill>
                  <a:srgbClr val="162B6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3,7%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>
                  <a:noFill/>
                </a:ln>
                <a:solidFill>
                  <a:srgbClr val="162B6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Stranieri </a:t>
            </a:r>
            <a:r>
              <a:rPr kumimoji="0" lang="it-IT" sz="1600" b="1" i="0" u="none" strike="noStrike" kern="1200" cap="none" spc="0" normalizeH="0" baseline="0" noProof="0" dirty="0">
                <a:ln>
                  <a:noFill/>
                </a:ln>
                <a:solidFill>
                  <a:srgbClr val="162B6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6,0%</a:t>
            </a:r>
          </a:p>
        </p:txBody>
      </p:sp>
      <p:cxnSp>
        <p:nvCxnSpPr>
          <p:cNvPr id="31" name="Connettore 2 30">
            <a:extLst>
              <a:ext uri="{FF2B5EF4-FFF2-40B4-BE49-F238E27FC236}">
                <a16:creationId xmlns:a16="http://schemas.microsoft.com/office/drawing/2014/main" id="{76FE1D62-BF19-4E95-829C-9B035F3FBBF1}"/>
              </a:ext>
            </a:extLst>
          </p:cNvPr>
          <p:cNvCxnSpPr>
            <a:cxnSpLocks/>
            <a:endCxn id="30" idx="1"/>
          </p:cNvCxnSpPr>
          <p:nvPr/>
        </p:nvCxnSpPr>
        <p:spPr>
          <a:xfrm>
            <a:off x="7811102" y="3682161"/>
            <a:ext cx="1171065" cy="280796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8" name="Immagine 27">
            <a:extLst>
              <a:ext uri="{FF2B5EF4-FFF2-40B4-BE49-F238E27FC236}">
                <a16:creationId xmlns:a16="http://schemas.microsoft.com/office/drawing/2014/main" id="{F0140F00-7A31-48D2-989B-9507790C003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2789" t="26471" r="49993" b="42485"/>
          <a:stretch/>
        </p:blipFill>
        <p:spPr>
          <a:xfrm>
            <a:off x="4249784" y="2793490"/>
            <a:ext cx="3522483" cy="164026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8" name="Rettangolo 37">
            <a:extLst>
              <a:ext uri="{FF2B5EF4-FFF2-40B4-BE49-F238E27FC236}">
                <a16:creationId xmlns:a16="http://schemas.microsoft.com/office/drawing/2014/main" id="{4281B5F3-6997-4B2A-BF9D-7692DB943EA5}"/>
              </a:ext>
            </a:extLst>
          </p:cNvPr>
          <p:cNvSpPr/>
          <p:nvPr/>
        </p:nvSpPr>
        <p:spPr>
          <a:xfrm>
            <a:off x="626167" y="730030"/>
            <a:ext cx="738661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 parla di «</a:t>
            </a:r>
            <a:r>
              <a:rPr lang="it-IT" sz="1400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covisite</a:t>
            </a:r>
            <a:r>
              <a:rPr lang="it-IT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» quando viene rilevata la presenza della stessa persona in due punti di interesse differenti nell’arco delle 24 ore.</a:t>
            </a:r>
          </a:p>
          <a:p>
            <a:pPr algn="just"/>
            <a:r>
              <a:rPr lang="it-IT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 percentuali riportate ineriscono la quota rispettivamente di turisti italiani e stranieri che è stata nell’arco delle 24 ore a Luino e in un altro dei luoghi indicati. </a:t>
            </a:r>
          </a:p>
        </p:txBody>
      </p:sp>
      <p:sp>
        <p:nvSpPr>
          <p:cNvPr id="42" name="Rettangolo 41">
            <a:extLst>
              <a:ext uri="{FF2B5EF4-FFF2-40B4-BE49-F238E27FC236}">
                <a16:creationId xmlns:a16="http://schemas.microsoft.com/office/drawing/2014/main" id="{255674C5-5E42-46D4-91E3-B9D9E04C256A}"/>
              </a:ext>
            </a:extLst>
          </p:cNvPr>
          <p:cNvSpPr/>
          <p:nvPr/>
        </p:nvSpPr>
        <p:spPr>
          <a:xfrm>
            <a:off x="9025810" y="1436585"/>
            <a:ext cx="1692466" cy="445369"/>
          </a:xfrm>
          <a:prstGeom prst="rect">
            <a:avLst/>
          </a:prstGeom>
          <a:noFill/>
          <a:ln w="19050">
            <a:solidFill>
              <a:srgbClr val="F91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60F74021-3B38-4AAD-B7CD-BDF6355F0AF6}"/>
              </a:ext>
            </a:extLst>
          </p:cNvPr>
          <p:cNvSpPr/>
          <p:nvPr/>
        </p:nvSpPr>
        <p:spPr>
          <a:xfrm>
            <a:off x="4112338" y="1580758"/>
            <a:ext cx="4024052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1400" dirty="0">
                <a:solidFill>
                  <a:srgbClr val="1B2B67"/>
                </a:solidFill>
              </a:rPr>
              <a:t>Da evidenziare lo </a:t>
            </a:r>
            <a:r>
              <a:rPr lang="it-IT" sz="1400" b="1" dirty="0">
                <a:solidFill>
                  <a:srgbClr val="1B2B67"/>
                </a:solidFill>
              </a:rPr>
              <a:t>scarso collegamento del territorio con l’Aeroporto di Malpensa</a:t>
            </a:r>
            <a:r>
              <a:rPr lang="it-IT" sz="1400" dirty="0">
                <a:solidFill>
                  <a:srgbClr val="1B2B67"/>
                </a:solidFill>
              </a:rPr>
              <a:t>, aspetto che può costituire un limite allo sviluppo del turismo per il territorio. Le dogane, invece, risultano la principali porte di accesso al territorio. </a:t>
            </a: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4AB9797C-6BFF-4F5F-AA20-E4E8A7406BD2}"/>
              </a:ext>
            </a:extLst>
          </p:cNvPr>
          <p:cNvSpPr/>
          <p:nvPr/>
        </p:nvSpPr>
        <p:spPr>
          <a:xfrm>
            <a:off x="2441001" y="5474389"/>
            <a:ext cx="294858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1400" dirty="0">
                <a:solidFill>
                  <a:srgbClr val="1B2B67"/>
                </a:solidFill>
              </a:rPr>
              <a:t>La forte prevalenza del Lago Maggiore è giustificata dalla collocazione geografica del comune di Luino. </a:t>
            </a:r>
          </a:p>
        </p:txBody>
      </p:sp>
      <p:pic>
        <p:nvPicPr>
          <p:cNvPr id="55" name="Elemento grafico 54" descr="Freccia linea, curva oraria">
            <a:extLst>
              <a:ext uri="{FF2B5EF4-FFF2-40B4-BE49-F238E27FC236}">
                <a16:creationId xmlns:a16="http://schemas.microsoft.com/office/drawing/2014/main" id="{A2802ACE-A081-474A-87CE-1E02993609A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3874720" flipV="1">
            <a:off x="8103822" y="1493434"/>
            <a:ext cx="914400" cy="914400"/>
          </a:xfrm>
          <a:prstGeom prst="rect">
            <a:avLst/>
          </a:prstGeom>
        </p:spPr>
      </p:pic>
      <p:pic>
        <p:nvPicPr>
          <p:cNvPr id="56" name="Elemento grafico 55" descr="Freccia linea, curva oraria">
            <a:extLst>
              <a:ext uri="{FF2B5EF4-FFF2-40B4-BE49-F238E27FC236}">
                <a16:creationId xmlns:a16="http://schemas.microsoft.com/office/drawing/2014/main" id="{16FCA0CA-823F-4D5D-A22A-9799148947D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6614998" flipV="1">
            <a:off x="2030091" y="4628945"/>
            <a:ext cx="914400" cy="914400"/>
          </a:xfrm>
          <a:prstGeom prst="rect">
            <a:avLst/>
          </a:prstGeom>
        </p:spPr>
      </p:pic>
      <p:pic>
        <p:nvPicPr>
          <p:cNvPr id="52" name="Immagine 51" descr="Immagine che contiene testo&#10;&#10;Descrizione generata automaticamente">
            <a:extLst>
              <a:ext uri="{FF2B5EF4-FFF2-40B4-BE49-F238E27FC236}">
                <a16:creationId xmlns:a16="http://schemas.microsoft.com/office/drawing/2014/main" id="{A96EF557-CCB2-4C4B-B26D-67B6FB79C59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615273" y="5648337"/>
            <a:ext cx="1572059" cy="318192"/>
          </a:xfrm>
          <a:prstGeom prst="rect">
            <a:avLst/>
          </a:prstGeom>
        </p:spPr>
      </p:pic>
      <p:pic>
        <p:nvPicPr>
          <p:cNvPr id="54" name="Immagine 53">
            <a:extLst>
              <a:ext uri="{FF2B5EF4-FFF2-40B4-BE49-F238E27FC236}">
                <a16:creationId xmlns:a16="http://schemas.microsoft.com/office/drawing/2014/main" id="{97F59554-F3ED-4E6F-88D1-5ACD31A659F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046500" y="4899503"/>
            <a:ext cx="1108095" cy="653921"/>
          </a:xfrm>
          <a:prstGeom prst="rect">
            <a:avLst/>
          </a:prstGeom>
        </p:spPr>
      </p:pic>
      <p:pic>
        <p:nvPicPr>
          <p:cNvPr id="57" name="Immagine 56">
            <a:extLst>
              <a:ext uri="{FF2B5EF4-FFF2-40B4-BE49-F238E27FC236}">
                <a16:creationId xmlns:a16="http://schemas.microsoft.com/office/drawing/2014/main" id="{BCD51944-1C4D-4722-80CD-2D9A5FF736D8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t="11816" b="8226"/>
          <a:stretch/>
        </p:blipFill>
        <p:spPr>
          <a:xfrm>
            <a:off x="11120388" y="6075134"/>
            <a:ext cx="961606" cy="738665"/>
          </a:xfrm>
          <a:prstGeom prst="rect">
            <a:avLst/>
          </a:prstGeom>
        </p:spPr>
      </p:pic>
      <p:sp>
        <p:nvSpPr>
          <p:cNvPr id="59" name="CasellaDiTesto 58">
            <a:extLst>
              <a:ext uri="{FF2B5EF4-FFF2-40B4-BE49-F238E27FC236}">
                <a16:creationId xmlns:a16="http://schemas.microsoft.com/office/drawing/2014/main" id="{6AEA4DAF-28DC-4BD0-A2F4-4CA7ABAE44B5}"/>
              </a:ext>
            </a:extLst>
          </p:cNvPr>
          <p:cNvSpPr txBox="1"/>
          <p:nvPr/>
        </p:nvSpPr>
        <p:spPr>
          <a:xfrm>
            <a:off x="2976916" y="6611326"/>
            <a:ext cx="673765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Fonte: </a:t>
            </a:r>
            <a:r>
              <a:rPr lang="it-IT" sz="1100" i="1" dirty="0"/>
              <a:t>Confcommercio provincia di Varese-Vodafone Analytics</a:t>
            </a:r>
            <a:r>
              <a:rPr lang="en-GB" sz="1100" i="1" dirty="0"/>
              <a:t>. </a:t>
            </a:r>
            <a:r>
              <a:rPr lang="en-GB" sz="1100" i="1" dirty="0" err="1"/>
              <a:t>Rielaborazioni</a:t>
            </a:r>
            <a:r>
              <a:rPr lang="en-GB" sz="1100" i="1" dirty="0"/>
              <a:t> LIUC – </a:t>
            </a:r>
            <a:r>
              <a:rPr lang="en-GB" sz="1100" i="1" dirty="0" err="1"/>
              <a:t>Università</a:t>
            </a:r>
            <a:r>
              <a:rPr lang="en-GB" sz="1100" i="1" dirty="0"/>
              <a:t> </a:t>
            </a:r>
            <a:r>
              <a:rPr lang="en-GB" sz="1100" i="1" dirty="0" err="1"/>
              <a:t>Cattaneo</a:t>
            </a:r>
            <a:r>
              <a:rPr lang="en-GB" sz="1100" i="1" dirty="0"/>
              <a:t> </a:t>
            </a:r>
            <a:endParaRPr lang="en-GB" i="1" dirty="0"/>
          </a:p>
        </p:txBody>
      </p:sp>
    </p:spTree>
    <p:extLst>
      <p:ext uri="{BB962C8B-B14F-4D97-AF65-F5344CB8AC3E}">
        <p14:creationId xmlns:p14="http://schemas.microsoft.com/office/powerpoint/2010/main" val="28056490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9" name="Connettore 2 28">
            <a:extLst>
              <a:ext uri="{FF2B5EF4-FFF2-40B4-BE49-F238E27FC236}">
                <a16:creationId xmlns:a16="http://schemas.microsoft.com/office/drawing/2014/main" id="{E0A8E0E5-01AD-4F11-AD2B-B5C2D1C5E463}"/>
              </a:ext>
            </a:extLst>
          </p:cNvPr>
          <p:cNvCxnSpPr>
            <a:cxnSpLocks/>
            <a:endCxn id="48" idx="1"/>
          </p:cNvCxnSpPr>
          <p:nvPr/>
        </p:nvCxnSpPr>
        <p:spPr>
          <a:xfrm flipV="1">
            <a:off x="7707145" y="2595704"/>
            <a:ext cx="1304181" cy="8881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nettore 2 31">
            <a:extLst>
              <a:ext uri="{FF2B5EF4-FFF2-40B4-BE49-F238E27FC236}">
                <a16:creationId xmlns:a16="http://schemas.microsoft.com/office/drawing/2014/main" id="{CCDA6487-757E-41B2-B398-C041659C4EAF}"/>
              </a:ext>
            </a:extLst>
          </p:cNvPr>
          <p:cNvCxnSpPr>
            <a:cxnSpLocks/>
            <a:endCxn id="49" idx="1"/>
          </p:cNvCxnSpPr>
          <p:nvPr/>
        </p:nvCxnSpPr>
        <p:spPr>
          <a:xfrm flipV="1">
            <a:off x="7697717" y="3441455"/>
            <a:ext cx="1328093" cy="39688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nettore 2 33">
            <a:extLst>
              <a:ext uri="{FF2B5EF4-FFF2-40B4-BE49-F238E27FC236}">
                <a16:creationId xmlns:a16="http://schemas.microsoft.com/office/drawing/2014/main" id="{759F865F-6C2E-4241-9B2A-119C87A96E6C}"/>
              </a:ext>
            </a:extLst>
          </p:cNvPr>
          <p:cNvCxnSpPr>
            <a:cxnSpLocks/>
            <a:endCxn id="50" idx="1"/>
          </p:cNvCxnSpPr>
          <p:nvPr/>
        </p:nvCxnSpPr>
        <p:spPr>
          <a:xfrm>
            <a:off x="7712200" y="3875193"/>
            <a:ext cx="1313610" cy="47370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nettore 2 36">
            <a:extLst>
              <a:ext uri="{FF2B5EF4-FFF2-40B4-BE49-F238E27FC236}">
                <a16:creationId xmlns:a16="http://schemas.microsoft.com/office/drawing/2014/main" id="{CB226432-DB59-4841-88C7-5BD1BE1B6DCC}"/>
              </a:ext>
            </a:extLst>
          </p:cNvPr>
          <p:cNvCxnSpPr>
            <a:cxnSpLocks/>
          </p:cNvCxnSpPr>
          <p:nvPr/>
        </p:nvCxnSpPr>
        <p:spPr>
          <a:xfrm>
            <a:off x="7707145" y="3715540"/>
            <a:ext cx="1236626" cy="140114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Connettore 2 39">
            <a:extLst>
              <a:ext uri="{FF2B5EF4-FFF2-40B4-BE49-F238E27FC236}">
                <a16:creationId xmlns:a16="http://schemas.microsoft.com/office/drawing/2014/main" id="{AD840D01-03E2-4BCD-B64F-35264E91C199}"/>
              </a:ext>
            </a:extLst>
          </p:cNvPr>
          <p:cNvCxnSpPr>
            <a:cxnSpLocks/>
            <a:endCxn id="44" idx="1"/>
          </p:cNvCxnSpPr>
          <p:nvPr/>
        </p:nvCxnSpPr>
        <p:spPr>
          <a:xfrm flipV="1">
            <a:off x="7687848" y="1778374"/>
            <a:ext cx="1304185" cy="179198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CasellaDiTesto 43">
            <a:extLst>
              <a:ext uri="{FF2B5EF4-FFF2-40B4-BE49-F238E27FC236}">
                <a16:creationId xmlns:a16="http://schemas.microsoft.com/office/drawing/2014/main" id="{93D87735-3604-407F-8535-A0D049F1A825}"/>
              </a:ext>
            </a:extLst>
          </p:cNvPr>
          <p:cNvSpPr txBox="1"/>
          <p:nvPr/>
        </p:nvSpPr>
        <p:spPr>
          <a:xfrm>
            <a:off x="8992033" y="1347487"/>
            <a:ext cx="280351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62B6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Aeroporto di Malpensa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162B6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>
                  <a:noFill/>
                </a:ln>
                <a:solidFill>
                  <a:srgbClr val="162B6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Italiani</a:t>
            </a:r>
            <a:r>
              <a:rPr kumimoji="0" lang="it-IT" sz="1600" b="1" i="0" u="none" strike="noStrike" kern="1200" cap="none" spc="0" normalizeH="0" baseline="0" noProof="0" dirty="0">
                <a:ln>
                  <a:noFill/>
                </a:ln>
                <a:solidFill>
                  <a:srgbClr val="162B6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30,5%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>
                  <a:noFill/>
                </a:ln>
                <a:solidFill>
                  <a:srgbClr val="162B6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Stranieri </a:t>
            </a:r>
            <a:r>
              <a:rPr kumimoji="0" lang="it-IT" sz="1600" b="1" i="0" u="none" strike="noStrike" kern="1200" cap="none" spc="0" normalizeH="0" baseline="0" noProof="0" dirty="0">
                <a:ln>
                  <a:noFill/>
                </a:ln>
                <a:solidFill>
                  <a:srgbClr val="162B6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74,5%</a:t>
            </a:r>
          </a:p>
        </p:txBody>
      </p:sp>
      <p:sp>
        <p:nvSpPr>
          <p:cNvPr id="45" name="CasellaDiTesto 44">
            <a:extLst>
              <a:ext uri="{FF2B5EF4-FFF2-40B4-BE49-F238E27FC236}">
                <a16:creationId xmlns:a16="http://schemas.microsoft.com/office/drawing/2014/main" id="{63D21BE7-A650-41B9-9285-CFB4FA7A03D6}"/>
              </a:ext>
            </a:extLst>
          </p:cNvPr>
          <p:cNvSpPr txBox="1"/>
          <p:nvPr/>
        </p:nvSpPr>
        <p:spPr>
          <a:xfrm>
            <a:off x="428975" y="2426114"/>
            <a:ext cx="402405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srgbClr val="162B6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Malpensa Fiere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162B6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>
                  <a:noFill/>
                </a:ln>
                <a:solidFill>
                  <a:srgbClr val="162B6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Italiani</a:t>
            </a:r>
            <a:r>
              <a:rPr kumimoji="0" lang="it-IT" sz="1600" b="1" i="0" u="none" strike="noStrike" kern="1200" cap="none" spc="0" normalizeH="0" baseline="0" noProof="0" dirty="0">
                <a:ln>
                  <a:noFill/>
                </a:ln>
                <a:solidFill>
                  <a:srgbClr val="162B6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18,9%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>
                  <a:noFill/>
                </a:ln>
                <a:solidFill>
                  <a:srgbClr val="162B6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Stranieri </a:t>
            </a:r>
            <a:r>
              <a:rPr kumimoji="0" lang="it-IT" sz="1600" b="1" i="0" u="none" strike="noStrike" kern="1200" cap="none" spc="0" normalizeH="0" baseline="0" noProof="0" dirty="0">
                <a:ln>
                  <a:noFill/>
                </a:ln>
                <a:solidFill>
                  <a:srgbClr val="162B6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0,5%</a:t>
            </a:r>
          </a:p>
        </p:txBody>
      </p:sp>
      <p:sp>
        <p:nvSpPr>
          <p:cNvPr id="46" name="CasellaDiTesto 45">
            <a:extLst>
              <a:ext uri="{FF2B5EF4-FFF2-40B4-BE49-F238E27FC236}">
                <a16:creationId xmlns:a16="http://schemas.microsoft.com/office/drawing/2014/main" id="{9328A78B-AD74-4983-9C16-2E72333ED9D7}"/>
              </a:ext>
            </a:extLst>
          </p:cNvPr>
          <p:cNvSpPr txBox="1"/>
          <p:nvPr/>
        </p:nvSpPr>
        <p:spPr>
          <a:xfrm>
            <a:off x="428975" y="4305264"/>
            <a:ext cx="382728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62B6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Lago Maggiore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162B6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>
                  <a:noFill/>
                </a:ln>
                <a:solidFill>
                  <a:srgbClr val="162B6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Italiani</a:t>
            </a:r>
            <a:r>
              <a:rPr kumimoji="0" lang="it-IT" sz="1600" b="1" i="0" u="none" strike="noStrike" kern="1200" cap="none" spc="0" normalizeH="0" baseline="0" noProof="0" dirty="0">
                <a:ln>
                  <a:noFill/>
                </a:ln>
                <a:solidFill>
                  <a:srgbClr val="162B6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8,7%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>
                  <a:noFill/>
                </a:ln>
                <a:solidFill>
                  <a:srgbClr val="162B6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Stranieri </a:t>
            </a:r>
            <a:r>
              <a:rPr kumimoji="0" lang="it-IT" sz="1600" b="1" i="0" u="none" strike="noStrike" kern="1200" cap="none" spc="0" normalizeH="0" baseline="0" noProof="0" dirty="0">
                <a:ln>
                  <a:noFill/>
                </a:ln>
                <a:solidFill>
                  <a:srgbClr val="162B6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2,0%</a:t>
            </a:r>
          </a:p>
        </p:txBody>
      </p:sp>
      <p:sp>
        <p:nvSpPr>
          <p:cNvPr id="47" name="CasellaDiTesto 46">
            <a:extLst>
              <a:ext uri="{FF2B5EF4-FFF2-40B4-BE49-F238E27FC236}">
                <a16:creationId xmlns:a16="http://schemas.microsoft.com/office/drawing/2014/main" id="{33014D68-489F-44EE-AC41-C7B9C96D4B9B}"/>
              </a:ext>
            </a:extLst>
          </p:cNvPr>
          <p:cNvSpPr txBox="1"/>
          <p:nvPr/>
        </p:nvSpPr>
        <p:spPr>
          <a:xfrm>
            <a:off x="428975" y="5228594"/>
            <a:ext cx="402405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62B6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Lago di Varese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162B6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>
                  <a:noFill/>
                </a:ln>
                <a:solidFill>
                  <a:srgbClr val="162B6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Italiani</a:t>
            </a:r>
            <a:r>
              <a:rPr kumimoji="0" lang="it-IT" sz="1600" b="1" i="0" u="none" strike="noStrike" kern="1200" cap="none" spc="0" normalizeH="0" baseline="0" noProof="0" dirty="0">
                <a:ln>
                  <a:noFill/>
                </a:ln>
                <a:solidFill>
                  <a:srgbClr val="162B6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5,1%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>
                  <a:noFill/>
                </a:ln>
                <a:solidFill>
                  <a:srgbClr val="162B6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Stranieri </a:t>
            </a:r>
            <a:r>
              <a:rPr kumimoji="0" lang="it-IT" sz="1600" i="0" u="none" strike="noStrike" kern="1200" cap="none" spc="0" normalizeH="0" baseline="0" noProof="0" dirty="0">
                <a:ln>
                  <a:noFill/>
                </a:ln>
                <a:solidFill>
                  <a:srgbClr val="162B6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/</a:t>
            </a:r>
          </a:p>
        </p:txBody>
      </p:sp>
      <p:sp>
        <p:nvSpPr>
          <p:cNvPr id="48" name="CasellaDiTesto 47">
            <a:extLst>
              <a:ext uri="{FF2B5EF4-FFF2-40B4-BE49-F238E27FC236}">
                <a16:creationId xmlns:a16="http://schemas.microsoft.com/office/drawing/2014/main" id="{4B191026-DF90-4198-91C0-0AD21C7452D1}"/>
              </a:ext>
            </a:extLst>
          </p:cNvPr>
          <p:cNvSpPr txBox="1"/>
          <p:nvPr/>
        </p:nvSpPr>
        <p:spPr>
          <a:xfrm>
            <a:off x="9011326" y="2164817"/>
            <a:ext cx="411664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62B6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Milano Centrale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162B6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>
                  <a:noFill/>
                </a:ln>
                <a:solidFill>
                  <a:srgbClr val="162B6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Italiani</a:t>
            </a:r>
            <a:r>
              <a:rPr lang="it-IT" sz="1600" b="1" dirty="0">
                <a:solidFill>
                  <a:srgbClr val="162B67"/>
                </a:solidFill>
                <a:latin typeface="Calibri" panose="020F0502020204030204"/>
              </a:rPr>
              <a:t> 21,8</a:t>
            </a:r>
            <a:r>
              <a:rPr kumimoji="0" lang="it-IT" sz="1600" b="1" i="0" u="none" strike="noStrike" kern="1200" cap="none" spc="0" normalizeH="0" baseline="0" noProof="0" dirty="0">
                <a:ln>
                  <a:noFill/>
                </a:ln>
                <a:solidFill>
                  <a:srgbClr val="162B6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%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>
                  <a:noFill/>
                </a:ln>
                <a:solidFill>
                  <a:srgbClr val="162B6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Stranieri </a:t>
            </a:r>
            <a:r>
              <a:rPr kumimoji="0" lang="it-IT" sz="1600" b="1" i="0" u="none" strike="noStrike" kern="1200" cap="none" spc="0" normalizeH="0" baseline="0" noProof="0" dirty="0">
                <a:ln>
                  <a:noFill/>
                </a:ln>
                <a:solidFill>
                  <a:srgbClr val="162B6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9,6%</a:t>
            </a:r>
          </a:p>
        </p:txBody>
      </p:sp>
      <p:sp>
        <p:nvSpPr>
          <p:cNvPr id="49" name="CasellaDiTesto 48">
            <a:extLst>
              <a:ext uri="{FF2B5EF4-FFF2-40B4-BE49-F238E27FC236}">
                <a16:creationId xmlns:a16="http://schemas.microsoft.com/office/drawing/2014/main" id="{067EAB01-1CB7-433C-AD0E-1CCFC11F05F9}"/>
              </a:ext>
            </a:extLst>
          </p:cNvPr>
          <p:cNvSpPr txBox="1"/>
          <p:nvPr/>
        </p:nvSpPr>
        <p:spPr>
          <a:xfrm>
            <a:off x="9025810" y="3010568"/>
            <a:ext cx="448703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62B6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Milano Porta Garibaldi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162B6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>
                  <a:noFill/>
                </a:ln>
                <a:solidFill>
                  <a:srgbClr val="162B6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Italiani</a:t>
            </a:r>
            <a:r>
              <a:rPr kumimoji="0" lang="it-IT" sz="1600" b="1" i="0" u="none" strike="noStrike" kern="1200" cap="none" spc="0" normalizeH="0" baseline="0" noProof="0" dirty="0">
                <a:ln>
                  <a:noFill/>
                </a:ln>
                <a:solidFill>
                  <a:srgbClr val="162B6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7,8%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>
                  <a:noFill/>
                </a:ln>
                <a:solidFill>
                  <a:srgbClr val="162B6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Stranieri </a:t>
            </a:r>
            <a:r>
              <a:rPr kumimoji="0" lang="it-IT" sz="1600" b="1" i="0" u="none" strike="noStrike" kern="1200" cap="none" spc="0" normalizeH="0" baseline="0" noProof="0" dirty="0">
                <a:ln>
                  <a:noFill/>
                </a:ln>
                <a:solidFill>
                  <a:srgbClr val="162B6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2,1</a:t>
            </a: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162B6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%</a:t>
            </a:r>
            <a:endParaRPr kumimoji="0" lang="it-IT" sz="1600" b="1" i="0" u="none" strike="noStrike" kern="1200" cap="none" spc="0" normalizeH="0" baseline="0" noProof="0" dirty="0">
              <a:ln>
                <a:noFill/>
              </a:ln>
              <a:solidFill>
                <a:srgbClr val="162B67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0" name="CasellaDiTesto 49">
            <a:extLst>
              <a:ext uri="{FF2B5EF4-FFF2-40B4-BE49-F238E27FC236}">
                <a16:creationId xmlns:a16="http://schemas.microsoft.com/office/drawing/2014/main" id="{6F728160-F3E5-4A5E-B683-73763DB999F5}"/>
              </a:ext>
            </a:extLst>
          </p:cNvPr>
          <p:cNvSpPr txBox="1"/>
          <p:nvPr/>
        </p:nvSpPr>
        <p:spPr>
          <a:xfrm>
            <a:off x="9025810" y="3918010"/>
            <a:ext cx="354949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62B6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Milano Cadorna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162B6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>
                  <a:noFill/>
                </a:ln>
                <a:solidFill>
                  <a:srgbClr val="162B6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Italiani</a:t>
            </a:r>
            <a:r>
              <a:rPr kumimoji="0" lang="it-IT" sz="1600" b="1" i="0" u="none" strike="noStrike" kern="1200" cap="none" spc="0" normalizeH="0" baseline="0" noProof="0" dirty="0">
                <a:ln>
                  <a:noFill/>
                </a:ln>
                <a:solidFill>
                  <a:srgbClr val="162B6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5,5%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>
                  <a:noFill/>
                </a:ln>
                <a:solidFill>
                  <a:srgbClr val="162B6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Stranieri </a:t>
            </a:r>
            <a:r>
              <a:rPr kumimoji="0" lang="it-IT" sz="1600" b="1" i="0" u="none" strike="noStrike" kern="1200" cap="none" spc="0" normalizeH="0" baseline="0" noProof="0" dirty="0">
                <a:ln>
                  <a:noFill/>
                </a:ln>
                <a:solidFill>
                  <a:srgbClr val="162B6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11,3%</a:t>
            </a:r>
          </a:p>
        </p:txBody>
      </p:sp>
      <p:sp>
        <p:nvSpPr>
          <p:cNvPr id="51" name="CasellaDiTesto 50">
            <a:extLst>
              <a:ext uri="{FF2B5EF4-FFF2-40B4-BE49-F238E27FC236}">
                <a16:creationId xmlns:a16="http://schemas.microsoft.com/office/drawing/2014/main" id="{99BCE7F7-DC9B-4498-9CC1-8719AA713C57}"/>
              </a:ext>
            </a:extLst>
          </p:cNvPr>
          <p:cNvSpPr txBox="1"/>
          <p:nvPr/>
        </p:nvSpPr>
        <p:spPr>
          <a:xfrm>
            <a:off x="9001899" y="4713938"/>
            <a:ext cx="382728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srgbClr val="162B6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Gaggiolo Dogana</a:t>
            </a: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rgbClr val="162B6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>
                  <a:noFill/>
                </a:ln>
                <a:solidFill>
                  <a:srgbClr val="162B6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Italiani</a:t>
            </a:r>
            <a:r>
              <a:rPr kumimoji="0" lang="it-IT" sz="1600" b="1" i="0" u="none" strike="noStrike" kern="1200" cap="none" spc="0" normalizeH="0" baseline="0" noProof="0" dirty="0">
                <a:ln>
                  <a:noFill/>
                </a:ln>
                <a:solidFill>
                  <a:srgbClr val="162B6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1,3%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>
                  <a:noFill/>
                </a:ln>
                <a:solidFill>
                  <a:srgbClr val="162B6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Stranieri </a:t>
            </a:r>
            <a:r>
              <a:rPr lang="it-IT" sz="1600" dirty="0">
                <a:solidFill>
                  <a:srgbClr val="162B67"/>
                </a:solidFill>
                <a:latin typeface="Calibri" panose="020F0502020204030204"/>
              </a:rPr>
              <a:t>/</a:t>
            </a:r>
            <a:endParaRPr kumimoji="0" lang="it-IT" sz="1600" i="0" u="none" strike="noStrike" kern="1200" cap="none" spc="0" normalizeH="0" baseline="0" noProof="0" dirty="0">
              <a:ln>
                <a:noFill/>
              </a:ln>
              <a:solidFill>
                <a:srgbClr val="162B67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2" name="Connettore 2 21">
            <a:extLst>
              <a:ext uri="{FF2B5EF4-FFF2-40B4-BE49-F238E27FC236}">
                <a16:creationId xmlns:a16="http://schemas.microsoft.com/office/drawing/2014/main" id="{6E198F34-0BF2-494A-B7EF-370E44CBB165}"/>
              </a:ext>
            </a:extLst>
          </p:cNvPr>
          <p:cNvCxnSpPr>
            <a:cxnSpLocks/>
          </p:cNvCxnSpPr>
          <p:nvPr/>
        </p:nvCxnSpPr>
        <p:spPr>
          <a:xfrm>
            <a:off x="7778612" y="3739282"/>
            <a:ext cx="1122655" cy="21683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CasellaDiTesto 24">
            <a:extLst>
              <a:ext uri="{FF2B5EF4-FFF2-40B4-BE49-F238E27FC236}">
                <a16:creationId xmlns:a16="http://schemas.microsoft.com/office/drawing/2014/main" id="{A86F5430-F547-4D0F-9BA4-01CCEF5E672E}"/>
              </a:ext>
            </a:extLst>
          </p:cNvPr>
          <p:cNvSpPr txBox="1"/>
          <p:nvPr/>
        </p:nvSpPr>
        <p:spPr>
          <a:xfrm>
            <a:off x="8992033" y="5509988"/>
            <a:ext cx="382728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srgbClr val="162B6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Ponte Tresa Dogana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162B6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>
                  <a:noFill/>
                </a:ln>
                <a:solidFill>
                  <a:srgbClr val="162B6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Italiani</a:t>
            </a:r>
            <a:r>
              <a:rPr kumimoji="0" lang="it-IT" sz="1600" b="1" i="0" u="none" strike="noStrike" kern="1200" cap="none" spc="0" normalizeH="0" baseline="0" noProof="0" dirty="0">
                <a:ln>
                  <a:noFill/>
                </a:ln>
                <a:solidFill>
                  <a:srgbClr val="162B6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0,4%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>
                  <a:noFill/>
                </a:ln>
                <a:solidFill>
                  <a:srgbClr val="162B6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Stranieri /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663DFFB0-ABC5-48A9-AD97-8A0A1585DB71}"/>
              </a:ext>
            </a:extLst>
          </p:cNvPr>
          <p:cNvSpPr txBox="1"/>
          <p:nvPr/>
        </p:nvSpPr>
        <p:spPr>
          <a:xfrm>
            <a:off x="8585200" y="1043096"/>
            <a:ext cx="34848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62B6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PORTE DI ACCESSO AL TERRITORIO </a:t>
            </a:r>
            <a:endParaRPr kumimoji="0" lang="it-IT" sz="1800" b="1" i="0" u="none" strike="noStrike" kern="1200" cap="none" spc="0" normalizeH="0" baseline="0" noProof="0" dirty="0">
              <a:ln>
                <a:noFill/>
              </a:ln>
              <a:solidFill>
                <a:srgbClr val="162B67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CasellaDiTesto 35">
            <a:extLst>
              <a:ext uri="{FF2B5EF4-FFF2-40B4-BE49-F238E27FC236}">
                <a16:creationId xmlns:a16="http://schemas.microsoft.com/office/drawing/2014/main" id="{38E9ED50-3031-4463-9445-1EF4F39E2079}"/>
              </a:ext>
            </a:extLst>
          </p:cNvPr>
          <p:cNvSpPr txBox="1"/>
          <p:nvPr/>
        </p:nvSpPr>
        <p:spPr>
          <a:xfrm>
            <a:off x="-83203" y="1811458"/>
            <a:ext cx="34848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62B6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LUOGHI A VOCAZIONE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1" u="none" strike="noStrike" kern="1200" cap="none" spc="0" normalizeH="0" baseline="0" noProof="0" dirty="0">
                <a:ln>
                  <a:noFill/>
                </a:ln>
                <a:solidFill>
                  <a:srgbClr val="162B6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BUSINESS</a:t>
            </a:r>
            <a:endParaRPr kumimoji="0" lang="it-IT" sz="1800" b="1" i="1" u="none" strike="noStrike" kern="1200" cap="none" spc="0" normalizeH="0" baseline="0" noProof="0" dirty="0">
              <a:ln>
                <a:noFill/>
              </a:ln>
              <a:solidFill>
                <a:srgbClr val="162B67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41" name="Connettore 2 40">
            <a:extLst>
              <a:ext uri="{FF2B5EF4-FFF2-40B4-BE49-F238E27FC236}">
                <a16:creationId xmlns:a16="http://schemas.microsoft.com/office/drawing/2014/main" id="{05E625DD-7B70-496B-B1E3-9999875A8C4F}"/>
              </a:ext>
            </a:extLst>
          </p:cNvPr>
          <p:cNvCxnSpPr>
            <a:cxnSpLocks/>
          </p:cNvCxnSpPr>
          <p:nvPr/>
        </p:nvCxnSpPr>
        <p:spPr>
          <a:xfrm flipH="1" flipV="1">
            <a:off x="2460010" y="2731155"/>
            <a:ext cx="1883335" cy="81350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Connettore 2 42">
            <a:extLst>
              <a:ext uri="{FF2B5EF4-FFF2-40B4-BE49-F238E27FC236}">
                <a16:creationId xmlns:a16="http://schemas.microsoft.com/office/drawing/2014/main" id="{1EB34796-BB12-49DC-BBA7-4F8AFEAB843D}"/>
              </a:ext>
            </a:extLst>
          </p:cNvPr>
          <p:cNvCxnSpPr>
            <a:cxnSpLocks/>
          </p:cNvCxnSpPr>
          <p:nvPr/>
        </p:nvCxnSpPr>
        <p:spPr>
          <a:xfrm flipH="1">
            <a:off x="2168470" y="3544662"/>
            <a:ext cx="2189644" cy="191673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Connettore 2 52">
            <a:extLst>
              <a:ext uri="{FF2B5EF4-FFF2-40B4-BE49-F238E27FC236}">
                <a16:creationId xmlns:a16="http://schemas.microsoft.com/office/drawing/2014/main" id="{F36CB8FC-D86E-41EE-9892-7F43B057054A}"/>
              </a:ext>
            </a:extLst>
          </p:cNvPr>
          <p:cNvCxnSpPr>
            <a:cxnSpLocks/>
          </p:cNvCxnSpPr>
          <p:nvPr/>
        </p:nvCxnSpPr>
        <p:spPr>
          <a:xfrm flipH="1">
            <a:off x="2168471" y="3538081"/>
            <a:ext cx="2223420" cy="115588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CasellaDiTesto 34">
            <a:extLst>
              <a:ext uri="{FF2B5EF4-FFF2-40B4-BE49-F238E27FC236}">
                <a16:creationId xmlns:a16="http://schemas.microsoft.com/office/drawing/2014/main" id="{36CFC93A-BBA6-4909-BF6E-D4CE91406E29}"/>
              </a:ext>
            </a:extLst>
          </p:cNvPr>
          <p:cNvSpPr txBox="1"/>
          <p:nvPr/>
        </p:nvSpPr>
        <p:spPr>
          <a:xfrm>
            <a:off x="-83203" y="3682161"/>
            <a:ext cx="34848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62B6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LUOGHI A VOCAZIONE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62B6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800" b="1" i="1" u="none" strike="noStrike" kern="1200" cap="none" spc="0" normalizeH="0" baseline="0" noProof="0" dirty="0">
                <a:ln>
                  <a:noFill/>
                </a:ln>
                <a:solidFill>
                  <a:srgbClr val="162B6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LEISURE</a:t>
            </a:r>
            <a:endParaRPr kumimoji="0" lang="it-IT" sz="1800" b="1" i="1" u="none" strike="noStrike" kern="1200" cap="none" spc="0" normalizeH="0" baseline="0" noProof="0" dirty="0">
              <a:ln>
                <a:noFill/>
              </a:ln>
              <a:solidFill>
                <a:srgbClr val="162B67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Titolo 2">
            <a:extLst>
              <a:ext uri="{FF2B5EF4-FFF2-40B4-BE49-F238E27FC236}">
                <a16:creationId xmlns:a16="http://schemas.microsoft.com/office/drawing/2014/main" id="{6AFB1EF6-1F23-4B69-A867-02FD63981AC7}"/>
              </a:ext>
            </a:extLst>
          </p:cNvPr>
          <p:cNvSpPr txBox="1">
            <a:spLocks/>
          </p:cNvSpPr>
          <p:nvPr/>
        </p:nvSpPr>
        <p:spPr>
          <a:xfrm>
            <a:off x="857701" y="17135"/>
            <a:ext cx="109716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Saronno: «</a:t>
            </a:r>
            <a:r>
              <a:rPr kumimoji="0" lang="it-IT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Covisite</a:t>
            </a:r>
            <a:r>
              <a:rPr kumimoji="0" lang="it-IT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» dei turisti nel 2022</a:t>
            </a:r>
            <a:br>
              <a:rPr kumimoji="0" lang="it-IT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highlight>
                  <a:srgbClr val="FFFF00"/>
                </a:highlight>
                <a:uLnTx/>
                <a:uFillTx/>
                <a:latin typeface="Calibri" panose="020F0502020204030204"/>
                <a:ea typeface="+mj-ea"/>
                <a:cs typeface="+mj-cs"/>
              </a:rPr>
            </a:br>
            <a:endParaRPr kumimoji="0" lang="it-IT" sz="37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j-ea"/>
              <a:cs typeface="+mj-cs"/>
            </a:endParaRPr>
          </a:p>
        </p:txBody>
      </p:sp>
      <p:pic>
        <p:nvPicPr>
          <p:cNvPr id="28" name="Immagine 27">
            <a:extLst>
              <a:ext uri="{FF2B5EF4-FFF2-40B4-BE49-F238E27FC236}">
                <a16:creationId xmlns:a16="http://schemas.microsoft.com/office/drawing/2014/main" id="{FEA402DE-7FCF-49B5-8EC0-F464FEA729A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2837" t="26156" r="49726" b="43257"/>
          <a:stretch/>
        </p:blipFill>
        <p:spPr>
          <a:xfrm>
            <a:off x="4333799" y="2764626"/>
            <a:ext cx="3524401" cy="161387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3" name="Rettangolo 32">
            <a:extLst>
              <a:ext uri="{FF2B5EF4-FFF2-40B4-BE49-F238E27FC236}">
                <a16:creationId xmlns:a16="http://schemas.microsoft.com/office/drawing/2014/main" id="{81EECEA8-86AE-44B5-B7B0-AF8BF7F58618}"/>
              </a:ext>
            </a:extLst>
          </p:cNvPr>
          <p:cNvSpPr/>
          <p:nvPr/>
        </p:nvSpPr>
        <p:spPr>
          <a:xfrm>
            <a:off x="626167" y="730030"/>
            <a:ext cx="738661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 parla di «</a:t>
            </a:r>
            <a:r>
              <a:rPr lang="it-IT" sz="1400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covisite</a:t>
            </a:r>
            <a:r>
              <a:rPr lang="it-IT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» quando viene rilevata la presenza della stessa persona in due punti di interesse differenti nell’arco delle 24 ore.</a:t>
            </a:r>
          </a:p>
          <a:p>
            <a:pPr algn="just"/>
            <a:r>
              <a:rPr lang="it-IT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 percentuali riportate ineriscono la quota rispettivamente di turisti italiani e stranieri che è stata nell’arco delle 24 ore a Saronno e in un altro dei luoghi indicati. </a:t>
            </a:r>
          </a:p>
        </p:txBody>
      </p:sp>
      <p:sp>
        <p:nvSpPr>
          <p:cNvPr id="42" name="Rettangolo 41">
            <a:extLst>
              <a:ext uri="{FF2B5EF4-FFF2-40B4-BE49-F238E27FC236}">
                <a16:creationId xmlns:a16="http://schemas.microsoft.com/office/drawing/2014/main" id="{15235FF0-447B-48F2-A602-D00F630189FC}"/>
              </a:ext>
            </a:extLst>
          </p:cNvPr>
          <p:cNvSpPr/>
          <p:nvPr/>
        </p:nvSpPr>
        <p:spPr>
          <a:xfrm>
            <a:off x="5875483" y="1587155"/>
            <a:ext cx="280351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1400" dirty="0">
                <a:solidFill>
                  <a:srgbClr val="1B2B67"/>
                </a:solidFill>
              </a:rPr>
              <a:t>Da evidenziare la forte rilevanza per il territorio </a:t>
            </a:r>
            <a:r>
              <a:rPr lang="it-IT" sz="1400" b="1" dirty="0">
                <a:solidFill>
                  <a:srgbClr val="1B2B67"/>
                </a:solidFill>
              </a:rPr>
              <a:t>dell’Aeroporto di Malpensa e della Stazione Centrale. </a:t>
            </a:r>
            <a:endParaRPr lang="it-IT" sz="1400" dirty="0">
              <a:solidFill>
                <a:srgbClr val="1B2B67"/>
              </a:solidFill>
            </a:endParaRPr>
          </a:p>
        </p:txBody>
      </p:sp>
      <p:pic>
        <p:nvPicPr>
          <p:cNvPr id="54" name="Elemento grafico 53" descr="Freccia linea, curva oraria">
            <a:extLst>
              <a:ext uri="{FF2B5EF4-FFF2-40B4-BE49-F238E27FC236}">
                <a16:creationId xmlns:a16="http://schemas.microsoft.com/office/drawing/2014/main" id="{F5E88926-8DDC-47F1-A69A-24798EBE0B2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3874720" flipV="1">
            <a:off x="7983071" y="1810225"/>
            <a:ext cx="914400" cy="914400"/>
          </a:xfrm>
          <a:prstGeom prst="rect">
            <a:avLst/>
          </a:prstGeom>
        </p:spPr>
      </p:pic>
      <p:pic>
        <p:nvPicPr>
          <p:cNvPr id="30" name="Immagine 29" descr="Immagine che contiene testo&#10;&#10;Descrizione generata automaticamente">
            <a:extLst>
              <a:ext uri="{FF2B5EF4-FFF2-40B4-BE49-F238E27FC236}">
                <a16:creationId xmlns:a16="http://schemas.microsoft.com/office/drawing/2014/main" id="{1AF337A0-0200-4BCB-A6E1-E55FA50A99D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556258" y="5831532"/>
            <a:ext cx="1572059" cy="318192"/>
          </a:xfrm>
          <a:prstGeom prst="rect">
            <a:avLst/>
          </a:prstGeom>
        </p:spPr>
      </p:pic>
      <p:pic>
        <p:nvPicPr>
          <p:cNvPr id="31" name="Immagine 30">
            <a:extLst>
              <a:ext uri="{FF2B5EF4-FFF2-40B4-BE49-F238E27FC236}">
                <a16:creationId xmlns:a16="http://schemas.microsoft.com/office/drawing/2014/main" id="{2D5DAF6B-A608-4FCA-8B6A-A9F2859F037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037639" y="4629927"/>
            <a:ext cx="1108095" cy="653921"/>
          </a:xfrm>
          <a:prstGeom prst="rect">
            <a:avLst/>
          </a:prstGeom>
        </p:spPr>
      </p:pic>
      <p:pic>
        <p:nvPicPr>
          <p:cNvPr id="39" name="Immagine 38">
            <a:extLst>
              <a:ext uri="{FF2B5EF4-FFF2-40B4-BE49-F238E27FC236}">
                <a16:creationId xmlns:a16="http://schemas.microsoft.com/office/drawing/2014/main" id="{3632EC21-BB6B-4D5E-9C9A-7AB66BF8CF1F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t="11816" b="8226"/>
          <a:stretch/>
        </p:blipFill>
        <p:spPr>
          <a:xfrm>
            <a:off x="11123270" y="6174390"/>
            <a:ext cx="822201" cy="631580"/>
          </a:xfrm>
          <a:prstGeom prst="rect">
            <a:avLst/>
          </a:prstGeom>
        </p:spPr>
      </p:pic>
      <p:sp>
        <p:nvSpPr>
          <p:cNvPr id="52" name="CasellaDiTesto 51">
            <a:extLst>
              <a:ext uri="{FF2B5EF4-FFF2-40B4-BE49-F238E27FC236}">
                <a16:creationId xmlns:a16="http://schemas.microsoft.com/office/drawing/2014/main" id="{22420155-D9C2-4C48-9CF9-7CC11771CBED}"/>
              </a:ext>
            </a:extLst>
          </p:cNvPr>
          <p:cNvSpPr txBox="1"/>
          <p:nvPr/>
        </p:nvSpPr>
        <p:spPr>
          <a:xfrm>
            <a:off x="2976916" y="6611326"/>
            <a:ext cx="673765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Fonte: </a:t>
            </a:r>
            <a:r>
              <a:rPr lang="it-IT" sz="1100" i="1" dirty="0"/>
              <a:t>Confcommercio provincia di Varese-Vodafone Analytics</a:t>
            </a:r>
            <a:r>
              <a:rPr lang="en-GB" sz="1100" i="1" dirty="0"/>
              <a:t>. </a:t>
            </a:r>
            <a:r>
              <a:rPr lang="en-GB" sz="1100" i="1" dirty="0" err="1"/>
              <a:t>Rielaborazioni</a:t>
            </a:r>
            <a:r>
              <a:rPr lang="en-GB" sz="1100" i="1" dirty="0"/>
              <a:t> LIUC – </a:t>
            </a:r>
            <a:r>
              <a:rPr lang="en-GB" sz="1100" i="1" dirty="0" err="1"/>
              <a:t>Università</a:t>
            </a:r>
            <a:r>
              <a:rPr lang="en-GB" sz="1100" i="1" dirty="0"/>
              <a:t> </a:t>
            </a:r>
            <a:r>
              <a:rPr lang="en-GB" sz="1100" i="1" dirty="0" err="1"/>
              <a:t>Cattaneo</a:t>
            </a:r>
            <a:r>
              <a:rPr lang="en-GB" sz="1100" i="1" dirty="0"/>
              <a:t> </a:t>
            </a:r>
            <a:endParaRPr lang="en-GB" i="1" dirty="0"/>
          </a:p>
        </p:txBody>
      </p:sp>
    </p:spTree>
    <p:extLst>
      <p:ext uri="{BB962C8B-B14F-4D97-AF65-F5344CB8AC3E}">
        <p14:creationId xmlns:p14="http://schemas.microsoft.com/office/powerpoint/2010/main" val="36770454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9" name="Connettore 2 28">
            <a:extLst>
              <a:ext uri="{FF2B5EF4-FFF2-40B4-BE49-F238E27FC236}">
                <a16:creationId xmlns:a16="http://schemas.microsoft.com/office/drawing/2014/main" id="{E0A8E0E5-01AD-4F11-AD2B-B5C2D1C5E463}"/>
              </a:ext>
            </a:extLst>
          </p:cNvPr>
          <p:cNvCxnSpPr>
            <a:cxnSpLocks/>
            <a:endCxn id="48" idx="1"/>
          </p:cNvCxnSpPr>
          <p:nvPr/>
        </p:nvCxnSpPr>
        <p:spPr>
          <a:xfrm flipV="1">
            <a:off x="7707145" y="2341175"/>
            <a:ext cx="1304181" cy="8881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nettore 2 31">
            <a:extLst>
              <a:ext uri="{FF2B5EF4-FFF2-40B4-BE49-F238E27FC236}">
                <a16:creationId xmlns:a16="http://schemas.microsoft.com/office/drawing/2014/main" id="{CCDA6487-757E-41B2-B398-C041659C4EAF}"/>
              </a:ext>
            </a:extLst>
          </p:cNvPr>
          <p:cNvCxnSpPr>
            <a:cxnSpLocks/>
            <a:endCxn id="49" idx="1"/>
          </p:cNvCxnSpPr>
          <p:nvPr/>
        </p:nvCxnSpPr>
        <p:spPr>
          <a:xfrm flipV="1">
            <a:off x="7697717" y="3186926"/>
            <a:ext cx="1328093" cy="39688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nettore 2 33">
            <a:extLst>
              <a:ext uri="{FF2B5EF4-FFF2-40B4-BE49-F238E27FC236}">
                <a16:creationId xmlns:a16="http://schemas.microsoft.com/office/drawing/2014/main" id="{759F865F-6C2E-4241-9B2A-119C87A96E6C}"/>
              </a:ext>
            </a:extLst>
          </p:cNvPr>
          <p:cNvCxnSpPr>
            <a:cxnSpLocks/>
            <a:endCxn id="50" idx="1"/>
          </p:cNvCxnSpPr>
          <p:nvPr/>
        </p:nvCxnSpPr>
        <p:spPr>
          <a:xfrm>
            <a:off x="7697716" y="3583813"/>
            <a:ext cx="1313610" cy="47370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nettore 2 36">
            <a:extLst>
              <a:ext uri="{FF2B5EF4-FFF2-40B4-BE49-F238E27FC236}">
                <a16:creationId xmlns:a16="http://schemas.microsoft.com/office/drawing/2014/main" id="{CB226432-DB59-4841-88C7-5BD1BE1B6DCC}"/>
              </a:ext>
            </a:extLst>
          </p:cNvPr>
          <p:cNvCxnSpPr>
            <a:cxnSpLocks/>
          </p:cNvCxnSpPr>
          <p:nvPr/>
        </p:nvCxnSpPr>
        <p:spPr>
          <a:xfrm>
            <a:off x="7707145" y="3461011"/>
            <a:ext cx="1236626" cy="140114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Connettore 2 39">
            <a:extLst>
              <a:ext uri="{FF2B5EF4-FFF2-40B4-BE49-F238E27FC236}">
                <a16:creationId xmlns:a16="http://schemas.microsoft.com/office/drawing/2014/main" id="{AD840D01-03E2-4BCD-B64F-35264E91C199}"/>
              </a:ext>
            </a:extLst>
          </p:cNvPr>
          <p:cNvCxnSpPr>
            <a:cxnSpLocks/>
            <a:endCxn id="44" idx="1"/>
          </p:cNvCxnSpPr>
          <p:nvPr/>
        </p:nvCxnSpPr>
        <p:spPr>
          <a:xfrm flipV="1">
            <a:off x="7736109" y="1533595"/>
            <a:ext cx="1304185" cy="179198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CasellaDiTesto 43">
            <a:extLst>
              <a:ext uri="{FF2B5EF4-FFF2-40B4-BE49-F238E27FC236}">
                <a16:creationId xmlns:a16="http://schemas.microsoft.com/office/drawing/2014/main" id="{93D87735-3604-407F-8535-A0D049F1A825}"/>
              </a:ext>
            </a:extLst>
          </p:cNvPr>
          <p:cNvSpPr txBox="1"/>
          <p:nvPr/>
        </p:nvSpPr>
        <p:spPr>
          <a:xfrm>
            <a:off x="9040294" y="1102708"/>
            <a:ext cx="280351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62B6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Aeroporto di Malpensa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162B6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>
                  <a:noFill/>
                </a:ln>
                <a:solidFill>
                  <a:srgbClr val="162B6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Italiani</a:t>
            </a:r>
            <a:r>
              <a:rPr kumimoji="0" lang="it-IT" sz="1600" b="1" i="0" u="none" strike="noStrike" kern="1200" cap="none" spc="0" normalizeH="0" baseline="0" noProof="0" dirty="0">
                <a:ln>
                  <a:noFill/>
                </a:ln>
                <a:solidFill>
                  <a:srgbClr val="162B6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12,2%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>
                  <a:noFill/>
                </a:ln>
                <a:solidFill>
                  <a:srgbClr val="162B6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Stranieri </a:t>
            </a:r>
            <a:r>
              <a:rPr kumimoji="0" lang="it-IT" sz="1600" b="1" i="0" u="none" strike="noStrike" kern="1200" cap="none" spc="0" normalizeH="0" baseline="0" noProof="0" dirty="0">
                <a:ln>
                  <a:noFill/>
                </a:ln>
                <a:solidFill>
                  <a:srgbClr val="162B6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28,3%</a:t>
            </a:r>
          </a:p>
        </p:txBody>
      </p:sp>
      <p:sp>
        <p:nvSpPr>
          <p:cNvPr id="45" name="CasellaDiTesto 44">
            <a:extLst>
              <a:ext uri="{FF2B5EF4-FFF2-40B4-BE49-F238E27FC236}">
                <a16:creationId xmlns:a16="http://schemas.microsoft.com/office/drawing/2014/main" id="{63D21BE7-A650-41B9-9285-CFB4FA7A03D6}"/>
              </a:ext>
            </a:extLst>
          </p:cNvPr>
          <p:cNvSpPr txBox="1"/>
          <p:nvPr/>
        </p:nvSpPr>
        <p:spPr>
          <a:xfrm>
            <a:off x="428975" y="2426114"/>
            <a:ext cx="402405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srgbClr val="162B6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Malpensa Fiere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162B6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>
                  <a:noFill/>
                </a:ln>
                <a:solidFill>
                  <a:srgbClr val="162B6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Italiani</a:t>
            </a:r>
            <a:r>
              <a:rPr kumimoji="0" lang="it-IT" sz="1600" b="1" i="0" u="none" strike="noStrike" kern="1200" cap="none" spc="0" normalizeH="0" baseline="0" noProof="0" dirty="0">
                <a:ln>
                  <a:noFill/>
                </a:ln>
                <a:solidFill>
                  <a:srgbClr val="162B6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13,6%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>
                  <a:noFill/>
                </a:ln>
                <a:solidFill>
                  <a:srgbClr val="162B6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Stranieri </a:t>
            </a:r>
            <a:r>
              <a:rPr kumimoji="0" lang="it-IT" sz="1600" b="1" i="0" u="none" strike="noStrike" kern="1200" cap="none" spc="0" normalizeH="0" baseline="0" noProof="0" dirty="0">
                <a:ln>
                  <a:noFill/>
                </a:ln>
                <a:solidFill>
                  <a:srgbClr val="162B6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0,6%</a:t>
            </a:r>
          </a:p>
        </p:txBody>
      </p:sp>
      <p:sp>
        <p:nvSpPr>
          <p:cNvPr id="46" name="CasellaDiTesto 45">
            <a:extLst>
              <a:ext uri="{FF2B5EF4-FFF2-40B4-BE49-F238E27FC236}">
                <a16:creationId xmlns:a16="http://schemas.microsoft.com/office/drawing/2014/main" id="{9328A78B-AD74-4983-9C16-2E72333ED9D7}"/>
              </a:ext>
            </a:extLst>
          </p:cNvPr>
          <p:cNvSpPr txBox="1"/>
          <p:nvPr/>
        </p:nvSpPr>
        <p:spPr>
          <a:xfrm>
            <a:off x="428975" y="4305264"/>
            <a:ext cx="382728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62B6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Lago Maggiore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162B6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>
                  <a:noFill/>
                </a:ln>
                <a:solidFill>
                  <a:srgbClr val="162B6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Italiani</a:t>
            </a:r>
            <a:r>
              <a:rPr kumimoji="0" lang="it-IT" sz="1600" b="1" i="0" u="none" strike="noStrike" kern="1200" cap="none" spc="0" normalizeH="0" baseline="0" noProof="0" dirty="0">
                <a:ln>
                  <a:noFill/>
                </a:ln>
                <a:solidFill>
                  <a:srgbClr val="162B6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10,3%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>
                  <a:noFill/>
                </a:ln>
                <a:solidFill>
                  <a:srgbClr val="162B6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Stranieri </a:t>
            </a:r>
            <a:r>
              <a:rPr kumimoji="0" lang="it-IT" sz="1600" b="1" i="0" u="none" strike="noStrike" kern="1200" cap="none" spc="0" normalizeH="0" baseline="0" noProof="0" dirty="0">
                <a:ln>
                  <a:noFill/>
                </a:ln>
                <a:solidFill>
                  <a:srgbClr val="162B6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16,0%</a:t>
            </a:r>
          </a:p>
        </p:txBody>
      </p:sp>
      <p:sp>
        <p:nvSpPr>
          <p:cNvPr id="47" name="CasellaDiTesto 46">
            <a:extLst>
              <a:ext uri="{FF2B5EF4-FFF2-40B4-BE49-F238E27FC236}">
                <a16:creationId xmlns:a16="http://schemas.microsoft.com/office/drawing/2014/main" id="{33014D68-489F-44EE-AC41-C7B9C96D4B9B}"/>
              </a:ext>
            </a:extLst>
          </p:cNvPr>
          <p:cNvSpPr txBox="1"/>
          <p:nvPr/>
        </p:nvSpPr>
        <p:spPr>
          <a:xfrm>
            <a:off x="428975" y="5228594"/>
            <a:ext cx="402405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62B6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Lago di Varese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162B6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>
                  <a:noFill/>
                </a:ln>
                <a:solidFill>
                  <a:srgbClr val="162B6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Italiani</a:t>
            </a:r>
            <a:r>
              <a:rPr kumimoji="0" lang="it-IT" sz="1600" b="1" i="0" u="none" strike="noStrike" kern="1200" cap="none" spc="0" normalizeH="0" baseline="0" noProof="0" dirty="0">
                <a:ln>
                  <a:noFill/>
                </a:ln>
                <a:solidFill>
                  <a:srgbClr val="162B6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34,4%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>
                  <a:noFill/>
                </a:ln>
                <a:solidFill>
                  <a:srgbClr val="162B6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Stranieri </a:t>
            </a:r>
            <a:r>
              <a:rPr kumimoji="0" lang="it-IT" sz="1600" b="1" i="0" u="none" strike="noStrike" kern="1200" cap="none" spc="0" normalizeH="0" baseline="0" noProof="0" dirty="0">
                <a:ln>
                  <a:noFill/>
                </a:ln>
                <a:solidFill>
                  <a:srgbClr val="162B6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39,6%</a:t>
            </a:r>
          </a:p>
        </p:txBody>
      </p:sp>
      <p:sp>
        <p:nvSpPr>
          <p:cNvPr id="48" name="CasellaDiTesto 47">
            <a:extLst>
              <a:ext uri="{FF2B5EF4-FFF2-40B4-BE49-F238E27FC236}">
                <a16:creationId xmlns:a16="http://schemas.microsoft.com/office/drawing/2014/main" id="{4B191026-DF90-4198-91C0-0AD21C7452D1}"/>
              </a:ext>
            </a:extLst>
          </p:cNvPr>
          <p:cNvSpPr txBox="1"/>
          <p:nvPr/>
        </p:nvSpPr>
        <p:spPr>
          <a:xfrm>
            <a:off x="9011326" y="1910288"/>
            <a:ext cx="411664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62B6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Milano Centrale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162B6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>
                  <a:noFill/>
                </a:ln>
                <a:solidFill>
                  <a:srgbClr val="162B6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Italiani</a:t>
            </a:r>
            <a:r>
              <a:rPr kumimoji="0" lang="it-IT" sz="1600" b="1" i="0" u="none" strike="noStrike" kern="1200" cap="none" spc="0" normalizeH="0" baseline="0" noProof="0" dirty="0">
                <a:ln>
                  <a:noFill/>
                </a:ln>
                <a:solidFill>
                  <a:srgbClr val="162B6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7,2%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>
                  <a:noFill/>
                </a:ln>
                <a:solidFill>
                  <a:srgbClr val="162B6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Stranieri </a:t>
            </a:r>
            <a:r>
              <a:rPr kumimoji="0" lang="it-IT" sz="1600" b="1" i="0" u="none" strike="noStrike" kern="1200" cap="none" spc="0" normalizeH="0" baseline="0" noProof="0" dirty="0">
                <a:ln>
                  <a:noFill/>
                </a:ln>
                <a:solidFill>
                  <a:srgbClr val="162B6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3,8%</a:t>
            </a:r>
          </a:p>
        </p:txBody>
      </p:sp>
      <p:sp>
        <p:nvSpPr>
          <p:cNvPr id="49" name="CasellaDiTesto 48">
            <a:extLst>
              <a:ext uri="{FF2B5EF4-FFF2-40B4-BE49-F238E27FC236}">
                <a16:creationId xmlns:a16="http://schemas.microsoft.com/office/drawing/2014/main" id="{067EAB01-1CB7-433C-AD0E-1CCFC11F05F9}"/>
              </a:ext>
            </a:extLst>
          </p:cNvPr>
          <p:cNvSpPr txBox="1"/>
          <p:nvPr/>
        </p:nvSpPr>
        <p:spPr>
          <a:xfrm>
            <a:off x="9025810" y="2756039"/>
            <a:ext cx="448703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62B6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Milano Porta Garibaldi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162B6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>
                  <a:noFill/>
                </a:ln>
                <a:solidFill>
                  <a:srgbClr val="162B6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Italiani</a:t>
            </a:r>
            <a:r>
              <a:rPr kumimoji="0" lang="it-IT" sz="1600" b="1" i="0" u="none" strike="noStrike" kern="1200" cap="none" spc="0" normalizeH="0" baseline="0" noProof="0" dirty="0">
                <a:ln>
                  <a:noFill/>
                </a:ln>
                <a:solidFill>
                  <a:srgbClr val="162B6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2,9%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>
                  <a:noFill/>
                </a:ln>
                <a:solidFill>
                  <a:srgbClr val="162B6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Stranieri</a:t>
            </a:r>
            <a:r>
              <a:rPr kumimoji="0" lang="it-IT" sz="1600" b="1" i="0" u="none" strike="noStrike" kern="1200" cap="none" spc="0" normalizeH="0" baseline="0" noProof="0" dirty="0">
                <a:ln>
                  <a:noFill/>
                </a:ln>
                <a:solidFill>
                  <a:srgbClr val="162B6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4,9</a:t>
            </a: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162B6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%</a:t>
            </a:r>
            <a:endParaRPr kumimoji="0" lang="it-IT" sz="1600" b="1" i="0" u="none" strike="noStrike" kern="1200" cap="none" spc="0" normalizeH="0" baseline="0" noProof="0" dirty="0">
              <a:ln>
                <a:noFill/>
              </a:ln>
              <a:solidFill>
                <a:srgbClr val="162B67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0" name="CasellaDiTesto 49">
            <a:extLst>
              <a:ext uri="{FF2B5EF4-FFF2-40B4-BE49-F238E27FC236}">
                <a16:creationId xmlns:a16="http://schemas.microsoft.com/office/drawing/2014/main" id="{6F728160-F3E5-4A5E-B683-73763DB999F5}"/>
              </a:ext>
            </a:extLst>
          </p:cNvPr>
          <p:cNvSpPr txBox="1"/>
          <p:nvPr/>
        </p:nvSpPr>
        <p:spPr>
          <a:xfrm>
            <a:off x="9011326" y="3626630"/>
            <a:ext cx="354949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62B6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Milano Cadorna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162B6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>
                  <a:noFill/>
                </a:ln>
                <a:solidFill>
                  <a:srgbClr val="162B6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Italiani</a:t>
            </a:r>
            <a:r>
              <a:rPr kumimoji="0" lang="it-IT" sz="1600" b="1" i="0" u="none" strike="noStrike" kern="1200" cap="none" spc="0" normalizeH="0" baseline="0" noProof="0" dirty="0">
                <a:ln>
                  <a:noFill/>
                </a:ln>
                <a:solidFill>
                  <a:srgbClr val="162B6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3,6%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>
                  <a:noFill/>
                </a:ln>
                <a:solidFill>
                  <a:srgbClr val="162B6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Stranieri </a:t>
            </a:r>
            <a:r>
              <a:rPr kumimoji="0" lang="it-IT" sz="1600" b="1" i="0" u="none" strike="noStrike" kern="1200" cap="none" spc="0" normalizeH="0" baseline="0" noProof="0" dirty="0">
                <a:ln>
                  <a:noFill/>
                </a:ln>
                <a:solidFill>
                  <a:srgbClr val="162B6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2,2%</a:t>
            </a:r>
          </a:p>
        </p:txBody>
      </p:sp>
      <p:sp>
        <p:nvSpPr>
          <p:cNvPr id="51" name="CasellaDiTesto 50">
            <a:extLst>
              <a:ext uri="{FF2B5EF4-FFF2-40B4-BE49-F238E27FC236}">
                <a16:creationId xmlns:a16="http://schemas.microsoft.com/office/drawing/2014/main" id="{99BCE7F7-DC9B-4498-9CC1-8719AA713C57}"/>
              </a:ext>
            </a:extLst>
          </p:cNvPr>
          <p:cNvSpPr txBox="1"/>
          <p:nvPr/>
        </p:nvSpPr>
        <p:spPr>
          <a:xfrm>
            <a:off x="9001899" y="4459409"/>
            <a:ext cx="382728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srgbClr val="162B6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Gaggiolo Dogana</a:t>
            </a: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rgbClr val="162B6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>
                  <a:noFill/>
                </a:ln>
                <a:solidFill>
                  <a:srgbClr val="162B6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Italiani</a:t>
            </a:r>
            <a:r>
              <a:rPr kumimoji="0" lang="it-IT" sz="1600" b="1" i="0" u="none" strike="noStrike" kern="1200" cap="none" spc="0" normalizeH="0" baseline="0" noProof="0" dirty="0">
                <a:ln>
                  <a:noFill/>
                </a:ln>
                <a:solidFill>
                  <a:srgbClr val="162B6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6,2%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>
                  <a:noFill/>
                </a:ln>
                <a:solidFill>
                  <a:srgbClr val="162B6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Stranieri </a:t>
            </a:r>
            <a:r>
              <a:rPr kumimoji="0" lang="it-IT" sz="1600" b="1" i="0" u="none" strike="noStrike" kern="1200" cap="none" spc="0" normalizeH="0" baseline="0" noProof="0" dirty="0">
                <a:ln>
                  <a:noFill/>
                </a:ln>
                <a:solidFill>
                  <a:srgbClr val="162B6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3,4%</a:t>
            </a:r>
          </a:p>
        </p:txBody>
      </p:sp>
      <p:cxnSp>
        <p:nvCxnSpPr>
          <p:cNvPr id="22" name="Connettore 2 21">
            <a:extLst>
              <a:ext uri="{FF2B5EF4-FFF2-40B4-BE49-F238E27FC236}">
                <a16:creationId xmlns:a16="http://schemas.microsoft.com/office/drawing/2014/main" id="{6E198F34-0BF2-494A-B7EF-370E44CBB165}"/>
              </a:ext>
            </a:extLst>
          </p:cNvPr>
          <p:cNvCxnSpPr>
            <a:cxnSpLocks/>
          </p:cNvCxnSpPr>
          <p:nvPr/>
        </p:nvCxnSpPr>
        <p:spPr>
          <a:xfrm>
            <a:off x="7758852" y="3349339"/>
            <a:ext cx="1122655" cy="21683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CasellaDiTesto 24">
            <a:extLst>
              <a:ext uri="{FF2B5EF4-FFF2-40B4-BE49-F238E27FC236}">
                <a16:creationId xmlns:a16="http://schemas.microsoft.com/office/drawing/2014/main" id="{A86F5430-F547-4D0F-9BA4-01CCEF5E672E}"/>
              </a:ext>
            </a:extLst>
          </p:cNvPr>
          <p:cNvSpPr txBox="1"/>
          <p:nvPr/>
        </p:nvSpPr>
        <p:spPr>
          <a:xfrm>
            <a:off x="8992033" y="5255459"/>
            <a:ext cx="382728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srgbClr val="162B6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Ponte Tresa Dogana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162B6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>
                  <a:noFill/>
                </a:ln>
                <a:solidFill>
                  <a:srgbClr val="162B6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Italiani</a:t>
            </a:r>
            <a:r>
              <a:rPr kumimoji="0" lang="it-IT" sz="1600" b="1" i="0" u="none" strike="noStrike" kern="1200" cap="none" spc="0" normalizeH="0" baseline="0" noProof="0" dirty="0">
                <a:ln>
                  <a:noFill/>
                </a:ln>
                <a:solidFill>
                  <a:srgbClr val="162B6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8,9%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>
                  <a:noFill/>
                </a:ln>
                <a:solidFill>
                  <a:srgbClr val="162B6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Stranieri </a:t>
            </a:r>
            <a:r>
              <a:rPr kumimoji="0" lang="it-IT" sz="1600" b="1" i="0" u="none" strike="noStrike" kern="1200" cap="none" spc="0" normalizeH="0" baseline="0" noProof="0" dirty="0">
                <a:ln>
                  <a:noFill/>
                </a:ln>
                <a:solidFill>
                  <a:srgbClr val="162B6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1,1%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663DFFB0-ABC5-48A9-AD97-8A0A1585DB71}"/>
              </a:ext>
            </a:extLst>
          </p:cNvPr>
          <p:cNvSpPr txBox="1"/>
          <p:nvPr/>
        </p:nvSpPr>
        <p:spPr>
          <a:xfrm>
            <a:off x="8585200" y="788567"/>
            <a:ext cx="34848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62B6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PORTE DI ACCESSO AL TERRITORIO </a:t>
            </a:r>
            <a:endParaRPr kumimoji="0" lang="it-IT" sz="1800" b="1" i="0" u="none" strike="noStrike" kern="1200" cap="none" spc="0" normalizeH="0" baseline="0" noProof="0" dirty="0">
              <a:ln>
                <a:noFill/>
              </a:ln>
              <a:solidFill>
                <a:srgbClr val="162B67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CasellaDiTesto 35">
            <a:extLst>
              <a:ext uri="{FF2B5EF4-FFF2-40B4-BE49-F238E27FC236}">
                <a16:creationId xmlns:a16="http://schemas.microsoft.com/office/drawing/2014/main" id="{38E9ED50-3031-4463-9445-1EF4F39E2079}"/>
              </a:ext>
            </a:extLst>
          </p:cNvPr>
          <p:cNvSpPr txBox="1"/>
          <p:nvPr/>
        </p:nvSpPr>
        <p:spPr>
          <a:xfrm>
            <a:off x="-83203" y="1811458"/>
            <a:ext cx="34848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62B6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LUOGHI A VOCAZIONE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1" u="none" strike="noStrike" kern="1200" cap="none" spc="0" normalizeH="0" baseline="0" noProof="0" dirty="0">
                <a:ln>
                  <a:noFill/>
                </a:ln>
                <a:solidFill>
                  <a:srgbClr val="162B6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BUSINESS</a:t>
            </a:r>
            <a:endParaRPr kumimoji="0" lang="it-IT" sz="1800" b="1" i="1" u="none" strike="noStrike" kern="1200" cap="none" spc="0" normalizeH="0" baseline="0" noProof="0" dirty="0">
              <a:ln>
                <a:noFill/>
              </a:ln>
              <a:solidFill>
                <a:srgbClr val="162B67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41" name="Connettore 2 40">
            <a:extLst>
              <a:ext uri="{FF2B5EF4-FFF2-40B4-BE49-F238E27FC236}">
                <a16:creationId xmlns:a16="http://schemas.microsoft.com/office/drawing/2014/main" id="{05E625DD-7B70-496B-B1E3-9999875A8C4F}"/>
              </a:ext>
            </a:extLst>
          </p:cNvPr>
          <p:cNvCxnSpPr>
            <a:cxnSpLocks/>
          </p:cNvCxnSpPr>
          <p:nvPr/>
        </p:nvCxnSpPr>
        <p:spPr>
          <a:xfrm flipH="1" flipV="1">
            <a:off x="2460010" y="2731155"/>
            <a:ext cx="1883335" cy="81350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Connettore 2 42">
            <a:extLst>
              <a:ext uri="{FF2B5EF4-FFF2-40B4-BE49-F238E27FC236}">
                <a16:creationId xmlns:a16="http://schemas.microsoft.com/office/drawing/2014/main" id="{1EB34796-BB12-49DC-BBA7-4F8AFEAB843D}"/>
              </a:ext>
            </a:extLst>
          </p:cNvPr>
          <p:cNvCxnSpPr>
            <a:cxnSpLocks/>
          </p:cNvCxnSpPr>
          <p:nvPr/>
        </p:nvCxnSpPr>
        <p:spPr>
          <a:xfrm flipH="1">
            <a:off x="2168470" y="3544662"/>
            <a:ext cx="2189644" cy="191673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Connettore 2 52">
            <a:extLst>
              <a:ext uri="{FF2B5EF4-FFF2-40B4-BE49-F238E27FC236}">
                <a16:creationId xmlns:a16="http://schemas.microsoft.com/office/drawing/2014/main" id="{F36CB8FC-D86E-41EE-9892-7F43B057054A}"/>
              </a:ext>
            </a:extLst>
          </p:cNvPr>
          <p:cNvCxnSpPr>
            <a:cxnSpLocks/>
          </p:cNvCxnSpPr>
          <p:nvPr/>
        </p:nvCxnSpPr>
        <p:spPr>
          <a:xfrm flipH="1">
            <a:off x="2168471" y="3538081"/>
            <a:ext cx="2223420" cy="115588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CasellaDiTesto 34">
            <a:extLst>
              <a:ext uri="{FF2B5EF4-FFF2-40B4-BE49-F238E27FC236}">
                <a16:creationId xmlns:a16="http://schemas.microsoft.com/office/drawing/2014/main" id="{36CFC93A-BBA6-4909-BF6E-D4CE91406E29}"/>
              </a:ext>
            </a:extLst>
          </p:cNvPr>
          <p:cNvSpPr txBox="1"/>
          <p:nvPr/>
        </p:nvSpPr>
        <p:spPr>
          <a:xfrm>
            <a:off x="-83203" y="3682161"/>
            <a:ext cx="34848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62B6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LUOGHI A VOCAZIONE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62B6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800" b="1" i="1" u="none" strike="noStrike" kern="1200" cap="none" spc="0" normalizeH="0" baseline="0" noProof="0" dirty="0">
                <a:ln>
                  <a:noFill/>
                </a:ln>
                <a:solidFill>
                  <a:srgbClr val="162B6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LEISURE</a:t>
            </a:r>
            <a:endParaRPr kumimoji="0" lang="it-IT" sz="1800" b="1" i="1" u="none" strike="noStrike" kern="1200" cap="none" spc="0" normalizeH="0" baseline="0" noProof="0" dirty="0">
              <a:ln>
                <a:noFill/>
              </a:ln>
              <a:solidFill>
                <a:srgbClr val="162B67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Titolo 2">
            <a:extLst>
              <a:ext uri="{FF2B5EF4-FFF2-40B4-BE49-F238E27FC236}">
                <a16:creationId xmlns:a16="http://schemas.microsoft.com/office/drawing/2014/main" id="{6AFB1EF6-1F23-4B69-A867-02FD63981AC7}"/>
              </a:ext>
            </a:extLst>
          </p:cNvPr>
          <p:cNvSpPr txBox="1">
            <a:spLocks/>
          </p:cNvSpPr>
          <p:nvPr/>
        </p:nvSpPr>
        <p:spPr>
          <a:xfrm>
            <a:off x="857701" y="17135"/>
            <a:ext cx="109716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Varese: «</a:t>
            </a:r>
            <a:r>
              <a:rPr kumimoji="0" lang="it-IT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Covisite</a:t>
            </a:r>
            <a:r>
              <a:rPr kumimoji="0" lang="it-IT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» dei turisti nel 2022</a:t>
            </a:r>
            <a:br>
              <a:rPr kumimoji="0" lang="it-IT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highlight>
                  <a:srgbClr val="FFFF00"/>
                </a:highlight>
                <a:uLnTx/>
                <a:uFillTx/>
                <a:latin typeface="Calibri" panose="020F0502020204030204"/>
                <a:ea typeface="+mj-ea"/>
                <a:cs typeface="+mj-cs"/>
              </a:rPr>
            </a:br>
            <a:endParaRPr kumimoji="0" lang="it-IT" sz="37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j-ea"/>
              <a:cs typeface="+mj-cs"/>
            </a:endParaRPr>
          </a:p>
        </p:txBody>
      </p:sp>
      <p:sp>
        <p:nvSpPr>
          <p:cNvPr id="30" name="CasellaDiTesto 29">
            <a:extLst>
              <a:ext uri="{FF2B5EF4-FFF2-40B4-BE49-F238E27FC236}">
                <a16:creationId xmlns:a16="http://schemas.microsoft.com/office/drawing/2014/main" id="{CA57B6ED-2A65-48DF-A1AD-3B58ABB7E704}"/>
              </a:ext>
            </a:extLst>
          </p:cNvPr>
          <p:cNvSpPr txBox="1"/>
          <p:nvPr/>
        </p:nvSpPr>
        <p:spPr>
          <a:xfrm>
            <a:off x="8982167" y="6059243"/>
            <a:ext cx="382728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srgbClr val="162B6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Zenna Dogana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162B6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>
                  <a:noFill/>
                </a:ln>
                <a:solidFill>
                  <a:srgbClr val="162B6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Italiani</a:t>
            </a:r>
            <a:r>
              <a:rPr kumimoji="0" lang="it-IT" sz="1600" b="1" i="0" u="none" strike="noStrike" kern="1200" cap="none" spc="0" normalizeH="0" baseline="0" noProof="0" dirty="0">
                <a:ln>
                  <a:noFill/>
                </a:ln>
                <a:solidFill>
                  <a:srgbClr val="162B6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0,7%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>
                  <a:noFill/>
                </a:ln>
                <a:solidFill>
                  <a:srgbClr val="162B6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Stranieri </a:t>
            </a:r>
            <a:r>
              <a:rPr kumimoji="0" lang="it-IT" sz="1600" b="1" i="0" u="none" strike="noStrike" kern="1200" cap="none" spc="0" normalizeH="0" baseline="0" noProof="0" dirty="0">
                <a:ln>
                  <a:noFill/>
                </a:ln>
                <a:solidFill>
                  <a:srgbClr val="162B6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0,1%</a:t>
            </a:r>
          </a:p>
        </p:txBody>
      </p:sp>
      <p:cxnSp>
        <p:nvCxnSpPr>
          <p:cNvPr id="31" name="Connettore 2 30">
            <a:extLst>
              <a:ext uri="{FF2B5EF4-FFF2-40B4-BE49-F238E27FC236}">
                <a16:creationId xmlns:a16="http://schemas.microsoft.com/office/drawing/2014/main" id="{76FE1D62-BF19-4E95-829C-9B035F3FBBF1}"/>
              </a:ext>
            </a:extLst>
          </p:cNvPr>
          <p:cNvCxnSpPr>
            <a:cxnSpLocks/>
            <a:endCxn id="30" idx="1"/>
          </p:cNvCxnSpPr>
          <p:nvPr/>
        </p:nvCxnSpPr>
        <p:spPr>
          <a:xfrm>
            <a:off x="7881312" y="3682161"/>
            <a:ext cx="1100855" cy="280796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8" name="Immagine 27">
            <a:extLst>
              <a:ext uri="{FF2B5EF4-FFF2-40B4-BE49-F238E27FC236}">
                <a16:creationId xmlns:a16="http://schemas.microsoft.com/office/drawing/2014/main" id="{F4B42BD7-7517-4AFC-826E-FD07EACE266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4980" t="25441" r="49993" b="42509"/>
          <a:stretch/>
        </p:blipFill>
        <p:spPr>
          <a:xfrm>
            <a:off x="4350162" y="2658608"/>
            <a:ext cx="3524400" cy="179398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3" name="Rettangolo 32">
            <a:extLst>
              <a:ext uri="{FF2B5EF4-FFF2-40B4-BE49-F238E27FC236}">
                <a16:creationId xmlns:a16="http://schemas.microsoft.com/office/drawing/2014/main" id="{592BDF5F-0F38-4837-97AE-27CEDDB0714E}"/>
              </a:ext>
            </a:extLst>
          </p:cNvPr>
          <p:cNvSpPr/>
          <p:nvPr/>
        </p:nvSpPr>
        <p:spPr>
          <a:xfrm>
            <a:off x="626167" y="730030"/>
            <a:ext cx="738661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 parla di «</a:t>
            </a:r>
            <a:r>
              <a:rPr lang="it-IT" sz="1400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covisite</a:t>
            </a:r>
            <a:r>
              <a:rPr lang="it-IT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» quando viene rilevata la presenza della stessa persona in due punti di interesse differenti nell’arco delle 24 ore.</a:t>
            </a:r>
          </a:p>
          <a:p>
            <a:pPr algn="just"/>
            <a:r>
              <a:rPr lang="it-IT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 percentuali riportate ineriscono la quota rispettivamente di turisti italiani e stranieri che è stata nell’arco delle 24 ore a Varese e in un altro dei luoghi indicati. </a:t>
            </a: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7E4E14E4-6B94-4622-8519-FF222D5C94BC}"/>
              </a:ext>
            </a:extLst>
          </p:cNvPr>
          <p:cNvSpPr/>
          <p:nvPr/>
        </p:nvSpPr>
        <p:spPr>
          <a:xfrm>
            <a:off x="9025810" y="1436585"/>
            <a:ext cx="1692466" cy="445369"/>
          </a:xfrm>
          <a:prstGeom prst="rect">
            <a:avLst/>
          </a:prstGeom>
          <a:noFill/>
          <a:ln w="19050">
            <a:solidFill>
              <a:srgbClr val="F91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79A8DCC1-A936-4733-9A33-247317A1DCDB}"/>
              </a:ext>
            </a:extLst>
          </p:cNvPr>
          <p:cNvSpPr/>
          <p:nvPr/>
        </p:nvSpPr>
        <p:spPr>
          <a:xfrm>
            <a:off x="4225834" y="1605311"/>
            <a:ext cx="366458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1400" dirty="0">
                <a:solidFill>
                  <a:srgbClr val="1B2B67"/>
                </a:solidFill>
              </a:rPr>
              <a:t>Da evidenziare lo </a:t>
            </a:r>
            <a:r>
              <a:rPr lang="it-IT" sz="1400" b="1" dirty="0">
                <a:solidFill>
                  <a:srgbClr val="1B2B67"/>
                </a:solidFill>
              </a:rPr>
              <a:t>scarso collegamento del territorio con l’Aeroporto di Malpensa</a:t>
            </a:r>
            <a:r>
              <a:rPr lang="it-IT" sz="1400" dirty="0">
                <a:solidFill>
                  <a:srgbClr val="1B2B67"/>
                </a:solidFill>
              </a:rPr>
              <a:t>, costituendo un forte limite allo sviluppo turistico della città. </a:t>
            </a:r>
          </a:p>
        </p:txBody>
      </p:sp>
      <p:pic>
        <p:nvPicPr>
          <p:cNvPr id="39" name="Elemento grafico 38" descr="Freccia linea, curva oraria">
            <a:extLst>
              <a:ext uri="{FF2B5EF4-FFF2-40B4-BE49-F238E27FC236}">
                <a16:creationId xmlns:a16="http://schemas.microsoft.com/office/drawing/2014/main" id="{176ADFF7-C1B5-4A41-B06F-80B7F702188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3874720" flipV="1">
            <a:off x="7843829" y="1602082"/>
            <a:ext cx="914400" cy="914400"/>
          </a:xfrm>
          <a:prstGeom prst="rect">
            <a:avLst/>
          </a:prstGeom>
        </p:spPr>
      </p:pic>
      <p:pic>
        <p:nvPicPr>
          <p:cNvPr id="42" name="Immagine 41" descr="Immagine che contiene testo&#10;&#10;Descrizione generata automaticamente">
            <a:extLst>
              <a:ext uri="{FF2B5EF4-FFF2-40B4-BE49-F238E27FC236}">
                <a16:creationId xmlns:a16="http://schemas.microsoft.com/office/drawing/2014/main" id="{8C323FCE-2D5E-484F-A56E-6BA7694860C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615273" y="5648337"/>
            <a:ext cx="1572059" cy="318192"/>
          </a:xfrm>
          <a:prstGeom prst="rect">
            <a:avLst/>
          </a:prstGeom>
        </p:spPr>
      </p:pic>
      <p:pic>
        <p:nvPicPr>
          <p:cNvPr id="52" name="Immagine 51">
            <a:extLst>
              <a:ext uri="{FF2B5EF4-FFF2-40B4-BE49-F238E27FC236}">
                <a16:creationId xmlns:a16="http://schemas.microsoft.com/office/drawing/2014/main" id="{14F9768C-11A9-4B2A-A2FB-3805F4A0575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046500" y="4899503"/>
            <a:ext cx="1108095" cy="653921"/>
          </a:xfrm>
          <a:prstGeom prst="rect">
            <a:avLst/>
          </a:prstGeom>
        </p:spPr>
      </p:pic>
      <p:pic>
        <p:nvPicPr>
          <p:cNvPr id="54" name="Immagine 53">
            <a:extLst>
              <a:ext uri="{FF2B5EF4-FFF2-40B4-BE49-F238E27FC236}">
                <a16:creationId xmlns:a16="http://schemas.microsoft.com/office/drawing/2014/main" id="{B9265AD5-9AD4-4927-A0CE-D9F97D4C2A46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t="11816" b="8226"/>
          <a:stretch/>
        </p:blipFill>
        <p:spPr>
          <a:xfrm>
            <a:off x="11120388" y="6075134"/>
            <a:ext cx="961606" cy="738665"/>
          </a:xfrm>
          <a:prstGeom prst="rect">
            <a:avLst/>
          </a:prstGeom>
        </p:spPr>
      </p:pic>
      <p:sp>
        <p:nvSpPr>
          <p:cNvPr id="55" name="CasellaDiTesto 54">
            <a:extLst>
              <a:ext uri="{FF2B5EF4-FFF2-40B4-BE49-F238E27FC236}">
                <a16:creationId xmlns:a16="http://schemas.microsoft.com/office/drawing/2014/main" id="{2C103D64-596D-4AFC-83A4-DBC98AE62999}"/>
              </a:ext>
            </a:extLst>
          </p:cNvPr>
          <p:cNvSpPr txBox="1"/>
          <p:nvPr/>
        </p:nvSpPr>
        <p:spPr>
          <a:xfrm>
            <a:off x="2976916" y="6611326"/>
            <a:ext cx="673765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Fonte: </a:t>
            </a:r>
            <a:r>
              <a:rPr lang="it-IT" sz="1100" i="1" dirty="0"/>
              <a:t>Confcommercio provincia di Varese-Vodafone Analytics</a:t>
            </a:r>
            <a:r>
              <a:rPr lang="en-GB" sz="1100" i="1" dirty="0"/>
              <a:t>. </a:t>
            </a:r>
            <a:r>
              <a:rPr lang="en-GB" sz="1100" i="1" dirty="0" err="1"/>
              <a:t>Rielaborazioni</a:t>
            </a:r>
            <a:r>
              <a:rPr lang="en-GB" sz="1100" i="1" dirty="0"/>
              <a:t> LIUC – </a:t>
            </a:r>
            <a:r>
              <a:rPr lang="en-GB" sz="1100" i="1" dirty="0" err="1"/>
              <a:t>Università</a:t>
            </a:r>
            <a:r>
              <a:rPr lang="en-GB" sz="1100" i="1" dirty="0"/>
              <a:t> </a:t>
            </a:r>
            <a:r>
              <a:rPr lang="en-GB" sz="1100" i="1" dirty="0" err="1"/>
              <a:t>Cattaneo</a:t>
            </a:r>
            <a:r>
              <a:rPr lang="en-GB" sz="1100" i="1" dirty="0"/>
              <a:t> </a:t>
            </a:r>
            <a:endParaRPr lang="en-GB" i="1" dirty="0"/>
          </a:p>
        </p:txBody>
      </p:sp>
    </p:spTree>
    <p:extLst>
      <p:ext uri="{BB962C8B-B14F-4D97-AF65-F5344CB8AC3E}">
        <p14:creationId xmlns:p14="http://schemas.microsoft.com/office/powerpoint/2010/main" val="353166865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LIUC Istituzionale">
      <a:dk1>
        <a:srgbClr val="162B67"/>
      </a:dk1>
      <a:lt1>
        <a:srgbClr val="FFFFFF"/>
      </a:lt1>
      <a:dk2>
        <a:srgbClr val="162B67"/>
      </a:dk2>
      <a:lt2>
        <a:srgbClr val="FBCE36"/>
      </a:lt2>
      <a:accent1>
        <a:srgbClr val="152A66"/>
      </a:accent1>
      <a:accent2>
        <a:srgbClr val="DCDCDC"/>
      </a:accent2>
      <a:accent3>
        <a:srgbClr val="FBCE36"/>
      </a:accent3>
      <a:accent4>
        <a:srgbClr val="00703A"/>
      </a:accent4>
      <a:accent5>
        <a:srgbClr val="FFFFFE"/>
      </a:accent5>
      <a:accent6>
        <a:srgbClr val="999999"/>
      </a:accent6>
      <a:hlink>
        <a:srgbClr val="FFFFFE"/>
      </a:hlink>
      <a:folHlink>
        <a:srgbClr val="FEFFFC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 LIUC_Istituzionale" id="{6D91E6FA-15CF-924C-91F6-74AEEBEE8070}" vid="{2BD02503-40DA-B84B-A19C-3D036CDD88D0}"/>
    </a:ext>
  </a:extLst>
</a:theme>
</file>

<file path=ppt/theme/theme2.xml><?xml version="1.0" encoding="utf-8"?>
<a:theme xmlns:a="http://schemas.openxmlformats.org/drawingml/2006/main" name="Tema di Office">
  <a:themeElements>
    <a:clrScheme name="LIUC Istituzionale">
      <a:dk1>
        <a:srgbClr val="162B67"/>
      </a:dk1>
      <a:lt1>
        <a:srgbClr val="FFFFFF"/>
      </a:lt1>
      <a:dk2>
        <a:srgbClr val="162B67"/>
      </a:dk2>
      <a:lt2>
        <a:srgbClr val="FBCE36"/>
      </a:lt2>
      <a:accent1>
        <a:srgbClr val="152A66"/>
      </a:accent1>
      <a:accent2>
        <a:srgbClr val="DCDCDC"/>
      </a:accent2>
      <a:accent3>
        <a:srgbClr val="FBCE36"/>
      </a:accent3>
      <a:accent4>
        <a:srgbClr val="00703A"/>
      </a:accent4>
      <a:accent5>
        <a:srgbClr val="FFFFFE"/>
      </a:accent5>
      <a:accent6>
        <a:srgbClr val="999999"/>
      </a:accent6>
      <a:hlink>
        <a:srgbClr val="FFFFFE"/>
      </a:hlink>
      <a:folHlink>
        <a:srgbClr val="FEFFFC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 LIUC_Istituzionale" id="{6D91E6FA-15CF-924C-91F6-74AEEBEE8070}" vid="{2BD02503-40DA-B84B-A19C-3D036CDD88D0}"/>
    </a:ext>
  </a:extLst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7896</TotalTime>
  <Words>2613</Words>
  <Application>Microsoft Office PowerPoint</Application>
  <PresentationFormat>Widescreen</PresentationFormat>
  <Paragraphs>569</Paragraphs>
  <Slides>17</Slides>
  <Notes>3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2</vt:i4>
      </vt:variant>
      <vt:variant>
        <vt:lpstr>Tema</vt:lpstr>
      </vt:variant>
      <vt:variant>
        <vt:i4>2</vt:i4>
      </vt:variant>
      <vt:variant>
        <vt:lpstr>Titoli diapositive</vt:lpstr>
      </vt:variant>
      <vt:variant>
        <vt:i4>17</vt:i4>
      </vt:variant>
    </vt:vector>
  </HeadingPairs>
  <TitlesOfParts>
    <vt:vector size="21" baseType="lpstr">
      <vt:lpstr>Arial</vt:lpstr>
      <vt:lpstr>Calibri</vt:lpstr>
      <vt:lpstr>Tema di Office</vt:lpstr>
      <vt:lpstr>Tema di Office</vt:lpstr>
      <vt:lpstr>Presentazione standard di PowerPoint</vt:lpstr>
      <vt:lpstr>  </vt:lpstr>
      <vt:lpstr>  </vt:lpstr>
      <vt:lpstr>  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…</dc:title>
  <dc:creator>Alessandra Centinaio</dc:creator>
  <cp:lastModifiedBy>Alessandra Centinaio</cp:lastModifiedBy>
  <cp:revision>696</cp:revision>
  <dcterms:created xsi:type="dcterms:W3CDTF">2022-06-02T18:50:37Z</dcterms:created>
  <dcterms:modified xsi:type="dcterms:W3CDTF">2022-09-22T12:54:47Z</dcterms:modified>
</cp:coreProperties>
</file>